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0" r:id="rId2"/>
    <p:sldId id="262" r:id="rId3"/>
    <p:sldId id="264" r:id="rId4"/>
    <p:sldId id="289" r:id="rId5"/>
    <p:sldId id="296" r:id="rId6"/>
    <p:sldId id="297" r:id="rId7"/>
    <p:sldId id="292" r:id="rId8"/>
    <p:sldId id="290" r:id="rId9"/>
    <p:sldId id="291" r:id="rId10"/>
    <p:sldId id="278" r:id="rId11"/>
    <p:sldId id="280" r:id="rId12"/>
    <p:sldId id="298" r:id="rId13"/>
    <p:sldId id="281" r:id="rId14"/>
    <p:sldId id="299" r:id="rId15"/>
    <p:sldId id="29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64" d="100"/>
          <a:sy n="64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=""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=""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91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073199" y="2285934"/>
            <a:ext cx="6363066" cy="130043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41095" y="-40046"/>
            <a:ext cx="9109813" cy="1959196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35" y="4226111"/>
            <a:ext cx="7053339" cy="277964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83" y="3586366"/>
            <a:ext cx="1971166" cy="32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427220" y="2651444"/>
            <a:ext cx="9621779" cy="1134434"/>
          </a:xfrm>
          <a:prstGeom prst="rect">
            <a:avLst/>
          </a:prstGeom>
          <a:noFill/>
        </p:spPr>
        <p:txBody>
          <a:bodyPr wrap="square" lIns="91080" tIns="45540" rIns="91080" bIns="45540" rtlCol="0">
            <a:spAutoFit/>
          </a:bodyPr>
          <a:lstStyle/>
          <a:p>
            <a:pPr algn="ctr"/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bài:Hình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vi-VN" sz="338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 </a:t>
            </a:r>
            <a:endParaRPr lang="en-US" sz="3587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632992" y="76756"/>
            <a:ext cx="8990309" cy="1272934"/>
          </a:xfrm>
          <a:prstGeom prst="rect">
            <a:avLst/>
          </a:prstGeom>
          <a:noFill/>
        </p:spPr>
        <p:txBody>
          <a:bodyPr wrap="square" lIns="91080" tIns="45540" rIns="91080" bIns="4554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587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587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587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93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6D6347D-7489-C04B-FCFC-BB831218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2639" r="3491" b="22025"/>
          <a:stretch/>
        </p:blipFill>
        <p:spPr>
          <a:xfrm>
            <a:off x="461602" y="1317791"/>
            <a:ext cx="11268795" cy="364265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HK.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IP, IN, IM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CFB8E859-7796-8AE6-97B2-B719C903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62338" r="11992" b="12184"/>
          <a:stretch/>
        </p:blipFill>
        <p:spPr>
          <a:xfrm>
            <a:off x="8308623" y="948249"/>
            <a:ext cx="3060530" cy="380928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AD66654-F648-B89B-A304-B094B84E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63622" r="40874" b="13748"/>
          <a:stretch/>
        </p:blipFill>
        <p:spPr>
          <a:xfrm>
            <a:off x="4502552" y="1463686"/>
            <a:ext cx="3060530" cy="33835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2337DD3-1037-F3D0-9D57-B47CEFA5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62339" r="72923" b="16167"/>
          <a:stretch/>
        </p:blipFill>
        <p:spPr>
          <a:xfrm>
            <a:off x="822847" y="1543772"/>
            <a:ext cx="3060530" cy="3213766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HD.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cm.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4 cm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cm.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10 cm</a:t>
            </a:r>
          </a:p>
        </p:txBody>
      </p:sp>
    </p:spTree>
    <p:extLst>
      <p:ext uri="{BB962C8B-B14F-4D97-AF65-F5344CB8AC3E}">
        <p14:creationId xmlns:p14="http://schemas.microsoft.com/office/powerpoint/2010/main" val="418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2F8827BF-7F06-0156-7FBA-F9BEB67B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33607" r="4123" b="3461"/>
          <a:stretch/>
        </p:blipFill>
        <p:spPr>
          <a:xfrm>
            <a:off x="372533" y="1687346"/>
            <a:ext cx="11398365" cy="245567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516CDBBD-B1BE-C247-47BD-94BE5D22772D}"/>
              </a:ext>
            </a:extLst>
          </p:cNvPr>
          <p:cNvSpPr txBox="1"/>
          <p:nvPr/>
        </p:nvSpPr>
        <p:spPr>
          <a:xfrm>
            <a:off x="462844" y="4182680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65912F36-54A7-B07B-0133-900FCB928B0E}"/>
              </a:ext>
            </a:extLst>
          </p:cNvPr>
          <p:cNvSpPr txBox="1"/>
          <p:nvPr/>
        </p:nvSpPr>
        <p:spPr>
          <a:xfrm>
            <a:off x="3651956" y="3915357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FA82E059-A46C-D9B8-2553-B170B0FB94F6}"/>
              </a:ext>
            </a:extLst>
          </p:cNvPr>
          <p:cNvSpPr txBox="1"/>
          <p:nvPr/>
        </p:nvSpPr>
        <p:spPr>
          <a:xfrm>
            <a:off x="6841068" y="3903125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3C6C26DD-C057-080B-54F8-0C7119567719}"/>
              </a:ext>
            </a:extLst>
          </p:cNvPr>
          <p:cNvSpPr txBox="1"/>
          <p:nvPr/>
        </p:nvSpPr>
        <p:spPr>
          <a:xfrm>
            <a:off x="9482667" y="4143022"/>
            <a:ext cx="224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F95301D2-7E91-4586-27B0-39D2BC82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8000" r="17270" b="4428"/>
          <a:stretch/>
        </p:blipFill>
        <p:spPr>
          <a:xfrm>
            <a:off x="359393" y="1181528"/>
            <a:ext cx="8876772" cy="5226511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="" xmlns:a16="http://schemas.microsoft.com/office/drawing/2014/main" id="{3B106D26-D4DD-3B6F-F1A3-C6BC30F8CFB3}"/>
              </a:ext>
            </a:extLst>
          </p:cNvPr>
          <p:cNvCxnSpPr/>
          <p:nvPr/>
        </p:nvCxnSpPr>
        <p:spPr>
          <a:xfrm>
            <a:off x="2280357" y="4797778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="" xmlns:a16="http://schemas.microsoft.com/office/drawing/2014/main" id="{B60D5061-3FC1-DE18-D1C0-3B8EDEC8E384}"/>
              </a:ext>
            </a:extLst>
          </p:cNvPr>
          <p:cNvCxnSpPr>
            <a:cxnSpLocks/>
          </p:cNvCxnSpPr>
          <p:nvPr/>
        </p:nvCxnSpPr>
        <p:spPr>
          <a:xfrm>
            <a:off x="6609646" y="5060809"/>
            <a:ext cx="154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524AB58A-6EE1-D367-7ED5-3E2B06393BBF}"/>
              </a:ext>
            </a:extLst>
          </p:cNvPr>
          <p:cNvSpPr txBox="1"/>
          <p:nvPr/>
        </p:nvSpPr>
        <p:spPr>
          <a:xfrm>
            <a:off x="9192096" y="2370310"/>
            <a:ext cx="278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= 8 ô.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to: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8 = 40 cm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0A1B370F-5BC7-B144-FFC5-B9CDA4FE49AF}"/>
              </a:ext>
            </a:extLst>
          </p:cNvPr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cm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7FE6F9F-9817-A385-0939-A991A23CC607}"/>
              </a:ext>
            </a:extLst>
          </p:cNvPr>
          <p:cNvSpPr txBox="1"/>
          <p:nvPr/>
        </p:nvSpPr>
        <p:spPr>
          <a:xfrm>
            <a:off x="9142907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= 6 ô.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6 = 30 cm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359BFB05-3F05-1B7C-AD4B-0C660EBCA017}"/>
              </a:ext>
            </a:extLst>
          </p:cNvPr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4993444" y="1687274"/>
            <a:ext cx="737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5842018" y="432537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5143178" y="2107567"/>
            <a:ext cx="731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kumimoji="0" lang="en-US" sz="13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387776" y="2293494"/>
            <a:ext cx="572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7">
            <a:extLst>
              <a:ext uri="{FF2B5EF4-FFF2-40B4-BE49-F238E27FC236}">
                <a16:creationId xmlns="" xmlns:a16="http://schemas.microsoft.com/office/drawing/2014/main" id="{2BDF0152-FB4C-6A88-69CF-7D0514BB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14447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=""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589025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=""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=""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=""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=""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=""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MN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=""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=""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=""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=""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=""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QR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=""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=""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=""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=""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=""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8EDDD451-819F-5377-18D0-4D9A56648EA4}"/>
              </a:ext>
            </a:extLst>
          </p:cNvPr>
          <p:cNvGrpSpPr/>
          <p:nvPr/>
        </p:nvGrpSpPr>
        <p:grpSpPr>
          <a:xfrm>
            <a:off x="4509407" y="2464782"/>
            <a:ext cx="638090" cy="1023730"/>
            <a:chOff x="2333710" y="1885950"/>
            <a:chExt cx="638090" cy="1023730"/>
          </a:xfrm>
        </p:grpSpPr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3DE43CBA-21CB-905B-1047-1858CA44083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="" xmlns:a16="http://schemas.microsoft.com/office/drawing/2014/main" id="{ABC2110D-2512-A3BF-AB04-B7F06ED00FDE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50171CE-321D-3537-CB1E-8AFB431F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313403"/>
            <a:ext cx="11243733" cy="42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02FB588F-9BE6-3BC4-C18B-6E4E7FA2B79C}"/>
              </a:ext>
            </a:extLst>
          </p:cNvPr>
          <p:cNvSpPr/>
          <p:nvPr/>
        </p:nvSpPr>
        <p:spPr>
          <a:xfrm>
            <a:off x="846342" y="920370"/>
            <a:ext cx="3578578" cy="35785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5113046" y="889360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OM,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FA214280-3022-F14A-1268-05088DDEDF60}"/>
              </a:ext>
            </a:extLst>
          </p:cNvPr>
          <p:cNvCxnSpPr>
            <a:cxnSpLocks/>
          </p:cNvCxnSpPr>
          <p:nvPr/>
        </p:nvCxnSpPr>
        <p:spPr>
          <a:xfrm>
            <a:off x="987320" y="1955350"/>
            <a:ext cx="3268980" cy="15049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="" xmlns:a16="http://schemas.microsoft.com/office/drawing/2014/main" id="{E7616000-9335-3AB9-07FA-B928EDD2AE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97017" y="1451159"/>
            <a:ext cx="1295280" cy="1297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22519042-E03B-8AB8-8363-A031F1563FE2}"/>
              </a:ext>
            </a:extLst>
          </p:cNvPr>
          <p:cNvGrpSpPr/>
          <p:nvPr/>
        </p:nvGrpSpPr>
        <p:grpSpPr>
          <a:xfrm>
            <a:off x="2116655" y="2537149"/>
            <a:ext cx="610374" cy="974035"/>
            <a:chOff x="1769415" y="3081159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=""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=""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430568" y="1394217"/>
            <a:ext cx="641842" cy="974035"/>
            <a:chOff x="2329958" y="1387094"/>
            <a:chExt cx="641842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=""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=""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4158609" y="3237851"/>
            <a:ext cx="610374" cy="974035"/>
            <a:chOff x="2827999" y="171323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=""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17CFFFD4-2BEA-ECD7-B90E-C66B61C1F7E1}"/>
              </a:ext>
            </a:extLst>
          </p:cNvPr>
          <p:cNvGrpSpPr/>
          <p:nvPr/>
        </p:nvGrpSpPr>
        <p:grpSpPr>
          <a:xfrm>
            <a:off x="3837688" y="898356"/>
            <a:ext cx="664983" cy="974035"/>
            <a:chOff x="2862581" y="1398932"/>
            <a:chExt cx="664983" cy="974035"/>
          </a:xfrm>
        </p:grpSpPr>
        <p:sp>
          <p:nvSpPr>
            <p:cNvPr id="29" name="Hình Bầu dục 28">
              <a:extLst>
                <a:ext uri="{FF2B5EF4-FFF2-40B4-BE49-F238E27FC236}">
                  <a16:creationId xmlns="" xmlns:a16="http://schemas.microsoft.com/office/drawing/2014/main" id="{3A21C51C-7CA5-94C2-A7F7-D418C6809E70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="" xmlns:a16="http://schemas.microsoft.com/office/drawing/2014/main" id="{70A1734C-281C-A3E6-BABE-AB38CE1C7836}"/>
                </a:ext>
              </a:extLst>
            </p:cNvPr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1" name="Hình chữ nhật 30">
            <a:extLst>
              <a:ext uri="{FF2B5EF4-FFF2-40B4-BE49-F238E27FC236}">
                <a16:creationId xmlns="" xmlns:a16="http://schemas.microsoft.com/office/drawing/2014/main" id="{2ACDBF95-A70D-8FA9-161D-396C463945D8}"/>
              </a:ext>
            </a:extLst>
          </p:cNvPr>
          <p:cNvSpPr/>
          <p:nvPr/>
        </p:nvSpPr>
        <p:spPr>
          <a:xfrm>
            <a:off x="5113046" y="1805982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="" xmlns:a16="http://schemas.microsoft.com/office/drawing/2014/main" id="{1EF7948E-7D22-4E46-1FE2-DEB61542DEA1}"/>
              </a:ext>
            </a:extLst>
          </p:cNvPr>
          <p:cNvSpPr/>
          <p:nvPr/>
        </p:nvSpPr>
        <p:spPr>
          <a:xfrm>
            <a:off x="5113046" y="2722604"/>
            <a:ext cx="5764697" cy="2972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494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Humanst521 BT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</cp:lastModifiedBy>
  <cp:revision>17</cp:revision>
  <dcterms:created xsi:type="dcterms:W3CDTF">2023-01-08T11:29:18Z</dcterms:created>
  <dcterms:modified xsi:type="dcterms:W3CDTF">2023-02-07T05:04:00Z</dcterms:modified>
</cp:coreProperties>
</file>