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46" r:id="rId2"/>
    <p:sldId id="349" r:id="rId3"/>
    <p:sldId id="351" r:id="rId4"/>
    <p:sldId id="354" r:id="rId5"/>
    <p:sldId id="355" r:id="rId6"/>
    <p:sldId id="360" r:id="rId7"/>
    <p:sldId id="357" r:id="rId8"/>
    <p:sldId id="358" r:id="rId9"/>
    <p:sldId id="359" r:id="rId10"/>
    <p:sldId id="361" r:id="rId11"/>
    <p:sldId id="363" r:id="rId12"/>
    <p:sldId id="364" r:id="rId13"/>
    <p:sldId id="365" r:id="rId14"/>
    <p:sldId id="366" r:id="rId15"/>
    <p:sldId id="368" r:id="rId16"/>
    <p:sldId id="262" r:id="rId17"/>
    <p:sldId id="369" r:id="rId18"/>
    <p:sldId id="372" r:id="rId19"/>
    <p:sldId id="373" r:id="rId20"/>
    <p:sldId id="376" r:id="rId21"/>
    <p:sldId id="377" r:id="rId22"/>
    <p:sldId id="378" r:id="rId23"/>
    <p:sldId id="379" r:id="rId24"/>
    <p:sldId id="319" r:id="rId25"/>
    <p:sldId id="380" r:id="rId26"/>
    <p:sldId id="284" r:id="rId27"/>
    <p:sldId id="381" r:id="rId28"/>
    <p:sldId id="382" r:id="rId29"/>
    <p:sldId id="383" r:id="rId30"/>
    <p:sldId id="384" r:id="rId31"/>
    <p:sldId id="309" r:id="rId32"/>
  </p:sldIdLst>
  <p:sldSz cx="12192000" cy="6858000"/>
  <p:notesSz cx="6858000" cy="9144000"/>
  <p:embeddedFontLst>
    <p:embeddedFont>
      <p:font typeface="#9Slide03 AmpleSoft Bold" panose="020B0604020202020204" charset="0"/>
      <p:regular r:id="rId34"/>
    </p:embeddedFont>
    <p:embeddedFont>
      <p:font typeface="Calibri" panose="020F0502020204030204" pitchFamily="34" charset="0"/>
      <p:regular r:id="rId35"/>
      <p:bold r:id="rId36"/>
      <p:italic r:id="rId37"/>
      <p:boldItalic r:id="rId38"/>
    </p:embeddedFont>
    <p:embeddedFont>
      <p:font typeface="Great Vibes" panose="020B0604020202020204" charset="0"/>
      <p:regular r:id="rId39"/>
    </p:embeddedFont>
    <p:embeddedFont>
      <p:font typeface="Nunito Black" pitchFamily="2" charset="0"/>
      <p:bold r:id="rId40"/>
      <p:boldItalic r:id="rId41"/>
    </p:embeddedFont>
    <p:embeddedFont>
      <p:font typeface="Sigmar One" panose="020B0604020202020204" charset="0"/>
      <p:regular r:id="rId42"/>
    </p:embeddedFont>
    <p:embeddedFont>
      <p:font typeface="Sriracha" panose="020B0604020202020204" charset="-34"/>
      <p:regular r:id="rId43"/>
    </p:embeddedFont>
    <p:embeddedFont>
      <p:font typeface="Tahoma" panose="020B0604030504040204" pitchFamily="34" charset="0"/>
      <p:regular r:id="rId44"/>
      <p:bold r:id="rId4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834" y="60"/>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2051926" y="1616230"/>
            <a:ext cx="8912311" cy="1641475"/>
          </a:xfrm>
          <a:prstGeom prst="rect">
            <a:avLst/>
          </a:prstGeom>
        </p:spPr>
        <p:txBody>
          <a:bodyPr lIns="0" tIns="0" rIns="0" bIns="0" rtlCol="0" anchor="t">
            <a:spAutoFit/>
          </a:bodyPr>
          <a:lstStyle/>
          <a:p>
            <a:pPr algn="ctr">
              <a:lnSpc>
                <a:spcPts val="6400"/>
              </a:lnSpc>
              <a:spcBef>
                <a:spcPct val="0"/>
              </a:spcBef>
            </a:pPr>
            <a:r>
              <a:rPr lang="en-US" sz="5334" spc="-133" dirty="0" err="1">
                <a:solidFill>
                  <a:srgbClr val="272626"/>
                </a:solidFill>
                <a:latin typeface="Sriracha"/>
              </a:rPr>
              <a:t>Thứ</a:t>
            </a:r>
            <a:r>
              <a:rPr lang="en-US" sz="5334" spc="-133" dirty="0">
                <a:solidFill>
                  <a:srgbClr val="272626"/>
                </a:solidFill>
                <a:latin typeface="Sriracha"/>
              </a:rPr>
              <a:t> ...</a:t>
            </a:r>
            <a:r>
              <a:rPr lang="en-US" sz="5334" spc="-133" dirty="0" err="1">
                <a:solidFill>
                  <a:srgbClr val="272626"/>
                </a:solidFill>
                <a:latin typeface="Sriracha"/>
              </a:rPr>
              <a:t>ngày</a:t>
            </a:r>
            <a:r>
              <a:rPr lang="en-US" sz="5334" spc="-133" dirty="0">
                <a:solidFill>
                  <a:srgbClr val="272626"/>
                </a:solidFill>
                <a:latin typeface="Sriracha"/>
              </a:rPr>
              <a:t> ...</a:t>
            </a:r>
            <a:r>
              <a:rPr lang="en-US" sz="5334" spc="-133" dirty="0" err="1">
                <a:solidFill>
                  <a:srgbClr val="272626"/>
                </a:solidFill>
                <a:latin typeface="Sriracha"/>
              </a:rPr>
              <a:t>tháng</a:t>
            </a:r>
            <a:r>
              <a:rPr lang="en-US" sz="5334" spc="-133" dirty="0">
                <a:solidFill>
                  <a:srgbClr val="272626"/>
                </a:solidFill>
                <a:latin typeface="Sriracha"/>
              </a:rPr>
              <a:t> </a:t>
            </a:r>
            <a:r>
              <a:rPr lang="en-US" sz="5334" spc="-133" dirty="0" err="1">
                <a:solidFill>
                  <a:srgbClr val="272626"/>
                </a:solidFill>
                <a:latin typeface="Sriracha"/>
              </a:rPr>
              <a:t>năm</a:t>
            </a:r>
            <a:r>
              <a:rPr lang="en-US" sz="5334" spc="-133" dirty="0">
                <a:solidFill>
                  <a:srgbClr val="272626"/>
                </a:solidFill>
                <a:latin typeface="Sriracha"/>
              </a:rPr>
              <a:t> 2022</a:t>
            </a:r>
          </a:p>
          <a:p>
            <a:pPr algn="ctr">
              <a:lnSpc>
                <a:spcPts val="6400"/>
              </a:lnSpc>
              <a:spcBef>
                <a:spcPct val="0"/>
              </a:spcBef>
            </a:pPr>
            <a:r>
              <a:rPr lang="en-US" sz="5334" spc="-133" dirty="0" err="1">
                <a:solidFill>
                  <a:srgbClr val="73C532"/>
                </a:solidFill>
                <a:latin typeface="Sriracha"/>
              </a:rPr>
              <a:t>Tiếng</a:t>
            </a:r>
            <a:r>
              <a:rPr lang="en-US" sz="5334" spc="-133" dirty="0">
                <a:solidFill>
                  <a:srgbClr val="73C532"/>
                </a:solidFill>
                <a:latin typeface="Sriracha"/>
              </a:rPr>
              <a:t> </a:t>
            </a:r>
            <a:r>
              <a:rPr lang="en-US" sz="5334" spc="-133" dirty="0" err="1">
                <a:solidFill>
                  <a:srgbClr val="73C532"/>
                </a:solidFill>
                <a:latin typeface="Sriracha"/>
              </a:rPr>
              <a:t>Việt</a:t>
            </a:r>
            <a:endParaRPr lang="en-US" sz="5334" spc="-133" dirty="0">
              <a:solidFill>
                <a:srgbClr val="73C532"/>
              </a:solidFill>
              <a:latin typeface="Sriracha"/>
            </a:endParaRPr>
          </a:p>
        </p:txBody>
      </p:sp>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a:solidFill>
                  <a:srgbClr val="FF0000"/>
                </a:solidFill>
                <a:latin typeface="Nunito Black" pitchFamily="2" charset="0"/>
              </a:rPr>
              <a:t>BÀI 32: CÂY BÚT THẦN</a:t>
            </a: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đoạn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nối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Times New Roman" panose="02020603050405020304" pitchFamily="18" charset="0"/>
                <a:cs typeface="Times New Roman" panose="02020603050405020304" pitchFamily="18" charset="0"/>
              </a:rPr>
              <a:t>Phú</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ông</a:t>
            </a:r>
            <a:r>
              <a:rPr lang="en-US" sz="4000" dirty="0">
                <a:solidFill>
                  <a:schemeClr val="tx1"/>
                </a:solidFill>
                <a:latin typeface="Great Vibes" pitchFamily="2" charset="0"/>
                <a:cs typeface="Baloo 2 SemiBold" pitchFamily="2" charset="0"/>
              </a:rPr>
              <a:t>:</a:t>
            </a:r>
            <a:r>
              <a:rPr lang="en-US" sz="4000" dirty="0">
                <a:solidFill>
                  <a:schemeClr val="tx1"/>
                </a:solidFill>
                <a:latin typeface="Nunito Black" pitchFamily="2" charset="0"/>
                <a:cs typeface="Baloo 2 SemiBold" pitchFamily="2"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nông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xưa</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Times New Roman" panose="02020603050405020304" pitchFamily="18" charset="0"/>
                <a:cs typeface="Times New Roman" panose="02020603050405020304" pitchFamily="18" charset="0"/>
              </a:rPr>
              <a:t>Đầy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tớ</a:t>
            </a:r>
            <a:r>
              <a:rPr lang="en-US" sz="4000" dirty="0">
                <a:solidFill>
                  <a:srgbClr val="002060"/>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giàu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xưa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26467" y="13697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078291" y="1604300"/>
            <a:ext cx="10035418" cy="10548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3000" b="0" i="0" u="none" strike="noStrike" kern="1200" cap="none" spc="0" normalizeH="0" baseline="0" noProof="0" dirty="0">
                <a:ln>
                  <a:noFill/>
                </a:ln>
                <a:solidFill>
                  <a:srgbClr val="FF0000"/>
                </a:solidFill>
                <a:effectLst/>
                <a:uLnTx/>
                <a:uFillTx/>
                <a:latin typeface="+mj-lt"/>
              </a:rPr>
              <a:t> </a:t>
            </a:r>
            <a:r>
              <a:rPr lang="vi-VN" sz="3000" dirty="0">
                <a:solidFill>
                  <a:srgbClr val="008000"/>
                </a:solidFill>
                <a:latin typeface="+mj-lt"/>
              </a:rPr>
              <a:t>Mã Lương </a:t>
            </a:r>
            <a:r>
              <a:rPr lang="en-US" sz="3000" dirty="0" err="1">
                <a:solidFill>
                  <a:srgbClr val="008000"/>
                </a:solidFill>
                <a:latin typeface="+mj-lt"/>
              </a:rPr>
              <a:t>được</a:t>
            </a:r>
            <a:r>
              <a:rPr lang="en-US" sz="3000" dirty="0">
                <a:solidFill>
                  <a:srgbClr val="008000"/>
                </a:solidFill>
                <a:latin typeface="+mj-lt"/>
              </a:rPr>
              <a:t> </a:t>
            </a:r>
            <a:r>
              <a:rPr lang="en-US" sz="3000" dirty="0" err="1">
                <a:solidFill>
                  <a:srgbClr val="008000"/>
                </a:solidFill>
                <a:latin typeface="+mj-lt"/>
              </a:rPr>
              <a:t>tặng</a:t>
            </a:r>
            <a:r>
              <a:rPr lang="en-US" sz="3000" dirty="0">
                <a:solidFill>
                  <a:srgbClr val="008000"/>
                </a:solidFill>
                <a:latin typeface="+mj-lt"/>
              </a:rPr>
              <a:t> </a:t>
            </a:r>
            <a:r>
              <a:rPr lang="en-US" sz="3000" dirty="0" err="1">
                <a:solidFill>
                  <a:srgbClr val="008000"/>
                </a:solidFill>
                <a:latin typeface="+mj-lt"/>
              </a:rPr>
              <a:t>cây</a:t>
            </a:r>
            <a:r>
              <a:rPr lang="en-US" sz="3000" dirty="0">
                <a:solidFill>
                  <a:srgbClr val="008000"/>
                </a:solidFill>
                <a:latin typeface="+mj-lt"/>
              </a:rPr>
              <a:t> </a:t>
            </a:r>
            <a:r>
              <a:rPr lang="en-US" sz="3000" dirty="0" err="1">
                <a:solidFill>
                  <a:srgbClr val="008000"/>
                </a:solidFill>
                <a:latin typeface="+mj-lt"/>
              </a:rPr>
              <a:t>bút</a:t>
            </a:r>
            <a:r>
              <a:rPr lang="en-US" sz="3000" dirty="0">
                <a:solidFill>
                  <a:srgbClr val="008000"/>
                </a:solidFill>
                <a:latin typeface="+mj-lt"/>
              </a:rPr>
              <a:t> </a:t>
            </a:r>
            <a:r>
              <a:rPr lang="en-US" sz="3000" dirty="0" err="1">
                <a:solidFill>
                  <a:srgbClr val="008000"/>
                </a:solidFill>
                <a:latin typeface="+mj-lt"/>
              </a:rPr>
              <a:t>thần</a:t>
            </a:r>
            <a:r>
              <a:rPr lang="en-US" sz="3000" dirty="0">
                <a:solidFill>
                  <a:srgbClr val="008000"/>
                </a:solidFill>
                <a:latin typeface="+mj-lt"/>
              </a:rPr>
              <a:t>. </a:t>
            </a:r>
            <a:r>
              <a:rPr lang="en-US" sz="3000" dirty="0" err="1">
                <a:solidFill>
                  <a:srgbClr val="008000"/>
                </a:solidFill>
                <a:latin typeface="+mj-lt"/>
              </a:rPr>
              <a:t>Cậu</a:t>
            </a:r>
            <a:r>
              <a:rPr lang="en-US" sz="3000" dirty="0">
                <a:solidFill>
                  <a:srgbClr val="008000"/>
                </a:solidFill>
                <a:latin typeface="+mj-lt"/>
              </a:rPr>
              <a:t> </a:t>
            </a:r>
            <a:r>
              <a:rPr lang="vi-VN" sz="3000" dirty="0">
                <a:solidFill>
                  <a:srgbClr val="008000"/>
                </a:solidFill>
                <a:latin typeface="+mj-lt"/>
              </a:rPr>
              <a:t>đã dùng cây bút </a:t>
            </a:r>
            <a:r>
              <a:rPr lang="en-US" sz="3000" dirty="0" err="1">
                <a:solidFill>
                  <a:srgbClr val="008000"/>
                </a:solidFill>
                <a:latin typeface="+mj-lt"/>
              </a:rPr>
              <a:t>thần</a:t>
            </a:r>
            <a:r>
              <a:rPr lang="en-US" sz="3000" dirty="0">
                <a:solidFill>
                  <a:srgbClr val="008000"/>
                </a:solidFill>
                <a:latin typeface="+mj-lt"/>
              </a:rPr>
              <a:t> </a:t>
            </a:r>
            <a:r>
              <a:rPr lang="vi-VN" sz="3000" dirty="0">
                <a:solidFill>
                  <a:srgbClr val="008000"/>
                </a:solidFill>
                <a:latin typeface="+mj-lt"/>
              </a:rPr>
              <a:t>để </a:t>
            </a:r>
            <a:r>
              <a:rPr lang="en-US" sz="3000" dirty="0" err="1">
                <a:solidFill>
                  <a:srgbClr val="008000"/>
                </a:solidFill>
                <a:latin typeface="+mj-lt"/>
              </a:rPr>
              <a:t>chống</a:t>
            </a:r>
            <a:r>
              <a:rPr lang="en-US" sz="3000" dirty="0">
                <a:solidFill>
                  <a:srgbClr val="008000"/>
                </a:solidFill>
                <a:latin typeface="+mj-lt"/>
              </a:rPr>
              <a:t> </a:t>
            </a:r>
            <a:r>
              <a:rPr lang="en-US" sz="3000" dirty="0" err="1">
                <a:solidFill>
                  <a:srgbClr val="008000"/>
                </a:solidFill>
                <a:latin typeface="+mj-lt"/>
              </a:rPr>
              <a:t>lại</a:t>
            </a:r>
            <a:r>
              <a:rPr lang="en-US" sz="3000" dirty="0">
                <a:solidFill>
                  <a:srgbClr val="008000"/>
                </a:solidFill>
                <a:latin typeface="+mj-lt"/>
              </a:rPr>
              <a:t> </a:t>
            </a:r>
            <a:r>
              <a:rPr lang="en-US" sz="3000" dirty="0" err="1">
                <a:solidFill>
                  <a:srgbClr val="008000"/>
                </a:solidFill>
                <a:latin typeface="+mj-lt"/>
              </a:rPr>
              <a:t>kẻ</a:t>
            </a:r>
            <a:r>
              <a:rPr lang="en-US" sz="3000" dirty="0">
                <a:solidFill>
                  <a:srgbClr val="008000"/>
                </a:solidFill>
                <a:latin typeface="+mj-lt"/>
              </a:rPr>
              <a:t> </a:t>
            </a:r>
            <a:r>
              <a:rPr lang="en-US" sz="3000" dirty="0" err="1">
                <a:solidFill>
                  <a:srgbClr val="008000"/>
                </a:solidFill>
                <a:latin typeface="+mj-lt"/>
              </a:rPr>
              <a:t>ác</a:t>
            </a:r>
            <a:r>
              <a:rPr lang="en-US" sz="3000" dirty="0">
                <a:solidFill>
                  <a:srgbClr val="008000"/>
                </a:solidFill>
                <a:latin typeface="+mj-lt"/>
              </a:rPr>
              <a:t> </a:t>
            </a:r>
            <a:r>
              <a:rPr lang="en-US" sz="3000" dirty="0" err="1">
                <a:solidFill>
                  <a:srgbClr val="008000"/>
                </a:solidFill>
                <a:latin typeface="+mj-lt"/>
              </a:rPr>
              <a:t>và</a:t>
            </a:r>
            <a:r>
              <a:rPr lang="en-US" sz="3000" dirty="0">
                <a:solidFill>
                  <a:srgbClr val="008000"/>
                </a:solidFill>
                <a:latin typeface="+mj-lt"/>
              </a:rPr>
              <a:t> </a:t>
            </a:r>
            <a:r>
              <a:rPr lang="vi-VN" sz="3000" dirty="0">
                <a:solidFill>
                  <a:srgbClr val="008000"/>
                </a:solidFill>
                <a:latin typeface="+mj-lt"/>
              </a:rPr>
              <a:t>giúp đỡ </a:t>
            </a:r>
            <a:r>
              <a:rPr lang="en-US" sz="3000" dirty="0" err="1">
                <a:solidFill>
                  <a:srgbClr val="008000"/>
                </a:solidFill>
                <a:latin typeface="+mj-lt"/>
              </a:rPr>
              <a:t>những</a:t>
            </a:r>
            <a:r>
              <a:rPr lang="en-US" sz="3000" dirty="0">
                <a:solidFill>
                  <a:srgbClr val="008000"/>
                </a:solidFill>
                <a:latin typeface="+mj-lt"/>
              </a:rPr>
              <a:t> </a:t>
            </a:r>
            <a:r>
              <a:rPr lang="en-US" sz="3000" dirty="0" err="1">
                <a:solidFill>
                  <a:srgbClr val="008000"/>
                </a:solidFill>
                <a:latin typeface="+mj-lt"/>
              </a:rPr>
              <a:t>người</a:t>
            </a:r>
            <a:r>
              <a:rPr lang="en-US" sz="3000" dirty="0">
                <a:solidFill>
                  <a:srgbClr val="008000"/>
                </a:solidFill>
                <a:latin typeface="+mj-lt"/>
              </a:rPr>
              <a:t> </a:t>
            </a:r>
            <a:r>
              <a:rPr lang="vi-VN" sz="3000" dirty="0">
                <a:solidFill>
                  <a:srgbClr val="008000"/>
                </a:solidFill>
                <a:latin typeface="+mj-lt"/>
              </a:rPr>
              <a:t>nghèo</a:t>
            </a:r>
            <a:r>
              <a:rPr lang="en-US" sz="3000" dirty="0">
                <a:solidFill>
                  <a:srgbClr val="008000"/>
                </a:solidFill>
                <a:latin typeface="+mj-lt"/>
              </a:rPr>
              <a:t> </a:t>
            </a:r>
            <a:r>
              <a:rPr lang="en-US" sz="3000" dirty="0" err="1">
                <a:solidFill>
                  <a:srgbClr val="008000"/>
                </a:solidFill>
                <a:latin typeface="+mj-lt"/>
              </a:rPr>
              <a:t>khổ</a:t>
            </a:r>
            <a:r>
              <a:rPr lang="en-US" sz="3000" dirty="0">
                <a:solidFill>
                  <a:srgbClr val="008000"/>
                </a:solidFill>
                <a:latin typeface="+mj-lt"/>
              </a:rPr>
              <a:t>.</a:t>
            </a:r>
            <a:endParaRPr kumimoji="0" lang="vi-VN" sz="3000" b="0" i="1" u="none" strike="noStrike" kern="1200" cap="none" spc="0" normalizeH="0" baseline="0" noProof="0" dirty="0">
              <a:ln>
                <a:noFill/>
              </a:ln>
              <a:solidFill>
                <a:srgbClr val="008000"/>
              </a:solidFill>
              <a:effectLst/>
              <a:uLnTx/>
              <a:uFillTx/>
              <a:latin typeface="+mj-lt"/>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171066"/>
            <a:ext cx="11125200" cy="6740307"/>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762000" y="425627"/>
            <a:ext cx="11010288" cy="6006745"/>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600" b="1" dirty="0">
                <a:solidFill>
                  <a:srgbClr val="FF0000"/>
                </a:solidFill>
                <a:latin typeface="+mj-lt"/>
              </a:rPr>
              <a:t>Bác Hồ và thiếu nhi Tiệp Khắc</a:t>
            </a:r>
            <a:endParaRPr lang="vi-VN" sz="2600" dirty="0">
              <a:solidFill>
                <a:srgbClr val="FF0000"/>
              </a:solidFill>
              <a:latin typeface="+mj-lt"/>
            </a:endParaRPr>
          </a:p>
          <a:p>
            <a:pPr algn="just"/>
            <a:r>
              <a:rPr lang="en-US" sz="2600" dirty="0">
                <a:solidFill>
                  <a:srgbClr val="002060"/>
                </a:solidFill>
                <a:latin typeface="+mj-lt"/>
              </a:rPr>
              <a:t>	</a:t>
            </a:r>
            <a:r>
              <a:rPr lang="vi-VN" sz="2600" dirty="0">
                <a:solidFill>
                  <a:srgbClr val="008000"/>
                </a:solidFill>
                <a:latin typeface="+mj-lt"/>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600" dirty="0">
                <a:solidFill>
                  <a:srgbClr val="008000"/>
                </a:solidFill>
                <a:latin typeface="+mj-lt"/>
              </a:rPr>
              <a:t>	</a:t>
            </a:r>
            <a:r>
              <a:rPr lang="vi-VN" sz="2600" dirty="0">
                <a:solidFill>
                  <a:srgbClr val="008000"/>
                </a:solidFill>
                <a:latin typeface="+mj-lt"/>
              </a:rPr>
              <a:t>Bác: Các cháu trông Bác gầy hay mập nào</a:t>
            </a:r>
          </a:p>
          <a:p>
            <a:pPr algn="just"/>
            <a:r>
              <a:rPr lang="en-US" sz="2600" dirty="0">
                <a:solidFill>
                  <a:srgbClr val="008000"/>
                </a:solidFill>
                <a:latin typeface="+mj-lt"/>
              </a:rPr>
              <a:t>	</a:t>
            </a:r>
            <a:r>
              <a:rPr lang="vi-VN" sz="2600" dirty="0">
                <a:solidFill>
                  <a:srgbClr val="008000"/>
                </a:solidFill>
                <a:latin typeface="+mj-lt"/>
              </a:rPr>
              <a:t>Thiếu nhi: Bác gầy lắm ạ</a:t>
            </a:r>
          </a:p>
          <a:p>
            <a:pPr algn="just"/>
            <a:r>
              <a:rPr lang="en-US" sz="2600" dirty="0">
                <a:solidFill>
                  <a:srgbClr val="008000"/>
                </a:solidFill>
                <a:latin typeface="+mj-lt"/>
              </a:rPr>
              <a:t>	</a:t>
            </a:r>
            <a:r>
              <a:rPr lang="vi-VN" sz="2600" dirty="0">
                <a:solidFill>
                  <a:srgbClr val="008000"/>
                </a:solidFill>
                <a:latin typeface="+mj-lt"/>
              </a:rPr>
              <a:t>Bác: Vậy các cháu có muốn bác gầy yếu không</a:t>
            </a:r>
          </a:p>
          <a:p>
            <a:pPr algn="just"/>
            <a:r>
              <a:rPr lang="en-US" sz="2600" dirty="0">
                <a:solidFill>
                  <a:srgbClr val="008000"/>
                </a:solidFill>
                <a:latin typeface="+mj-lt"/>
              </a:rPr>
              <a:t>	</a:t>
            </a:r>
            <a:r>
              <a:rPr lang="vi-VN" sz="2600" dirty="0">
                <a:solidFill>
                  <a:srgbClr val="008000"/>
                </a:solidFill>
                <a:latin typeface="+mj-lt"/>
              </a:rPr>
              <a:t>Thiếu nhi: Dạ không ạ</a:t>
            </a:r>
          </a:p>
          <a:p>
            <a:pPr algn="just"/>
            <a:r>
              <a:rPr lang="en-US" sz="2600" dirty="0">
                <a:solidFill>
                  <a:srgbClr val="008000"/>
                </a:solidFill>
                <a:latin typeface="+mj-lt"/>
              </a:rPr>
              <a:t>	</a:t>
            </a:r>
            <a:r>
              <a:rPr lang="vi-VN" sz="2600" dirty="0">
                <a:solidFill>
                  <a:srgbClr val="008000"/>
                </a:solidFill>
                <a:latin typeface="+mj-lt"/>
              </a:rPr>
              <a:t>Bác: Vậy các cháu đừng chen lấn nhau, hãy cử một đại biểu đến hôn Bác thôi nhé</a:t>
            </a:r>
            <a:r>
              <a:rPr lang="en-US" sz="2600" dirty="0">
                <a:solidFill>
                  <a:srgbClr val="008000"/>
                </a:solidFill>
                <a:latin typeface="+mj-lt"/>
              </a:rPr>
              <a:t>.</a:t>
            </a:r>
            <a:endParaRPr lang="vi-VN" sz="2600" dirty="0">
              <a:solidFill>
                <a:srgbClr val="008000"/>
              </a:solidFill>
              <a:latin typeface="+mj-lt"/>
            </a:endParaRPr>
          </a:p>
          <a:p>
            <a:pPr algn="just"/>
            <a:r>
              <a:rPr lang="vi-VN" sz="2600" dirty="0">
                <a:solidFill>
                  <a:srgbClr val="008000"/>
                </a:solidFill>
                <a:latin typeface="+mj-lt"/>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br>
                <a:rPr lang="en-US" dirty="0">
                  <a:solidFill>
                    <a:srgbClr val="000000"/>
                  </a:solidFill>
                  <a:latin typeface="OpenSans"/>
                </a:rPr>
              </a:b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Nunito Black" pitchFamily="2" charset="0"/>
              </a:rPr>
              <a:t>M: </a:t>
            </a:r>
            <a:r>
              <a:rPr lang="vi-VN" sz="2400" dirty="0">
                <a:solidFill>
                  <a:srgbClr val="FF0000"/>
                </a:solidFill>
                <a:latin typeface="Nunito Black" pitchFamily="2" charset="0"/>
              </a:rPr>
              <a:t> </a:t>
            </a:r>
            <a:endParaRPr lang="en-US" sz="2400" dirty="0">
              <a:solidFill>
                <a:srgbClr val="FF0000"/>
              </a:solidFill>
              <a:latin typeface="Nunito Black" pitchFamily="2" charset="0"/>
            </a:endParaRPr>
          </a:p>
          <a:p>
            <a:r>
              <a:rPr lang="en-US" sz="2400" dirty="0">
                <a:solidFill>
                  <a:srgbClr val="002060"/>
                </a:solidFill>
                <a:latin typeface="Nunito Black" pitchFamily="2" charset="0"/>
              </a:rPr>
              <a:t>- </a:t>
            </a:r>
            <a:r>
              <a:rPr lang="vi-VN" sz="2400" dirty="0">
                <a:solidFill>
                  <a:srgbClr val="002060"/>
                </a:solidFill>
                <a:latin typeface="Nunito Black" pitchFamily="2" charset="0"/>
              </a:rPr>
              <a:t>Nếu được ban một phép lạ, em muốn mình có thể làm cho mọi bệnh tật trên trái đất này được đẩy lùi.</a:t>
            </a:r>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br>
              <a:rPr lang="vi-VN" sz="2400" dirty="0">
                <a:solidFill>
                  <a:srgbClr val="008000"/>
                </a:solidFill>
                <a:latin typeface="Nunito Black" pitchFamily="2" charset="0"/>
              </a:rPr>
            </a:b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a:solidFill>
                  <a:srgbClr val="FF0000"/>
                </a:solidFill>
                <a:latin typeface="Sriracha"/>
              </a:rPr>
              <a:t>BÀI 32: CÂY BÚT THẦN</a:t>
            </a: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2: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5: </a:t>
            </a:r>
            <a:r>
              <a:rPr lang="en-US" sz="2400" dirty="0" err="1">
                <a:solidFill>
                  <a:schemeClr val="tx2">
                    <a:lumMod val="50000"/>
                  </a:schemeClr>
                </a:solidFill>
                <a:latin typeface="Nunito Black" pitchFamily="2" charset="0"/>
                <a:cs typeface="Baloo 2 SemiBold" pitchFamily="2" charset="0"/>
              </a:rPr>
              <a:t>Phần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còn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lại</a:t>
            </a:r>
            <a:r>
              <a:rPr lang="en-US" sz="2400" dirty="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Nunito Black" pitchFamily="2" charset="0"/>
                <a:cs typeface="Baloo 2 SemiBold" pitchFamily="2" charset="0"/>
              </a:rPr>
              <a:t>Chia </a:t>
            </a:r>
            <a:r>
              <a:rPr lang="en-US" sz="2800" b="1" dirty="0" err="1">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166336"/>
            <a:ext cx="11125200" cy="6740307"/>
          </a:xfrm>
          <a:prstGeom prst="rect">
            <a:avLst/>
          </a:prstGeom>
          <a:noFill/>
          <a:ln>
            <a:noFill/>
          </a:ln>
          <a:effectLst/>
        </p:spPr>
        <p:txBody>
          <a:bodyPr wrap="square">
            <a:spAutoFit/>
          </a:bodyPr>
          <a:lstStyle/>
          <a:p>
            <a:pPr algn="ctr"/>
            <a:r>
              <a:rPr lang="en-US" sz="2400" dirty="0">
                <a:solidFill>
                  <a:schemeClr val="tx2">
                    <a:lumMod val="50000"/>
                  </a:schemeClr>
                </a:solidFill>
                <a:latin typeface="OpenSans"/>
              </a:rPr>
              <a:t>	</a:t>
            </a: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chemeClr val="tx2">
                  <a:lumMod val="50000"/>
                </a:schemeClr>
              </a:solidFill>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Mã Lương vẽ một con chim, chim tung cánh ba</a:t>
            </a:r>
            <a:r>
              <a:rPr lang="en-US" sz="2400" dirty="0">
                <a:solidFill>
                  <a:srgbClr val="002060"/>
                </a:solidFill>
                <a:latin typeface="Times New Roman" panose="02020603050405020304" pitchFamily="18" charset="0"/>
                <a:cs typeface="Times New Roman" panose="02020603050405020304" pitchFamily="18" charset="0"/>
              </a:rPr>
              <a:t>y</a:t>
            </a:r>
            <a:r>
              <a:rPr lang="vi-VN" sz="2400" dirty="0">
                <a:solidFill>
                  <a:srgbClr val="002060"/>
                </a:solidFill>
                <a:latin typeface="Times New Roman" panose="02020603050405020304" pitchFamily="18" charset="0"/>
                <a:cs typeface="Times New Roman" panose="02020603050405020304" pitchFamily="18" charset="0"/>
              </a:rPr>
              <a:t>; vẽ một con cá, cá vẫy đuôi trường xuống sông,… Mã Lương liền dùng bút thần vẽ cho người nghèo trong làng. Nhà nào không có cày, em vẽ cho cày. Nhà nào không có cuốc, em vẽ cho cuốc,...</a:t>
            </a:r>
          </a:p>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400" dirty="0">
                <a:solidFill>
                  <a:srgbClr val="008000"/>
                </a:solidFill>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2542</Words>
  <Application>Microsoft Office PowerPoint</Application>
  <PresentationFormat>Widescreen</PresentationFormat>
  <Paragraphs>113</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Times New Roman</vt:lpstr>
      <vt:lpstr>OpenSans</vt:lpstr>
      <vt:lpstr>Nunito Black</vt:lpstr>
      <vt:lpstr>Great Vibes</vt:lpstr>
      <vt:lpstr>Sriracha</vt:lpstr>
      <vt:lpstr>#9Slide03 AmpleSoft Bold</vt:lpstr>
      <vt:lpstr>Sigmar One</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111</cp:revision>
  <dcterms:created xsi:type="dcterms:W3CDTF">2006-08-16T00:00:00Z</dcterms:created>
  <dcterms:modified xsi:type="dcterms:W3CDTF">2022-12-29T04:19:43Z</dcterms:modified>
  <dc:identifier>DAFDiO2oNAs</dc:identifier>
</cp:coreProperties>
</file>