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0"/>
  </p:notesMasterIdLst>
  <p:sldIdLst>
    <p:sldId id="260" r:id="rId2"/>
    <p:sldId id="262" r:id="rId3"/>
    <p:sldId id="261" r:id="rId4"/>
    <p:sldId id="258" r:id="rId5"/>
    <p:sldId id="263" r:id="rId6"/>
    <p:sldId id="264" r:id="rId7"/>
    <p:sldId id="265" r:id="rId8"/>
    <p:sldId id="278" r:id="rId9"/>
    <p:sldId id="297" r:id="rId10"/>
    <p:sldId id="298" r:id="rId11"/>
    <p:sldId id="279" r:id="rId12"/>
    <p:sldId id="280" r:id="rId13"/>
    <p:sldId id="299" r:id="rId14"/>
    <p:sldId id="300" r:id="rId15"/>
    <p:sldId id="268" r:id="rId16"/>
    <p:sldId id="266" r:id="rId17"/>
    <p:sldId id="271" r:id="rId18"/>
    <p:sldId id="272" r:id="rId19"/>
    <p:sldId id="273" r:id="rId20"/>
    <p:sldId id="276" r:id="rId21"/>
    <p:sldId id="269" r:id="rId22"/>
    <p:sldId id="301" r:id="rId23"/>
    <p:sldId id="302" r:id="rId24"/>
    <p:sldId id="270" r:id="rId25"/>
    <p:sldId id="275" r:id="rId26"/>
    <p:sldId id="289" r:id="rId27"/>
    <p:sldId id="290" r:id="rId28"/>
    <p:sldId id="291" r:id="rId29"/>
  </p:sldIdLst>
  <p:sldSz cx="12192000" cy="6858000"/>
  <p:notesSz cx="6858000" cy="9144000"/>
  <p:embeddedFontLst>
    <p:embeddedFont>
      <p:font typeface="等线" panose="02010600030101010101" pitchFamily="2" charset="-122"/>
      <p:regular r:id="rId31"/>
      <p:bold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Vogue-ExtraBold" panose="020B0500000000000000"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53A9"/>
    <a:srgbClr val="A1666C"/>
    <a:srgbClr val="DD452C"/>
    <a:srgbClr val="FFC6C9"/>
    <a:srgbClr val="FFFFFF"/>
    <a:srgbClr val="14B5CA"/>
    <a:srgbClr val="AB5344"/>
    <a:srgbClr val="686C8F"/>
    <a:srgbClr val="FFF3F4"/>
    <a:srgbClr val="C9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5244" autoAdjust="0"/>
  </p:normalViewPr>
  <p:slideViewPr>
    <p:cSldViewPr snapToGrid="0">
      <p:cViewPr>
        <p:scale>
          <a:sx n="25" d="100"/>
          <a:sy n="25" d="100"/>
        </p:scale>
        <p:origin x="2215" y="1125"/>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7EF94-E0C0-4F90-9E21-336B86459CFC}" type="datetimeFigureOut">
              <a:rPr lang="en-SG" smtClean="0"/>
              <a:t>6/12/2023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EFC2C-97F9-4ED8-BB79-78856BFB04AE}" type="slidenum">
              <a:rPr lang="en-SG" smtClean="0"/>
              <a:t>‹#›</a:t>
            </a:fld>
            <a:endParaRPr lang="en-SG"/>
          </a:p>
        </p:txBody>
      </p:sp>
    </p:spTree>
    <p:extLst>
      <p:ext uri="{BB962C8B-B14F-4D97-AF65-F5344CB8AC3E}">
        <p14:creationId xmlns:p14="http://schemas.microsoft.com/office/powerpoint/2010/main" val="206188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4EEFC2C-97F9-4ED8-BB79-78856BFB04AE}" type="slidenum">
              <a:rPr lang="en-SG" smtClean="0"/>
              <a:t>1</a:t>
            </a:fld>
            <a:endParaRPr lang="en-SG"/>
          </a:p>
        </p:txBody>
      </p:sp>
    </p:spTree>
    <p:extLst>
      <p:ext uri="{BB962C8B-B14F-4D97-AF65-F5344CB8AC3E}">
        <p14:creationId xmlns:p14="http://schemas.microsoft.com/office/powerpoint/2010/main" val="237016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3370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136699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6147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079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56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4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41755FF-C121-6829-FE8A-F69AE85E2D3C}"/>
              </a:ext>
            </a:extLst>
          </p:cNvPr>
          <p:cNvSpPr/>
          <p:nvPr userDrawn="1"/>
        </p:nvSpPr>
        <p:spPr>
          <a:xfrm>
            <a:off x="247650" y="152400"/>
            <a:ext cx="11811000" cy="6134100"/>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33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7860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tiff"/></Relationships>
</file>

<file path=ppt/slides/_rels/slide2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5EE15B82-0F60-4B29-ACDE-1996BFED9A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4696" y="144966"/>
            <a:ext cx="10057736" cy="6772164"/>
          </a:xfrm>
          <a:prstGeom prst="rect">
            <a:avLst/>
          </a:prstGeom>
        </p:spPr>
      </p:pic>
      <p:grpSp>
        <p:nvGrpSpPr>
          <p:cNvPr id="6" name="Group 5">
            <a:extLst>
              <a:ext uri="{FF2B5EF4-FFF2-40B4-BE49-F238E27FC236}">
                <a16:creationId xmlns:a16="http://schemas.microsoft.com/office/drawing/2014/main" id="{47998088-1D11-1FBD-CBDE-AD949E2073EF}"/>
              </a:ext>
            </a:extLst>
          </p:cNvPr>
          <p:cNvGrpSpPr/>
          <p:nvPr/>
        </p:nvGrpSpPr>
        <p:grpSpPr>
          <a:xfrm>
            <a:off x="5141499" y="1319512"/>
            <a:ext cx="1909001" cy="652021"/>
            <a:chOff x="4953445" y="4589710"/>
            <a:chExt cx="2615609" cy="584776"/>
          </a:xfrm>
        </p:grpSpPr>
        <p:sp>
          <p:nvSpPr>
            <p:cNvPr id="7" name="圆角矩形 23">
              <a:extLst>
                <a:ext uri="{FF2B5EF4-FFF2-40B4-BE49-F238E27FC236}">
                  <a16:creationId xmlns:a16="http://schemas.microsoft.com/office/drawing/2014/main" id="{BDB42C22-26D2-A112-25E3-8015CC98DAC4}"/>
                </a:ext>
              </a:extLst>
            </p:cNvPr>
            <p:cNvSpPr/>
            <p:nvPr/>
          </p:nvSpPr>
          <p:spPr>
            <a:xfrm>
              <a:off x="4953445" y="4589710"/>
              <a:ext cx="2615609" cy="584776"/>
            </a:xfrm>
            <a:prstGeom prst="roundRect">
              <a:avLst>
                <a:gd name="adj" fmla="val 50000"/>
              </a:avLst>
            </a:prstGeom>
            <a:solidFill>
              <a:srgbClr val="FF8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24">
              <a:extLst>
                <a:ext uri="{FF2B5EF4-FFF2-40B4-BE49-F238E27FC236}">
                  <a16:creationId xmlns:a16="http://schemas.microsoft.com/office/drawing/2014/main" id="{48F68D67-E787-A492-9500-FCF4CAE4C7DC}"/>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noProof="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0" name="Picture 9">
            <a:extLst>
              <a:ext uri="{FF2B5EF4-FFF2-40B4-BE49-F238E27FC236}">
                <a16:creationId xmlns:a16="http://schemas.microsoft.com/office/drawing/2014/main" id="{71327972-B8B0-4A56-BEE3-36605D290E4A}"/>
              </a:ext>
            </a:extLst>
          </p:cNvPr>
          <p:cNvPicPr>
            <a:picLocks noChangeAspect="1"/>
          </p:cNvPicPr>
          <p:nvPr/>
        </p:nvPicPr>
        <p:blipFill>
          <a:blip r:embed="rId5"/>
          <a:stretch>
            <a:fillRect/>
          </a:stretch>
        </p:blipFill>
        <p:spPr>
          <a:xfrm>
            <a:off x="1294650" y="1850965"/>
            <a:ext cx="11144760" cy="2101929"/>
          </a:xfrm>
          <a:prstGeom prst="rect">
            <a:avLst/>
          </a:prstGeom>
        </p:spPr>
      </p:pic>
      <p:pic>
        <p:nvPicPr>
          <p:cNvPr id="16" name="图片 8">
            <a:extLst>
              <a:ext uri="{FF2B5EF4-FFF2-40B4-BE49-F238E27FC236}">
                <a16:creationId xmlns:a16="http://schemas.microsoft.com/office/drawing/2014/main" id="{DD1E4A93-A904-46CE-8571-0C34A77108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2530" y="-265920"/>
            <a:ext cx="2809470" cy="2809470"/>
          </a:xfrm>
          <a:prstGeom prst="rect">
            <a:avLst/>
          </a:prstGeom>
        </p:spPr>
      </p:pic>
      <p:pic>
        <p:nvPicPr>
          <p:cNvPr id="20" name="图片 1">
            <a:extLst>
              <a:ext uri="{FF2B5EF4-FFF2-40B4-BE49-F238E27FC236}">
                <a16:creationId xmlns:a16="http://schemas.microsoft.com/office/drawing/2014/main" id="{C3227CC1-81C5-4C37-874D-4630FCB9C2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3" name="Picture 2">
            <a:extLst>
              <a:ext uri="{FF2B5EF4-FFF2-40B4-BE49-F238E27FC236}">
                <a16:creationId xmlns:a16="http://schemas.microsoft.com/office/drawing/2014/main" id="{FDAA6401-D18E-4F7E-A247-AC4A14B8F0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808616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6333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CC5FE8-2FCC-ABFC-3E22-3FE941C8E7DC}"/>
              </a:ext>
            </a:extLst>
          </p:cNvPr>
          <p:cNvGrpSpPr/>
          <p:nvPr/>
        </p:nvGrpSpPr>
        <p:grpSpPr>
          <a:xfrm>
            <a:off x="1467749" y="2024176"/>
            <a:ext cx="2180225" cy="1000158"/>
            <a:chOff x="4376734" y="2021344"/>
            <a:chExt cx="7625328" cy="1000158"/>
          </a:xfrm>
        </p:grpSpPr>
        <p:sp>
          <p:nvSpPr>
            <p:cNvPr id="6" name="Rectangle: Rounded Corners 5">
              <a:extLst>
                <a:ext uri="{FF2B5EF4-FFF2-40B4-BE49-F238E27FC236}">
                  <a16:creationId xmlns:a16="http://schemas.microsoft.com/office/drawing/2014/main" id="{8C233E56-B1FA-FF8B-78B6-282F535336B2}"/>
                </a:ext>
              </a:extLst>
            </p:cNvPr>
            <p:cNvSpPr/>
            <p:nvPr/>
          </p:nvSpPr>
          <p:spPr>
            <a:xfrm>
              <a:off x="4487444" y="2021344"/>
              <a:ext cx="7280846"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A137D13-1A24-5947-2437-F9BFD8B349EA}"/>
                </a:ext>
              </a:extLst>
            </p:cNvPr>
            <p:cNvSpPr txBox="1"/>
            <p:nvPr/>
          </p:nvSpPr>
          <p:spPr>
            <a:xfrm>
              <a:off x="4376734" y="2167480"/>
              <a:ext cx="7625328" cy="707886"/>
            </a:xfrm>
            <a:prstGeom prst="rect">
              <a:avLst/>
            </a:prstGeom>
            <a:noFill/>
          </p:spPr>
          <p:txBody>
            <a:bodyPr wrap="square" rtlCol="0">
              <a:spAutoFit/>
            </a:bodyPr>
            <a:lstStyle/>
            <a:p>
              <a:pPr algn="ctr"/>
              <a:r>
                <a:rPr lang="vi-VN" sz="4000" b="1" i="1">
                  <a:latin typeface="Cambria" panose="02040503050406030204" pitchFamily="18" charset="0"/>
                </a:rPr>
                <a:t>Ước mơ</a:t>
              </a:r>
              <a:endParaRPr lang="en-US" sz="4000" b="1" i="1" dirty="0">
                <a:latin typeface="Cambria" panose="02040503050406030204" pitchFamily="18" charset="0"/>
              </a:endParaRPr>
            </a:p>
          </p:txBody>
        </p:sp>
      </p:grpSp>
      <p:grpSp>
        <p:nvGrpSpPr>
          <p:cNvPr id="8" name="Group 7">
            <a:extLst>
              <a:ext uri="{FF2B5EF4-FFF2-40B4-BE49-F238E27FC236}">
                <a16:creationId xmlns:a16="http://schemas.microsoft.com/office/drawing/2014/main" id="{A63C127C-BB16-2CDC-900D-220031636189}"/>
              </a:ext>
            </a:extLst>
          </p:cNvPr>
          <p:cNvGrpSpPr/>
          <p:nvPr/>
        </p:nvGrpSpPr>
        <p:grpSpPr>
          <a:xfrm>
            <a:off x="4574593" y="2051295"/>
            <a:ext cx="2878284" cy="1000158"/>
            <a:chOff x="4376737" y="2021344"/>
            <a:chExt cx="6869019" cy="1000158"/>
          </a:xfrm>
        </p:grpSpPr>
        <p:sp>
          <p:nvSpPr>
            <p:cNvPr id="9" name="Rectangle: Rounded Corners 8">
              <a:extLst>
                <a:ext uri="{FF2B5EF4-FFF2-40B4-BE49-F238E27FC236}">
                  <a16:creationId xmlns:a16="http://schemas.microsoft.com/office/drawing/2014/main" id="{AAC85508-C86E-CF25-3A54-4EC394D1CC3F}"/>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0BE5BDA-6F0E-5CFA-F03C-CDD72A86DDC1}"/>
                </a:ext>
              </a:extLst>
            </p:cNvPr>
            <p:cNvSpPr txBox="1"/>
            <p:nvPr/>
          </p:nvSpPr>
          <p:spPr>
            <a:xfrm>
              <a:off x="4376737" y="2167480"/>
              <a:ext cx="6869019" cy="707886"/>
            </a:xfrm>
            <a:prstGeom prst="rect">
              <a:avLst/>
            </a:prstGeom>
            <a:noFill/>
          </p:spPr>
          <p:txBody>
            <a:bodyPr wrap="square" rtlCol="0">
              <a:spAutoFit/>
            </a:bodyPr>
            <a:lstStyle/>
            <a:p>
              <a:pPr algn="ctr"/>
              <a:r>
                <a:rPr lang="vi-VN" sz="4000" b="1" i="1" dirty="0">
                  <a:latin typeface="Cambria" panose="02040503050406030204" pitchFamily="18" charset="0"/>
                </a:rPr>
                <a:t>Giòn tan</a:t>
              </a:r>
              <a:endParaRPr lang="en-US" sz="4000" b="1" i="1" dirty="0">
                <a:latin typeface="Cambria" panose="02040503050406030204" pitchFamily="18" charset="0"/>
              </a:endParaRPr>
            </a:p>
          </p:txBody>
        </p:sp>
      </p:grpSp>
      <p:grpSp>
        <p:nvGrpSpPr>
          <p:cNvPr id="11" name="Group 10">
            <a:extLst>
              <a:ext uri="{FF2B5EF4-FFF2-40B4-BE49-F238E27FC236}">
                <a16:creationId xmlns:a16="http://schemas.microsoft.com/office/drawing/2014/main" id="{191EA1A1-FD7C-EDD9-ED4F-6065F470FBE3}"/>
              </a:ext>
            </a:extLst>
          </p:cNvPr>
          <p:cNvGrpSpPr/>
          <p:nvPr/>
        </p:nvGrpSpPr>
        <p:grpSpPr>
          <a:xfrm>
            <a:off x="7837005" y="2024176"/>
            <a:ext cx="2878284" cy="1000158"/>
            <a:chOff x="4376737" y="2021344"/>
            <a:chExt cx="6869019" cy="1000158"/>
          </a:xfrm>
        </p:grpSpPr>
        <p:sp>
          <p:nvSpPr>
            <p:cNvPr id="12" name="Rectangle: Rounded Corners 11">
              <a:extLst>
                <a:ext uri="{FF2B5EF4-FFF2-40B4-BE49-F238E27FC236}">
                  <a16:creationId xmlns:a16="http://schemas.microsoft.com/office/drawing/2014/main" id="{A82CDE81-C49D-10F8-F802-527920A815A0}"/>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D297750-D98D-0525-D241-05635C8E181E}"/>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Dứt lời</a:t>
              </a:r>
              <a:endParaRPr lang="en-US" sz="4000" b="1" dirty="0">
                <a:latin typeface="Cambria" panose="02040503050406030204" pitchFamily="18" charset="0"/>
              </a:endParaRPr>
            </a:p>
          </p:txBody>
        </p:sp>
      </p:grpSp>
      <p:grpSp>
        <p:nvGrpSpPr>
          <p:cNvPr id="14" name="Group 13">
            <a:extLst>
              <a:ext uri="{FF2B5EF4-FFF2-40B4-BE49-F238E27FC236}">
                <a16:creationId xmlns:a16="http://schemas.microsoft.com/office/drawing/2014/main" id="{CDE53AB5-E349-B845-6256-0D06A1B71A66}"/>
              </a:ext>
            </a:extLst>
          </p:cNvPr>
          <p:cNvGrpSpPr/>
          <p:nvPr/>
        </p:nvGrpSpPr>
        <p:grpSpPr>
          <a:xfrm>
            <a:off x="2564997" y="3610776"/>
            <a:ext cx="2878284" cy="1000158"/>
            <a:chOff x="4376737" y="2021344"/>
            <a:chExt cx="6869019" cy="1000158"/>
          </a:xfrm>
        </p:grpSpPr>
        <p:sp>
          <p:nvSpPr>
            <p:cNvPr id="15" name="Rectangle: Rounded Corners 14">
              <a:extLst>
                <a:ext uri="{FF2B5EF4-FFF2-40B4-BE49-F238E27FC236}">
                  <a16:creationId xmlns:a16="http://schemas.microsoft.com/office/drawing/2014/main" id="{F0176803-1F85-D854-E4C6-729109B1CDF2}"/>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71DEE54-230F-B369-0A28-4455D950D192}"/>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Rưng rưng</a:t>
              </a:r>
              <a:endParaRPr lang="en-US" sz="4000" b="1" dirty="0">
                <a:latin typeface="Cambria" panose="02040503050406030204" pitchFamily="18" charset="0"/>
              </a:endParaRPr>
            </a:p>
          </p:txBody>
        </p:sp>
      </p:grpSp>
      <p:grpSp>
        <p:nvGrpSpPr>
          <p:cNvPr id="17" name="Group 16">
            <a:extLst>
              <a:ext uri="{FF2B5EF4-FFF2-40B4-BE49-F238E27FC236}">
                <a16:creationId xmlns:a16="http://schemas.microsoft.com/office/drawing/2014/main" id="{CEA63758-0F47-8FC4-4BE5-44387828C465}"/>
              </a:ext>
            </a:extLst>
          </p:cNvPr>
          <p:cNvGrpSpPr/>
          <p:nvPr/>
        </p:nvGrpSpPr>
        <p:grpSpPr>
          <a:xfrm>
            <a:off x="6096000" y="3610776"/>
            <a:ext cx="2878284" cy="1000158"/>
            <a:chOff x="4376737" y="2021344"/>
            <a:chExt cx="6869019" cy="1000158"/>
          </a:xfrm>
        </p:grpSpPr>
        <p:sp>
          <p:nvSpPr>
            <p:cNvPr id="18" name="Rectangle: Rounded Corners 17">
              <a:extLst>
                <a:ext uri="{FF2B5EF4-FFF2-40B4-BE49-F238E27FC236}">
                  <a16:creationId xmlns:a16="http://schemas.microsoft.com/office/drawing/2014/main" id="{38D26C54-792B-1E60-6F2B-582E3A68E913}"/>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0A16430-32E6-CE56-73E7-85DFC813FB39}"/>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Dang rộng</a:t>
              </a:r>
              <a:endParaRPr lang="en-US" sz="4000" b="1" dirty="0">
                <a:latin typeface="Cambria" panose="02040503050406030204" pitchFamily="18" charset="0"/>
              </a:endParaRPr>
            </a:p>
          </p:txBody>
        </p:sp>
      </p:grpSp>
      <p:pic>
        <p:nvPicPr>
          <p:cNvPr id="23" name="Picture 22">
            <a:extLst>
              <a:ext uri="{FF2B5EF4-FFF2-40B4-BE49-F238E27FC236}">
                <a16:creationId xmlns:a16="http://schemas.microsoft.com/office/drawing/2014/main" id="{74DB07FC-6538-3832-CB80-22A7C2B9F2D5}"/>
              </a:ext>
            </a:extLst>
          </p:cNvPr>
          <p:cNvPicPr>
            <a:picLocks noChangeAspect="1"/>
          </p:cNvPicPr>
          <p:nvPr/>
        </p:nvPicPr>
        <p:blipFill>
          <a:blip r:embed="rId2"/>
          <a:stretch>
            <a:fillRect/>
          </a:stretch>
        </p:blipFill>
        <p:spPr>
          <a:xfrm>
            <a:off x="3965263" y="631731"/>
            <a:ext cx="4261473" cy="1450974"/>
          </a:xfrm>
          <a:prstGeom prst="rect">
            <a:avLst/>
          </a:prstGeom>
        </p:spPr>
      </p:pic>
    </p:spTree>
    <p:extLst>
      <p:ext uri="{BB962C8B-B14F-4D97-AF65-F5344CB8AC3E}">
        <p14:creationId xmlns:p14="http://schemas.microsoft.com/office/powerpoint/2010/main" val="302370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B650622-C346-5DC0-68E5-3B2A180B822D}"/>
              </a:ext>
            </a:extLst>
          </p:cNvPr>
          <p:cNvGrpSpPr/>
          <p:nvPr/>
        </p:nvGrpSpPr>
        <p:grpSpPr>
          <a:xfrm>
            <a:off x="362202" y="1927584"/>
            <a:ext cx="11198087" cy="2653431"/>
            <a:chOff x="3810318" y="2021344"/>
            <a:chExt cx="7357078" cy="930319"/>
          </a:xfrm>
        </p:grpSpPr>
        <p:sp>
          <p:nvSpPr>
            <p:cNvPr id="6" name="Rectangle: Rounded Corners 5">
              <a:extLst>
                <a:ext uri="{FF2B5EF4-FFF2-40B4-BE49-F238E27FC236}">
                  <a16:creationId xmlns:a16="http://schemas.microsoft.com/office/drawing/2014/main" id="{D519041B-D3AB-53CE-6EE9-A2B126E957EF}"/>
                </a:ext>
              </a:extLst>
            </p:cNvPr>
            <p:cNvSpPr/>
            <p:nvPr/>
          </p:nvSpPr>
          <p:spPr>
            <a:xfrm>
              <a:off x="3810318" y="2021344"/>
              <a:ext cx="7357078" cy="679830"/>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F07A54-6B4D-5640-2A31-AD9A5D7C529C}"/>
                </a:ext>
              </a:extLst>
            </p:cNvPr>
            <p:cNvSpPr txBox="1"/>
            <p:nvPr/>
          </p:nvSpPr>
          <p:spPr>
            <a:xfrm>
              <a:off x="3810318" y="2056014"/>
              <a:ext cx="7126003" cy="895649"/>
            </a:xfrm>
            <a:prstGeom prst="rect">
              <a:avLst/>
            </a:prstGeom>
            <a:noFill/>
          </p:spPr>
          <p:txBody>
            <a:bodyPr wrap="square" rtlCol="0">
              <a:spAutoFit/>
            </a:bodyPr>
            <a:lstStyle/>
            <a:p>
              <a:pPr algn="just"/>
              <a:r>
                <a:rPr lang="vi-VN" sz="4000" b="1" i="0" dirty="0">
                  <a:solidFill>
                    <a:srgbClr val="002060"/>
                  </a:solidFill>
                  <a:effectLst/>
                  <a:latin typeface="Cambria" panose="02040503050406030204" pitchFamily="18" charset="0"/>
                  <a:ea typeface="Cambria" panose="02040503050406030204" pitchFamily="18" charset="0"/>
                </a:rPr>
                <a:t>Nhìn những cánh chim chao liệng trên trời cao, cậu nghĩ tại sao mình lại không thể bay nhỉ.</a:t>
              </a:r>
            </a:p>
            <a:p>
              <a:pPr algn="just"/>
              <a:endParaRPr lang="en-US" sz="4000" b="1" i="1" dirty="0">
                <a:latin typeface="Cambria" panose="02040503050406030204" pitchFamily="18" charset="0"/>
              </a:endParaRPr>
            </a:p>
          </p:txBody>
        </p:sp>
      </p:grpSp>
      <p:cxnSp>
        <p:nvCxnSpPr>
          <p:cNvPr id="12" name="Straight Connector 11">
            <a:extLst>
              <a:ext uri="{FF2B5EF4-FFF2-40B4-BE49-F238E27FC236}">
                <a16:creationId xmlns:a16="http://schemas.microsoft.com/office/drawing/2014/main" id="{19242D1A-95AD-5F26-538C-658245872003}"/>
              </a:ext>
            </a:extLst>
          </p:cNvPr>
          <p:cNvCxnSpPr/>
          <p:nvPr/>
        </p:nvCxnSpPr>
        <p:spPr>
          <a:xfrm flipH="1">
            <a:off x="3550117" y="2688864"/>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ADFD61-3BE1-B59C-8F3E-FE491171EB05}"/>
              </a:ext>
            </a:extLst>
          </p:cNvPr>
          <p:cNvCxnSpPr>
            <a:cxnSpLocks/>
          </p:cNvCxnSpPr>
          <p:nvPr/>
        </p:nvCxnSpPr>
        <p:spPr>
          <a:xfrm flipH="1">
            <a:off x="1364063" y="2688864"/>
            <a:ext cx="149036" cy="60455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712BD1-3A30-7BC3-62B7-AFC3654D2C5D}"/>
              </a:ext>
            </a:extLst>
          </p:cNvPr>
          <p:cNvCxnSpPr/>
          <p:nvPr/>
        </p:nvCxnSpPr>
        <p:spPr>
          <a:xfrm flipH="1">
            <a:off x="1632369" y="329270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EC9BF0-8BED-FA6D-1F54-4283DDF1035A}"/>
              </a:ext>
            </a:extLst>
          </p:cNvPr>
          <p:cNvCxnSpPr/>
          <p:nvPr/>
        </p:nvCxnSpPr>
        <p:spPr>
          <a:xfrm flipH="1">
            <a:off x="1513099" y="329270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5C13025-1A89-1940-AF7C-BA9DC9FC364F}"/>
              </a:ext>
            </a:extLst>
          </p:cNvPr>
          <p:cNvPicPr>
            <a:picLocks noChangeAspect="1"/>
          </p:cNvPicPr>
          <p:nvPr/>
        </p:nvPicPr>
        <p:blipFill>
          <a:blip r:embed="rId2"/>
          <a:stretch>
            <a:fillRect/>
          </a:stretch>
        </p:blipFill>
        <p:spPr>
          <a:xfrm>
            <a:off x="4337473" y="490143"/>
            <a:ext cx="4261473" cy="1536325"/>
          </a:xfrm>
          <a:prstGeom prst="rect">
            <a:avLst/>
          </a:prstGeom>
        </p:spPr>
      </p:pic>
    </p:spTree>
    <p:extLst>
      <p:ext uri="{BB962C8B-B14F-4D97-AF65-F5344CB8AC3E}">
        <p14:creationId xmlns:p14="http://schemas.microsoft.com/office/powerpoint/2010/main" val="2737890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CÁNH CHIM NHỎ</a:t>
            </a:r>
            <a:endParaRPr lang="vi-VN" sz="3000" b="0" i="0" dirty="0">
              <a:solidFill>
                <a:srgbClr val="002060"/>
              </a:solidFill>
              <a:effectLst/>
              <a:latin typeface="Cambria" panose="02040503050406030204" pitchFamily="18" charset="0"/>
              <a:ea typeface="Cambria" panose="02040503050406030204" pitchFamily="18" charset="0"/>
            </a:endParaRPr>
          </a:p>
          <a:p>
            <a:pPr algn="just" rtl="0"/>
            <a:r>
              <a:rPr lang="vi-VN" sz="3000" b="0" i="0" dirty="0">
                <a:solidFill>
                  <a:srgbClr val="FF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FF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FF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FF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pic>
        <p:nvPicPr>
          <p:cNvPr id="3" name="Picture 2">
            <a:extLst>
              <a:ext uri="{FF2B5EF4-FFF2-40B4-BE49-F238E27FC236}">
                <a16:creationId xmlns:a16="http://schemas.microsoft.com/office/drawing/2014/main" id="{46741452-CD41-4CC7-9AE3-F1F728A600CC}"/>
              </a:ext>
            </a:extLst>
          </p:cNvPr>
          <p:cNvPicPr>
            <a:picLocks noChangeAspect="1"/>
          </p:cNvPicPr>
          <p:nvPr/>
        </p:nvPicPr>
        <p:blipFill>
          <a:blip r:embed="rId2"/>
          <a:stretch>
            <a:fillRect/>
          </a:stretch>
        </p:blipFill>
        <p:spPr>
          <a:xfrm>
            <a:off x="1749240" y="1324775"/>
            <a:ext cx="8667684" cy="4943790"/>
          </a:xfrm>
          <a:prstGeom prst="rect">
            <a:avLst/>
          </a:prstGeom>
        </p:spPr>
      </p:pic>
    </p:spTree>
    <p:extLst>
      <p:ext uri="{BB962C8B-B14F-4D97-AF65-F5344CB8AC3E}">
        <p14:creationId xmlns:p14="http://schemas.microsoft.com/office/powerpoint/2010/main" val="782824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029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481B76C-A9ED-4044-BB9B-D24F62D2A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25BF31FB-16E5-B0C6-24B6-33BCB354D84C}"/>
              </a:ext>
            </a:extLst>
          </p:cNvPr>
          <p:cNvPicPr>
            <a:picLocks noChangeAspect="1"/>
          </p:cNvPicPr>
          <p:nvPr/>
        </p:nvPicPr>
        <p:blipFill>
          <a:blip r:embed="rId3"/>
          <a:stretch>
            <a:fillRect/>
          </a:stretch>
        </p:blipFill>
        <p:spPr>
          <a:xfrm>
            <a:off x="1831700" y="1625957"/>
            <a:ext cx="8029128" cy="2206943"/>
          </a:xfrm>
          <a:prstGeom prst="rect">
            <a:avLst/>
          </a:prstGeom>
        </p:spPr>
      </p:pic>
      <p:pic>
        <p:nvPicPr>
          <p:cNvPr id="5" name="图片 1">
            <a:extLst>
              <a:ext uri="{FF2B5EF4-FFF2-40B4-BE49-F238E27FC236}">
                <a16:creationId xmlns:a16="http://schemas.microsoft.com/office/drawing/2014/main" id="{0F15595E-BC32-43D7-AC2E-7D8D16B0A2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DBF914E2-ED7B-4381-BBF9-3746ADCEA4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28274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60A5A-0254-7A7D-3261-156FF00C4FE3}"/>
              </a:ext>
            </a:extLst>
          </p:cNvPr>
          <p:cNvSpPr txBox="1"/>
          <p:nvPr/>
        </p:nvSpPr>
        <p:spPr>
          <a:xfrm>
            <a:off x="1050163" y="262944"/>
            <a:ext cx="11141837" cy="1323439"/>
          </a:xfrm>
          <a:prstGeom prst="rect">
            <a:avLst/>
          </a:prstGeom>
          <a:noFill/>
        </p:spPr>
        <p:txBody>
          <a:bodyPr wrap="square" rtlCol="0">
            <a:spAutoFit/>
          </a:bodyPr>
          <a:lstStyle/>
          <a:p>
            <a:pPr algn="ctr"/>
            <a:r>
              <a:rPr lang="vi-VN" sz="4000" b="1" dirty="0">
                <a:solidFill>
                  <a:schemeClr val="accent2">
                    <a:lumMod val="75000"/>
                  </a:schemeClr>
                </a:solidFill>
                <a:latin typeface="Cambria" panose="02040503050406030204" pitchFamily="18" charset="0"/>
                <a:ea typeface="Cambria" panose="02040503050406030204" pitchFamily="18" charset="0"/>
              </a:rPr>
              <a:t>1. Hai cậu bé gặp nhau ở đâu? </a:t>
            </a:r>
          </a:p>
          <a:p>
            <a:pPr algn="ctr"/>
            <a:r>
              <a:rPr lang="vi-VN" sz="4000" b="1" dirty="0">
                <a:solidFill>
                  <a:schemeClr val="accent2">
                    <a:lumMod val="75000"/>
                  </a:schemeClr>
                </a:solidFill>
                <a:latin typeface="Cambria" panose="02040503050406030204" pitchFamily="18" charset="0"/>
                <a:ea typeface="Cambria" panose="02040503050406030204" pitchFamily="18" charset="0"/>
              </a:rPr>
              <a:t>Mỗi cậu bé mơ ước hoặc mong muốn điều gì? </a:t>
            </a:r>
            <a:endParaRPr lang="en-US"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128D31-17C1-6812-015E-36E20941623B}"/>
              </a:ext>
            </a:extLst>
          </p:cNvPr>
          <p:cNvSpPr txBox="1"/>
          <p:nvPr/>
        </p:nvSpPr>
        <p:spPr>
          <a:xfrm>
            <a:off x="602923" y="2097568"/>
            <a:ext cx="8281195" cy="3662541"/>
          </a:xfrm>
          <a:prstGeom prst="rect">
            <a:avLst/>
          </a:prstGeom>
          <a:noFill/>
        </p:spPr>
        <p:txBody>
          <a:bodyPr wrap="square" rtlCol="0">
            <a:spAutoFit/>
          </a:bodyPr>
          <a:lstStyle/>
          <a:p>
            <a:pPr algn="just"/>
            <a:r>
              <a:rPr lang="vi-VN" sz="4000" dirty="0">
                <a:solidFill>
                  <a:srgbClr val="002060"/>
                </a:solidFill>
                <a:latin typeface="Cambria" panose="02040503050406030204" pitchFamily="18" charset="0"/>
                <a:ea typeface="Cambria" panose="02040503050406030204" pitchFamily="18" charset="0"/>
              </a:rPr>
              <a:t>- Hai cậu bé gặp nhau ở công viên.</a:t>
            </a:r>
          </a:p>
          <a:p>
            <a:pPr algn="just"/>
            <a:r>
              <a:rPr lang="vi-VN" sz="4000" dirty="0">
                <a:solidFill>
                  <a:srgbClr val="002060"/>
                </a:solidFill>
                <a:latin typeface="Cambria" panose="02040503050406030204" pitchFamily="18" charset="0"/>
                <a:ea typeface="Cambria" panose="02040503050406030204" pitchFamily="18" charset="0"/>
              </a:rPr>
              <a:t>- Có cậu bé thì mơ ước được bay như chim, còn cậu bé kia chỉ mong muốn biết cảm giác đi và chạy.</a:t>
            </a:r>
          </a:p>
          <a:p>
            <a:br>
              <a:rPr lang="vi-VN" dirty="0">
                <a:solidFill>
                  <a:srgbClr val="002060"/>
                </a:solidFill>
              </a:rPr>
            </a:br>
            <a:br>
              <a:rPr lang="vi-VN" dirty="0">
                <a:solidFill>
                  <a:srgbClr val="002060"/>
                </a:solidFill>
              </a:rPr>
            </a:br>
            <a:endParaRPr lang="en-US" sz="3600" dirty="0">
              <a:solidFill>
                <a:srgbClr val="002060"/>
              </a:solidFill>
              <a:latin typeface="Cambria" panose="02040503050406030204" pitchFamily="18" charset="0"/>
            </a:endParaRPr>
          </a:p>
        </p:txBody>
      </p:sp>
      <p:pic>
        <p:nvPicPr>
          <p:cNvPr id="5" name="Picture 4">
            <a:extLst>
              <a:ext uri="{FF2B5EF4-FFF2-40B4-BE49-F238E27FC236}">
                <a16:creationId xmlns:a16="http://schemas.microsoft.com/office/drawing/2014/main" id="{38F42DE1-DF5E-E190-DA2D-D69AE49E1BC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704" t="-1" r="60611" b="50001"/>
          <a:stretch/>
        </p:blipFill>
        <p:spPr>
          <a:xfrm>
            <a:off x="194072" y="163629"/>
            <a:ext cx="1225059" cy="2094850"/>
          </a:xfrm>
          <a:prstGeom prst="rect">
            <a:avLst/>
          </a:prstGeom>
        </p:spPr>
      </p:pic>
      <p:pic>
        <p:nvPicPr>
          <p:cNvPr id="6" name="图片 1">
            <a:extLst>
              <a:ext uri="{FF2B5EF4-FFF2-40B4-BE49-F238E27FC236}">
                <a16:creationId xmlns:a16="http://schemas.microsoft.com/office/drawing/2014/main" id="{F01054DF-7181-49ED-A6E6-A269BABB3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6463" y="3164057"/>
            <a:ext cx="3272434" cy="3597691"/>
          </a:xfrm>
          <a:prstGeom prst="rect">
            <a:avLst/>
          </a:prstGeom>
        </p:spPr>
      </p:pic>
    </p:spTree>
    <p:extLst>
      <p:ext uri="{BB962C8B-B14F-4D97-AF65-F5344CB8AC3E}">
        <p14:creationId xmlns:p14="http://schemas.microsoft.com/office/powerpoint/2010/main" val="189827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F0B44-93BF-8427-833C-5932AC3B21A6}"/>
              </a:ext>
            </a:extLst>
          </p:cNvPr>
          <p:cNvSpPr txBox="1"/>
          <p:nvPr/>
        </p:nvSpPr>
        <p:spPr>
          <a:xfrm>
            <a:off x="1373204" y="443574"/>
            <a:ext cx="10818796" cy="1323439"/>
          </a:xfrm>
          <a:prstGeom prst="rect">
            <a:avLst/>
          </a:prstGeom>
          <a:noFill/>
        </p:spPr>
        <p:txBody>
          <a:bodyPr wrap="square" rtlCol="0">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Khi biết mong muốn của người bạn mới gặp, cậu bé mơ ước biết bay đã làm gì cho bạn?</a:t>
            </a:r>
            <a:endParaRPr lang="en-US" sz="4000" b="1" dirty="0">
              <a:solidFill>
                <a:schemeClr val="accent2">
                  <a:lumMod val="50000"/>
                </a:schemeClr>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81A91D6-CEC9-7331-4835-A0DF2888608F}"/>
              </a:ext>
            </a:extLst>
          </p:cNvPr>
          <p:cNvGrpSpPr/>
          <p:nvPr/>
        </p:nvGrpSpPr>
        <p:grpSpPr>
          <a:xfrm>
            <a:off x="385010" y="2190671"/>
            <a:ext cx="8412481" cy="5074389"/>
            <a:chOff x="385010" y="2190671"/>
            <a:chExt cx="8412481" cy="5074389"/>
          </a:xfrm>
        </p:grpSpPr>
        <p:sp>
          <p:nvSpPr>
            <p:cNvPr id="5" name="Rectangle: Rounded Corners 4">
              <a:extLst>
                <a:ext uri="{FF2B5EF4-FFF2-40B4-BE49-F238E27FC236}">
                  <a16:creationId xmlns:a16="http://schemas.microsoft.com/office/drawing/2014/main" id="{8634B328-D579-AA17-064A-08F2FA88804D}"/>
                </a:ext>
              </a:extLst>
            </p:cNvPr>
            <p:cNvSpPr/>
            <p:nvPr/>
          </p:nvSpPr>
          <p:spPr>
            <a:xfrm>
              <a:off x="385010" y="2190671"/>
              <a:ext cx="8412481" cy="3979123"/>
            </a:xfrm>
            <a:prstGeom prst="roundRect">
              <a:avLst/>
            </a:prstGeom>
            <a:solidFill>
              <a:srgbClr val="FFF3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AAD95F-359F-C090-3C2D-629390F4E760}"/>
                </a:ext>
              </a:extLst>
            </p:cNvPr>
            <p:cNvSpPr txBox="1"/>
            <p:nvPr/>
          </p:nvSpPr>
          <p:spPr>
            <a:xfrm>
              <a:off x="491633" y="2325246"/>
              <a:ext cx="7968973" cy="4939814"/>
            </a:xfrm>
            <a:prstGeom prst="rect">
              <a:avLst/>
            </a:prstGeom>
            <a:noFill/>
          </p:spPr>
          <p:txBody>
            <a:bodyPr wrap="square" rtlCol="0">
              <a:spAutoFit/>
            </a:bodyPr>
            <a:lstStyle/>
            <a:p>
              <a:pPr algn="just"/>
              <a:r>
                <a:rPr lang="en-US" sz="4000" b="1" dirty="0">
                  <a:latin typeface="Cambria" panose="02040503050406030204" pitchFamily="18" charset="0"/>
                </a:rPr>
                <a:t>	</a:t>
              </a:r>
              <a:r>
                <a:rPr lang="vi-VN" sz="4500" b="1" i="0" dirty="0">
                  <a:solidFill>
                    <a:srgbClr val="000000"/>
                  </a:solidFill>
                  <a:effectLst/>
                  <a:latin typeface="Cambria" panose="02040503050406030204" pitchFamily="18" charset="0"/>
                  <a:ea typeface="Cambria" panose="02040503050406030204" pitchFamily="18" charset="0"/>
                </a:rPr>
                <a:t>Khi biết mong muốn của người bạn mới gặp, cậu bé mơ ước biết bay đã cõng cậu bé bị liệt để giúp cậu bé biết được cảm giác đi và chạy. </a:t>
              </a:r>
              <a:br>
                <a:rPr lang="vi-VN" sz="4500" b="1" i="0" dirty="0">
                  <a:solidFill>
                    <a:srgbClr val="000000"/>
                  </a:solidFill>
                  <a:effectLst/>
                  <a:latin typeface="Cambria" panose="02040503050406030204" pitchFamily="18" charset="0"/>
                  <a:ea typeface="Cambria" panose="02040503050406030204" pitchFamily="18" charset="0"/>
                </a:rPr>
              </a:br>
              <a:br>
                <a:rPr lang="vi-VN" sz="4500" b="1" i="0" dirty="0">
                  <a:solidFill>
                    <a:srgbClr val="000000"/>
                  </a:solidFill>
                  <a:effectLst/>
                  <a:latin typeface="Cambria" panose="02040503050406030204" pitchFamily="18" charset="0"/>
                  <a:ea typeface="Cambria" panose="02040503050406030204" pitchFamily="18" charset="0"/>
                </a:rPr>
              </a:br>
              <a:endParaRPr lang="en-US" sz="4500" b="1"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9D3BD58-D89F-22CA-B707-599814CFD1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30" t="-2042" r="42053" b="52042"/>
          <a:stretch/>
        </p:blipFill>
        <p:spPr>
          <a:xfrm>
            <a:off x="385010" y="260694"/>
            <a:ext cx="1227258" cy="2094850"/>
          </a:xfrm>
          <a:prstGeom prst="rect">
            <a:avLst/>
          </a:prstGeom>
        </p:spPr>
      </p:pic>
      <p:pic>
        <p:nvPicPr>
          <p:cNvPr id="7" name="图片 4">
            <a:extLst>
              <a:ext uri="{FF2B5EF4-FFF2-40B4-BE49-F238E27FC236}">
                <a16:creationId xmlns:a16="http://schemas.microsoft.com/office/drawing/2014/main" id="{785882BD-6876-4DCB-999B-D27C400DEA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5356" y="2951356"/>
            <a:ext cx="3906644" cy="3906644"/>
          </a:xfrm>
          <a:prstGeom prst="rect">
            <a:avLst/>
          </a:prstGeom>
        </p:spPr>
      </p:pic>
    </p:spTree>
    <p:extLst>
      <p:ext uri="{BB962C8B-B14F-4D97-AF65-F5344CB8AC3E}">
        <p14:creationId xmlns:p14="http://schemas.microsoft.com/office/powerpoint/2010/main" val="1479523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3B6E9-0EA1-7A2B-3179-5F71B1A67CDE}"/>
              </a:ext>
            </a:extLst>
          </p:cNvPr>
          <p:cNvSpPr txBox="1"/>
          <p:nvPr/>
        </p:nvSpPr>
        <p:spPr>
          <a:xfrm>
            <a:off x="1075154" y="297883"/>
            <a:ext cx="11116846" cy="1323439"/>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cậu bé bị liệt có cảm xúc như thế nào khi được bạn cũng chạy trong công viên? </a:t>
            </a:r>
            <a:endParaRPr lang="en-US" sz="4000" b="1" dirty="0">
              <a:solidFill>
                <a:srgbClr val="C0000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CB31D014-B560-46DF-69A6-198DDFF7630A}"/>
              </a:ext>
            </a:extLst>
          </p:cNvPr>
          <p:cNvGrpSpPr/>
          <p:nvPr/>
        </p:nvGrpSpPr>
        <p:grpSpPr>
          <a:xfrm>
            <a:off x="273385" y="1838217"/>
            <a:ext cx="11645900" cy="4488493"/>
            <a:chOff x="272715" y="2439124"/>
            <a:chExt cx="11645900" cy="4488493"/>
          </a:xfrm>
        </p:grpSpPr>
        <p:sp>
          <p:nvSpPr>
            <p:cNvPr id="5" name="Rectangle: Rounded Corners 4">
              <a:extLst>
                <a:ext uri="{FF2B5EF4-FFF2-40B4-BE49-F238E27FC236}">
                  <a16:creationId xmlns:a16="http://schemas.microsoft.com/office/drawing/2014/main" id="{D9D93B20-89A1-0118-BAFB-3EA9315E1A0D}"/>
                </a:ext>
              </a:extLst>
            </p:cNvPr>
            <p:cNvSpPr/>
            <p:nvPr/>
          </p:nvSpPr>
          <p:spPr>
            <a:xfrm>
              <a:off x="272715" y="2439124"/>
              <a:ext cx="11645900" cy="4067283"/>
            </a:xfrm>
            <a:prstGeom prst="roundRect">
              <a:avLst/>
            </a:prstGeom>
            <a:solidFill>
              <a:srgbClr val="C0EE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273B05-354A-7A42-2500-9E0528AE9FB9}"/>
                </a:ext>
              </a:extLst>
            </p:cNvPr>
            <p:cNvSpPr txBox="1"/>
            <p:nvPr/>
          </p:nvSpPr>
          <p:spPr>
            <a:xfrm>
              <a:off x="633006" y="2680300"/>
              <a:ext cx="10924647" cy="4247317"/>
            </a:xfrm>
            <a:prstGeom prst="rect">
              <a:avLst/>
            </a:prstGeom>
            <a:noFill/>
          </p:spPr>
          <p:txBody>
            <a:bodyPr wrap="square" rtlCol="0">
              <a:spAutoFit/>
            </a:bodyPr>
            <a:lstStyle/>
            <a:p>
              <a:pPr algn="just"/>
              <a:r>
                <a:rPr lang="en-US"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Khi </a:t>
              </a:r>
              <a:r>
                <a:rPr lang="vi-VN" sz="4500" b="1" i="0" dirty="0">
                  <a:solidFill>
                    <a:srgbClr val="000000"/>
                  </a:solidFill>
                  <a:effectLst/>
                  <a:latin typeface="Cambria" panose="02040503050406030204" pitchFamily="18" charset="0"/>
                  <a:ea typeface="Cambria" panose="02040503050406030204" pitchFamily="18" charset="0"/>
                </a:rPr>
                <a:t>được bạn cũng chạy trong công viên, cậu bé bị liệt đã cảm thấy rất vui vẻ, hạnh phúc và xúc động vì được người bạn giúp mình thực hiện ước mơ.</a:t>
              </a:r>
              <a:br>
                <a:rPr lang="vi-VN" sz="4500" b="0" i="0" dirty="0">
                  <a:solidFill>
                    <a:srgbClr val="000000"/>
                  </a:solidFill>
                  <a:effectLst/>
                  <a:latin typeface="OpenSans"/>
                </a:rPr>
              </a:br>
              <a:br>
                <a:rPr lang="vi-VN" sz="4500" b="0" i="0" dirty="0">
                  <a:solidFill>
                    <a:srgbClr val="000000"/>
                  </a:solidFill>
                  <a:effectLst/>
                  <a:latin typeface="OpenSans"/>
                </a:rPr>
              </a:br>
              <a:endParaRPr lang="en-US" sz="4500" dirty="0">
                <a:latin typeface="Cambria" panose="02040503050406030204" pitchFamily="18" charset="0"/>
              </a:endParaRPr>
            </a:p>
          </p:txBody>
        </p:sp>
      </p:grpSp>
      <p:pic>
        <p:nvPicPr>
          <p:cNvPr id="4" name="Picture 3">
            <a:extLst>
              <a:ext uri="{FF2B5EF4-FFF2-40B4-BE49-F238E27FC236}">
                <a16:creationId xmlns:a16="http://schemas.microsoft.com/office/drawing/2014/main" id="{CAEE408D-5202-3C7E-0206-C9F56D07D8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2000" r="20315" b="50000"/>
          <a:stretch/>
        </p:blipFill>
        <p:spPr>
          <a:xfrm>
            <a:off x="273385" y="80988"/>
            <a:ext cx="1225059" cy="2094850"/>
          </a:xfrm>
          <a:prstGeom prst="rect">
            <a:avLst/>
          </a:prstGeom>
        </p:spPr>
      </p:pic>
    </p:spTree>
    <p:extLst>
      <p:ext uri="{BB962C8B-B14F-4D97-AF65-F5344CB8AC3E}">
        <p14:creationId xmlns:p14="http://schemas.microsoft.com/office/powerpoint/2010/main" val="289912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7947DE-6F6B-FD78-D1AE-422CC736335F}"/>
              </a:ext>
            </a:extLst>
          </p:cNvPr>
          <p:cNvSpPr txBox="1"/>
          <p:nvPr/>
        </p:nvSpPr>
        <p:spPr>
          <a:xfrm>
            <a:off x="1377000" y="250179"/>
            <a:ext cx="10186069" cy="1538883"/>
          </a:xfrm>
          <a:prstGeom prst="rect">
            <a:avLst/>
          </a:prstGeom>
          <a:noFill/>
        </p:spPr>
        <p:txBody>
          <a:bodyPr wrap="square" rtlCol="0">
            <a:spAutoFit/>
          </a:bodyPr>
          <a:lstStyle/>
          <a:p>
            <a:pPr algn="ctr"/>
            <a:r>
              <a:rPr lang="vi-VN" sz="4700" b="1" dirty="0">
                <a:solidFill>
                  <a:srgbClr val="C00000"/>
                </a:solidFill>
                <a:latin typeface="Cambria" panose="02040503050406030204" pitchFamily="18" charset="0"/>
                <a:ea typeface="Cambria" panose="02040503050406030204" pitchFamily="18" charset="0"/>
              </a:rPr>
              <a:t>4. Nêu nhận xét của em về việc làm của cậu bé mơ ước biết bay. </a:t>
            </a:r>
            <a:endParaRPr lang="en-US" sz="4700" b="1" dirty="0">
              <a:solidFill>
                <a:srgbClr val="C0000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3B77CE9-D74B-E372-982A-7A55AE60D751}"/>
              </a:ext>
            </a:extLst>
          </p:cNvPr>
          <p:cNvGrpSpPr/>
          <p:nvPr/>
        </p:nvGrpSpPr>
        <p:grpSpPr>
          <a:xfrm>
            <a:off x="722636" y="1879156"/>
            <a:ext cx="11076369" cy="4959160"/>
            <a:chOff x="962525" y="1773330"/>
            <a:chExt cx="11076369" cy="4959160"/>
          </a:xfrm>
        </p:grpSpPr>
        <p:sp>
          <p:nvSpPr>
            <p:cNvPr id="5" name="Rectangle: Rounded Corners 4">
              <a:extLst>
                <a:ext uri="{FF2B5EF4-FFF2-40B4-BE49-F238E27FC236}">
                  <a16:creationId xmlns:a16="http://schemas.microsoft.com/office/drawing/2014/main" id="{B2E38C93-59E5-9C61-8E8A-5585BD60F1AE}"/>
                </a:ext>
              </a:extLst>
            </p:cNvPr>
            <p:cNvSpPr/>
            <p:nvPr/>
          </p:nvSpPr>
          <p:spPr>
            <a:xfrm>
              <a:off x="962525" y="1773330"/>
              <a:ext cx="11076369" cy="3836119"/>
            </a:xfrm>
            <a:prstGeom prst="roundRect">
              <a:avLst/>
            </a:prstGeom>
            <a:solidFill>
              <a:srgbClr val="C9F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E5FC2F-CE74-0C08-FDB3-E9151FBFA5BC}"/>
                </a:ext>
              </a:extLst>
            </p:cNvPr>
            <p:cNvSpPr txBox="1"/>
            <p:nvPr/>
          </p:nvSpPr>
          <p:spPr>
            <a:xfrm>
              <a:off x="1072434" y="2023509"/>
              <a:ext cx="10856550" cy="4708981"/>
            </a:xfrm>
            <a:prstGeom prst="rect">
              <a:avLst/>
            </a:prstGeom>
            <a:noFill/>
          </p:spPr>
          <p:txBody>
            <a:bodyPr wrap="square" rtlCol="0">
              <a:spAutoFit/>
            </a:bodyPr>
            <a:lstStyle/>
            <a:p>
              <a:r>
                <a:rPr lang="vi-VN" sz="4000" dirty="0">
                  <a:latin typeface="Cambria" panose="02040503050406030204" pitchFamily="18" charset="0"/>
                </a:rPr>
                <a:t>  </a:t>
              </a:r>
              <a:r>
                <a:rPr lang="vi-VN" sz="5000" b="1" i="0" dirty="0">
                  <a:solidFill>
                    <a:srgbClr val="002060"/>
                  </a:solidFill>
                  <a:effectLst/>
                  <a:latin typeface="Cambria" panose="02040503050406030204" pitchFamily="18" charset="0"/>
                  <a:ea typeface="Cambria" panose="02040503050406030204" pitchFamily="18" charset="0"/>
                </a:rPr>
                <a:t>Cậu bé ước mơ biết bay đã làm một việc rất tốt và tử tế vì đã giúp đỡ cậu bé bị liệt thực hiện được mong muốn của bản thân.</a:t>
              </a:r>
              <a:br>
                <a:rPr lang="vi-VN" sz="5000" b="1" i="0" dirty="0">
                  <a:solidFill>
                    <a:srgbClr val="002060"/>
                  </a:solidFill>
                  <a:effectLst/>
                  <a:latin typeface="Cambria" panose="02040503050406030204" pitchFamily="18" charset="0"/>
                  <a:ea typeface="Cambria" panose="02040503050406030204" pitchFamily="18" charset="0"/>
                </a:rPr>
              </a:br>
              <a:br>
                <a:rPr lang="vi-VN" sz="5000" b="1" i="0" dirty="0">
                  <a:solidFill>
                    <a:srgbClr val="002060"/>
                  </a:solidFill>
                  <a:effectLst/>
                  <a:latin typeface="Cambria" panose="02040503050406030204" pitchFamily="18" charset="0"/>
                  <a:ea typeface="Cambria" panose="02040503050406030204" pitchFamily="18" charset="0"/>
                </a:rPr>
              </a:br>
              <a:endParaRPr lang="en-US" sz="5000" b="1"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86E1CF0-FB6F-6AF6-9F0A-04D54F8EEB5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1916" r="399" b="50000"/>
          <a:stretch/>
        </p:blipFill>
        <p:spPr>
          <a:xfrm>
            <a:off x="392995" y="0"/>
            <a:ext cx="1098922" cy="1879156"/>
          </a:xfrm>
          <a:prstGeom prst="rect">
            <a:avLst/>
          </a:prstGeom>
        </p:spPr>
      </p:pic>
      <p:pic>
        <p:nvPicPr>
          <p:cNvPr id="7" name="图片 5">
            <a:extLst>
              <a:ext uri="{FF2B5EF4-FFF2-40B4-BE49-F238E27FC236}">
                <a16:creationId xmlns:a16="http://schemas.microsoft.com/office/drawing/2014/main" id="{75350907-1095-4713-BBED-A1631D6833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61" y="4483825"/>
            <a:ext cx="2277862" cy="2277862"/>
          </a:xfrm>
          <a:prstGeom prst="rect">
            <a:avLst/>
          </a:prstGeom>
        </p:spPr>
      </p:pic>
      <p:pic>
        <p:nvPicPr>
          <p:cNvPr id="8" name="图片 7">
            <a:extLst>
              <a:ext uri="{FF2B5EF4-FFF2-40B4-BE49-F238E27FC236}">
                <a16:creationId xmlns:a16="http://schemas.microsoft.com/office/drawing/2014/main" id="{3ACF7B34-2480-4A00-A692-59B19DB5B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9191" y="737956"/>
            <a:ext cx="1600346" cy="1600346"/>
          </a:xfrm>
          <a:prstGeom prst="rect">
            <a:avLst/>
          </a:prstGeom>
        </p:spPr>
      </p:pic>
    </p:spTree>
    <p:extLst>
      <p:ext uri="{BB962C8B-B14F-4D97-AF65-F5344CB8AC3E}">
        <p14:creationId xmlns:p14="http://schemas.microsoft.com/office/powerpoint/2010/main" val="295212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04739B-0483-0BFF-14AE-13F1C57FCA40}"/>
              </a:ext>
            </a:extLst>
          </p:cNvPr>
          <p:cNvPicPr>
            <a:picLocks noChangeAspect="1"/>
          </p:cNvPicPr>
          <p:nvPr/>
        </p:nvPicPr>
        <p:blipFill>
          <a:blip r:embed="rId2"/>
          <a:stretch>
            <a:fillRect/>
          </a:stretch>
        </p:blipFill>
        <p:spPr>
          <a:xfrm>
            <a:off x="7921549" y="5591175"/>
            <a:ext cx="4079951" cy="1266825"/>
          </a:xfrm>
          <a:prstGeom prst="rect">
            <a:avLst/>
          </a:prstGeom>
        </p:spPr>
      </p:pic>
      <p:grpSp>
        <p:nvGrpSpPr>
          <p:cNvPr id="9" name="Group 8">
            <a:extLst>
              <a:ext uri="{FF2B5EF4-FFF2-40B4-BE49-F238E27FC236}">
                <a16:creationId xmlns:a16="http://schemas.microsoft.com/office/drawing/2014/main" id="{DD02DC56-9F38-9894-4C2E-7171478FEA97}"/>
              </a:ext>
            </a:extLst>
          </p:cNvPr>
          <p:cNvGrpSpPr/>
          <p:nvPr/>
        </p:nvGrpSpPr>
        <p:grpSpPr>
          <a:xfrm>
            <a:off x="903249" y="1079501"/>
            <a:ext cx="10950498" cy="5651500"/>
            <a:chOff x="673238" y="1338274"/>
            <a:chExt cx="11043140" cy="4592097"/>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673238" y="1338274"/>
              <a:ext cx="11043140" cy="4592097"/>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DC55D2-3E38-543F-8D01-31F4251DA45D}"/>
                </a:ext>
              </a:extLst>
            </p:cNvPr>
            <p:cNvSpPr txBox="1"/>
            <p:nvPr/>
          </p:nvSpPr>
          <p:spPr>
            <a:xfrm>
              <a:off x="1114614" y="1730923"/>
              <a:ext cx="9962771" cy="646331"/>
            </a:xfrm>
            <a:prstGeom prst="rect">
              <a:avLst/>
            </a:prstGeom>
            <a:noFill/>
          </p:spPr>
          <p:txBody>
            <a:bodyPr wrap="square" rtlCol="0">
              <a:spAutoFit/>
            </a:bodyPr>
            <a:lstStyle/>
            <a:p>
              <a:endParaRPr lang="en-US" sz="3600" dirty="0">
                <a:latin typeface="Cambria" panose="02040503050406030204" pitchFamily="18" charset="0"/>
              </a:endParaRPr>
            </a:p>
          </p:txBody>
        </p:sp>
      </p:grpSp>
      <p:pic>
        <p:nvPicPr>
          <p:cNvPr id="8" name="Picture 7">
            <a:extLst>
              <a:ext uri="{FF2B5EF4-FFF2-40B4-BE49-F238E27FC236}">
                <a16:creationId xmlns:a16="http://schemas.microsoft.com/office/drawing/2014/main" id="{05FA130A-A1EB-74EB-829C-0A5D34C17211}"/>
              </a:ext>
            </a:extLst>
          </p:cNvPr>
          <p:cNvPicPr>
            <a:picLocks noChangeAspect="1"/>
          </p:cNvPicPr>
          <p:nvPr/>
        </p:nvPicPr>
        <p:blipFill>
          <a:blip r:embed="rId3"/>
          <a:stretch>
            <a:fillRect/>
          </a:stretch>
        </p:blipFill>
        <p:spPr>
          <a:xfrm>
            <a:off x="3200400" y="-58355"/>
            <a:ext cx="6990064" cy="1645167"/>
          </a:xfrm>
          <a:prstGeom prst="rect">
            <a:avLst/>
          </a:prstGeom>
        </p:spPr>
      </p:pic>
      <p:sp>
        <p:nvSpPr>
          <p:cNvPr id="10" name="TextBox 9">
            <a:extLst>
              <a:ext uri="{FF2B5EF4-FFF2-40B4-BE49-F238E27FC236}">
                <a16:creationId xmlns:a16="http://schemas.microsoft.com/office/drawing/2014/main" id="{AB86A4E3-2CDB-4B63-8531-194CB0F904A6}"/>
              </a:ext>
            </a:extLst>
          </p:cNvPr>
          <p:cNvSpPr txBox="1"/>
          <p:nvPr/>
        </p:nvSpPr>
        <p:spPr>
          <a:xfrm>
            <a:off x="1255482" y="1296570"/>
            <a:ext cx="10412393" cy="4294381"/>
          </a:xfrm>
          <a:prstGeom prst="rect">
            <a:avLst/>
          </a:prstGeom>
          <a:noFill/>
        </p:spPr>
        <p:txBody>
          <a:bodyPr wrap="square">
            <a:spAutoFit/>
          </a:bodyPr>
          <a:lstStyle/>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toàn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i="1" dirty="0" err="1">
                <a:effectLst/>
                <a:latin typeface="Cambria" panose="02040503050406030204" pitchFamily="18" charset="0"/>
                <a:ea typeface="Cambria" panose="02040503050406030204" pitchFamily="18" charset="0"/>
                <a:cs typeface="Times New Roman" panose="02020603050405020304" pitchFamily="18" charset="0"/>
              </a:rPr>
              <a:t>Cánh</a:t>
            </a:r>
            <a:r>
              <a:rPr lang="vi-VN" sz="3000" b="1" i="1" dirty="0">
                <a:effectLst/>
                <a:latin typeface="Cambria" panose="02040503050406030204" pitchFamily="18" charset="0"/>
                <a:ea typeface="Cambria" panose="02040503050406030204" pitchFamily="18" charset="0"/>
                <a:cs typeface="Times New Roman" panose="02020603050405020304" pitchFamily="18" charset="0"/>
              </a:rPr>
              <a:t> chim nhỏ.</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dung </a:t>
            </a:r>
            <a:r>
              <a:rPr lang="vi-VN" sz="3000" b="1" dirty="0">
                <a:effectLst/>
                <a:latin typeface="Cambria" panose="02040503050406030204" pitchFamily="18" charset="0"/>
                <a:ea typeface="Cambria" panose="02040503050406030204" pitchFamily="18" charset="0"/>
                <a:cs typeface="Times New Roman" panose="02020603050405020304" pitchFamily="18" charset="0"/>
              </a:rPr>
              <a:t>bài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marL="457200" indent="-457200" algn="just">
              <a:lnSpc>
                <a:spcPct val="115000"/>
              </a:lnSpc>
              <a:buFontTx/>
              <a:buChar char="-"/>
            </a:pP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diễn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vi-VN" sz="3000" b="1" dirty="0">
                <a:effectLst/>
                <a:latin typeface="Cambria" panose="02040503050406030204" pitchFamily="18" charset="0"/>
                <a:ea typeface="Cambria" panose="02040503050406030204" pitchFamily="18" charset="0"/>
                <a:cs typeface="Times New Roman" panose="02020603050405020304" pitchFamily="18" charset="0"/>
              </a:rPr>
              <a:t>cảm.</a:t>
            </a:r>
          </a:p>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ngôn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giao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giải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vấn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sáng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tạo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Phẩm</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chất</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Chăm</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chỉ</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trách</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nhiệm</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yêu thiên nhiên, yêu cuộc sống.</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08646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333061" y="1557669"/>
            <a:ext cx="11525878" cy="4949731"/>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DC55D2-3E38-543F-8D01-31F4251DA45D}"/>
              </a:ext>
            </a:extLst>
          </p:cNvPr>
          <p:cNvSpPr txBox="1"/>
          <p:nvPr/>
        </p:nvSpPr>
        <p:spPr>
          <a:xfrm>
            <a:off x="574430" y="1678043"/>
            <a:ext cx="1104314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02060"/>
                </a:solidFill>
                <a:effectLst/>
                <a:uLnTx/>
                <a:uFillTx/>
                <a:latin typeface="Cambria" panose="02040503050406030204" pitchFamily="18" charset="0"/>
              </a:rPr>
              <a:t>	</a:t>
            </a:r>
            <a:r>
              <a:rPr lang="vi-VN" sz="5200" b="1" dirty="0">
                <a:solidFill>
                  <a:srgbClr val="002060"/>
                </a:solidFill>
                <a:latin typeface="Cambria" panose="02040503050406030204" pitchFamily="18" charset="0"/>
              </a:rPr>
              <a:t>N</a:t>
            </a:r>
            <a:r>
              <a:rPr kumimoji="0" lang="vi-VN" sz="5200" b="1" i="0" u="none" strike="noStrike" kern="1200" cap="none" spc="0" normalizeH="0" baseline="0" noProof="0" dirty="0">
                <a:ln>
                  <a:noFill/>
                </a:ln>
                <a:solidFill>
                  <a:srgbClr val="002060"/>
                </a:solidFill>
                <a:effectLst/>
                <a:uLnTx/>
                <a:uFillTx/>
                <a:latin typeface="Cambria" panose="02040503050406030204" pitchFamily="18" charset="0"/>
              </a:rPr>
              <a:t>hững điều giản dị xung quanh chúng ta lại là ước mơ của nhiều người khác. Hãy biết yêu thương, chia sẻ, động viên và giúp đỡ những người kém may mắn hơn mình.</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8" name="Picture 7">
            <a:extLst>
              <a:ext uri="{FF2B5EF4-FFF2-40B4-BE49-F238E27FC236}">
                <a16:creationId xmlns:a16="http://schemas.microsoft.com/office/drawing/2014/main" id="{04092BE2-5D3D-53A8-5560-4D51E603278A}"/>
              </a:ext>
            </a:extLst>
          </p:cNvPr>
          <p:cNvPicPr>
            <a:picLocks noChangeAspect="1"/>
          </p:cNvPicPr>
          <p:nvPr/>
        </p:nvPicPr>
        <p:blipFill>
          <a:blip r:embed="rId2"/>
          <a:stretch>
            <a:fillRect/>
          </a:stretch>
        </p:blipFill>
        <p:spPr>
          <a:xfrm>
            <a:off x="1613775" y="344323"/>
            <a:ext cx="10542199" cy="1484411"/>
          </a:xfrm>
          <a:prstGeom prst="rect">
            <a:avLst/>
          </a:prstGeom>
        </p:spPr>
      </p:pic>
      <p:pic>
        <p:nvPicPr>
          <p:cNvPr id="9" name="图片 5">
            <a:extLst>
              <a:ext uri="{FF2B5EF4-FFF2-40B4-BE49-F238E27FC236}">
                <a16:creationId xmlns:a16="http://schemas.microsoft.com/office/drawing/2014/main" id="{9A77B8E8-7BD6-4366-8222-D1FB3D21D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362" y="5182763"/>
            <a:ext cx="1692738" cy="1692738"/>
          </a:xfrm>
          <a:prstGeom prst="rect">
            <a:avLst/>
          </a:prstGeom>
        </p:spPr>
      </p:pic>
      <p:pic>
        <p:nvPicPr>
          <p:cNvPr id="10" name="图片 7">
            <a:extLst>
              <a:ext uri="{FF2B5EF4-FFF2-40B4-BE49-F238E27FC236}">
                <a16:creationId xmlns:a16="http://schemas.microsoft.com/office/drawing/2014/main" id="{817DA3F2-962D-4915-9DD0-FC3F9567E6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2300" y="46524"/>
            <a:ext cx="1625599" cy="1625599"/>
          </a:xfrm>
          <a:prstGeom prst="rect">
            <a:avLst/>
          </a:prstGeom>
        </p:spPr>
      </p:pic>
    </p:spTree>
    <p:extLst>
      <p:ext uri="{BB962C8B-B14F-4D97-AF65-F5344CB8AC3E}">
        <p14:creationId xmlns:p14="http://schemas.microsoft.com/office/powerpoint/2010/main" val="1422502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5F2B790-1639-48AB-8718-51C8B33C9B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5" name="图片 1">
            <a:extLst>
              <a:ext uri="{FF2B5EF4-FFF2-40B4-BE49-F238E27FC236}">
                <a16:creationId xmlns:a16="http://schemas.microsoft.com/office/drawing/2014/main" id="{8F70F4E0-95B8-4AC8-96F7-021D1079A6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3F08C051-494E-4AEB-95A2-945F2A02E1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pic>
        <p:nvPicPr>
          <p:cNvPr id="6" name="Picture 5">
            <a:extLst>
              <a:ext uri="{FF2B5EF4-FFF2-40B4-BE49-F238E27FC236}">
                <a16:creationId xmlns:a16="http://schemas.microsoft.com/office/drawing/2014/main" id="{3BCD5FE5-1F12-C863-B6BF-2C81A730A3AB}"/>
              </a:ext>
            </a:extLst>
          </p:cNvPr>
          <p:cNvPicPr>
            <a:picLocks noChangeAspect="1"/>
          </p:cNvPicPr>
          <p:nvPr/>
        </p:nvPicPr>
        <p:blipFill>
          <a:blip r:embed="rId6"/>
          <a:stretch>
            <a:fillRect/>
          </a:stretch>
        </p:blipFill>
        <p:spPr>
          <a:xfrm>
            <a:off x="1810856" y="1238829"/>
            <a:ext cx="8913124" cy="2170364"/>
          </a:xfrm>
          <a:prstGeom prst="rect">
            <a:avLst/>
          </a:prstGeom>
        </p:spPr>
      </p:pic>
    </p:spTree>
    <p:extLst>
      <p:ext uri="{BB962C8B-B14F-4D97-AF65-F5344CB8AC3E}">
        <p14:creationId xmlns:p14="http://schemas.microsoft.com/office/powerpoint/2010/main" val="18169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CÁNH CHIM NHỎ</a:t>
            </a:r>
            <a:endParaRPr lang="vi-VN" sz="3000" b="0" i="0" dirty="0">
              <a:solidFill>
                <a:srgbClr val="000000"/>
              </a:solidFill>
              <a:effectLst/>
              <a:latin typeface="Cambria" panose="02040503050406030204" pitchFamily="18" charset="0"/>
              <a:ea typeface="Cambria" panose="02040503050406030204" pitchFamily="18" charset="0"/>
            </a:endParaRPr>
          </a:p>
          <a:p>
            <a:pPr algn="just" rtl="0"/>
            <a:r>
              <a:rPr lang="vi-VN" sz="3000" b="0" i="0" dirty="0">
                <a:solidFill>
                  <a:srgbClr val="00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00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00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00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294363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341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6052C727-FF71-4015-8B9E-3BC1DFD03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2264988" y="1064126"/>
            <a:ext cx="7974259" cy="2554445"/>
          </a:xfrm>
          <a:prstGeom prst="rect">
            <a:avLst/>
          </a:prstGeom>
        </p:spPr>
      </p:pic>
      <p:pic>
        <p:nvPicPr>
          <p:cNvPr id="5" name="图片 1">
            <a:extLst>
              <a:ext uri="{FF2B5EF4-FFF2-40B4-BE49-F238E27FC236}">
                <a16:creationId xmlns:a16="http://schemas.microsoft.com/office/drawing/2014/main" id="{676F3A37-BCFF-4A2E-B8FB-C6ABBD1011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3CB1A89B-BBC7-4BC2-939A-061611335B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30364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C6668-8634-96D0-3A79-056792673D7E}"/>
              </a:ext>
            </a:extLst>
          </p:cNvPr>
          <p:cNvSpPr txBox="1"/>
          <p:nvPr/>
        </p:nvSpPr>
        <p:spPr>
          <a:xfrm>
            <a:off x="294105" y="71964"/>
            <a:ext cx="11790946" cy="1508105"/>
          </a:xfrm>
          <a:prstGeom prst="rect">
            <a:avLst/>
          </a:prstGeom>
          <a:noFill/>
        </p:spPr>
        <p:txBody>
          <a:bodyPr wrap="square" rtlCol="0">
            <a:spAutoFit/>
          </a:bodyPr>
          <a:lstStyle/>
          <a:p>
            <a:pPr algn="ctr"/>
            <a:r>
              <a:rPr lang="vi-VN" sz="4600" b="1" dirty="0">
                <a:solidFill>
                  <a:srgbClr val="002060"/>
                </a:solidFill>
                <a:latin typeface="Cambria" panose="02040503050406030204" pitchFamily="18" charset="0"/>
                <a:ea typeface="Cambria" panose="02040503050406030204" pitchFamily="18" charset="0"/>
              </a:rPr>
              <a:t>1.</a:t>
            </a:r>
            <a:r>
              <a:rPr lang="en-SG" sz="4600" b="1" dirty="0" err="1">
                <a:solidFill>
                  <a:srgbClr val="002060"/>
                </a:solidFill>
                <a:latin typeface="Cambria" panose="02040503050406030204" pitchFamily="18" charset="0"/>
                <a:ea typeface="Cambria" panose="02040503050406030204" pitchFamily="18" charset="0"/>
              </a:rPr>
              <a:t>Tìm</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những</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từ</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ngữ</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gợi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tả</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cảm</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xúc</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của</a:t>
            </a:r>
            <a:r>
              <a:rPr lang="en-SG" sz="4600" b="1" dirty="0">
                <a:solidFill>
                  <a:srgbClr val="002060"/>
                </a:solidFill>
                <a:latin typeface="Cambria" panose="02040503050406030204" pitchFamily="18" charset="0"/>
                <a:ea typeface="Cambria" panose="02040503050406030204" pitchFamily="18" charset="0"/>
              </a:rPr>
              <a:t> </a:t>
            </a:r>
            <a:endParaRPr lang="vi-VN" sz="4600" b="1" dirty="0">
              <a:solidFill>
                <a:srgbClr val="002060"/>
              </a:solidFill>
              <a:latin typeface="Cambria" panose="02040503050406030204" pitchFamily="18" charset="0"/>
              <a:ea typeface="Cambria" panose="02040503050406030204" pitchFamily="18" charset="0"/>
            </a:endParaRPr>
          </a:p>
          <a:p>
            <a:pPr algn="ctr"/>
            <a:r>
              <a:rPr lang="en-SG" sz="4600" b="1" dirty="0" err="1">
                <a:solidFill>
                  <a:srgbClr val="002060"/>
                </a:solidFill>
                <a:latin typeface="Cambria" panose="02040503050406030204" pitchFamily="18" charset="0"/>
                <a:ea typeface="Cambria" panose="02040503050406030204" pitchFamily="18" charset="0"/>
              </a:rPr>
              <a:t>hai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bạn</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nhỏ</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trong</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bài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đọc</a:t>
            </a:r>
            <a:r>
              <a:rPr lang="en-SG" sz="4600" b="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Cánh</a:t>
            </a:r>
            <a:r>
              <a:rPr lang="en-SG" sz="4600" b="1" i="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chim</a:t>
            </a:r>
            <a:r>
              <a:rPr lang="en-SG" sz="4600" b="1" i="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nhỏ</a:t>
            </a:r>
            <a:r>
              <a:rPr lang="en-SG" sz="4600" b="1" dirty="0">
                <a:solidFill>
                  <a:srgbClr val="002060"/>
                </a:solidFill>
                <a:latin typeface="Cambria" panose="02040503050406030204" pitchFamily="18" charset="0"/>
                <a:ea typeface="Cambria" panose="02040503050406030204" pitchFamily="18" charset="0"/>
              </a:rPr>
              <a:t>.  </a:t>
            </a:r>
            <a:endParaRPr lang="en-US" sz="4600" b="1" dirty="0">
              <a:solidFill>
                <a:srgbClr val="002060"/>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855EF4-197F-4EB6-8175-B82DEFDFDAA3}"/>
              </a:ext>
            </a:extLst>
          </p:cNvPr>
          <p:cNvGrpSpPr/>
          <p:nvPr/>
        </p:nvGrpSpPr>
        <p:grpSpPr>
          <a:xfrm>
            <a:off x="1120262" y="1978959"/>
            <a:ext cx="2878284" cy="1072494"/>
            <a:chOff x="3161400" y="1976127"/>
            <a:chExt cx="10066786" cy="1072494"/>
          </a:xfrm>
        </p:grpSpPr>
        <p:sp>
          <p:nvSpPr>
            <p:cNvPr id="9" name="Rectangle: Rounded Corners 8">
              <a:extLst>
                <a:ext uri="{FF2B5EF4-FFF2-40B4-BE49-F238E27FC236}">
                  <a16:creationId xmlns:a16="http://schemas.microsoft.com/office/drawing/2014/main" id="{78633E57-1444-4472-8DDA-F2E38A854277}"/>
                </a:ext>
              </a:extLst>
            </p:cNvPr>
            <p:cNvSpPr/>
            <p:nvPr/>
          </p:nvSpPr>
          <p:spPr>
            <a:xfrm>
              <a:off x="3161400" y="1976127"/>
              <a:ext cx="10066786" cy="1072494"/>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569751C-5283-4AB5-96D4-69087F86378E}"/>
                </a:ext>
              </a:extLst>
            </p:cNvPr>
            <p:cNvSpPr txBox="1"/>
            <p:nvPr/>
          </p:nvSpPr>
          <p:spPr>
            <a:xfrm>
              <a:off x="3687944" y="2158431"/>
              <a:ext cx="9013694" cy="707886"/>
            </a:xfrm>
            <a:prstGeom prst="rect">
              <a:avLst/>
            </a:prstGeom>
            <a:noFill/>
          </p:spPr>
          <p:txBody>
            <a:bodyPr wrap="square" rtlCol="0">
              <a:spAutoFit/>
            </a:bodyPr>
            <a:lstStyle/>
            <a:p>
              <a:pPr algn="ctr"/>
              <a:r>
                <a:rPr lang="vi-VN" sz="4000" b="1" i="1" dirty="0">
                  <a:latin typeface="Cambria" panose="02040503050406030204" pitchFamily="18" charset="0"/>
                </a:rPr>
                <a:t>Vui sướng</a:t>
              </a:r>
              <a:endParaRPr lang="en-US" sz="4000" b="1" i="1" dirty="0">
                <a:latin typeface="Cambria" panose="02040503050406030204" pitchFamily="18" charset="0"/>
              </a:endParaRPr>
            </a:p>
          </p:txBody>
        </p:sp>
      </p:grpSp>
      <p:grpSp>
        <p:nvGrpSpPr>
          <p:cNvPr id="11" name="Group 10">
            <a:extLst>
              <a:ext uri="{FF2B5EF4-FFF2-40B4-BE49-F238E27FC236}">
                <a16:creationId xmlns:a16="http://schemas.microsoft.com/office/drawing/2014/main" id="{1F10520F-B1CE-4B3C-80E4-9CF6A052E4A8}"/>
              </a:ext>
            </a:extLst>
          </p:cNvPr>
          <p:cNvGrpSpPr/>
          <p:nvPr/>
        </p:nvGrpSpPr>
        <p:grpSpPr>
          <a:xfrm>
            <a:off x="4574593" y="2051295"/>
            <a:ext cx="2878284" cy="1000158"/>
            <a:chOff x="4376737" y="2021344"/>
            <a:chExt cx="6869019" cy="1000158"/>
          </a:xfrm>
        </p:grpSpPr>
        <p:sp>
          <p:nvSpPr>
            <p:cNvPr id="12" name="Rectangle: Rounded Corners 11">
              <a:extLst>
                <a:ext uri="{FF2B5EF4-FFF2-40B4-BE49-F238E27FC236}">
                  <a16:creationId xmlns:a16="http://schemas.microsoft.com/office/drawing/2014/main" id="{52800786-9A2B-4F01-84BC-CD945599FFAD}"/>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D7077FC-CFA5-45A8-B678-61F87F7741A5}"/>
                </a:ext>
              </a:extLst>
            </p:cNvPr>
            <p:cNvSpPr txBox="1"/>
            <p:nvPr/>
          </p:nvSpPr>
          <p:spPr>
            <a:xfrm>
              <a:off x="4376737" y="2167480"/>
              <a:ext cx="6869019" cy="707886"/>
            </a:xfrm>
            <a:prstGeom prst="rect">
              <a:avLst/>
            </a:prstGeom>
            <a:noFill/>
          </p:spPr>
          <p:txBody>
            <a:bodyPr wrap="square" rtlCol="0">
              <a:spAutoFit/>
            </a:bodyPr>
            <a:lstStyle/>
            <a:p>
              <a:pPr algn="ctr"/>
              <a:r>
                <a:rPr lang="vi-VN" sz="4000" b="1" i="1" dirty="0">
                  <a:latin typeface="Cambria" panose="02040503050406030204" pitchFamily="18" charset="0"/>
                </a:rPr>
                <a:t>Hạnh phúc</a:t>
              </a:r>
              <a:endParaRPr lang="en-US" sz="4000" b="1" i="1" dirty="0">
                <a:latin typeface="Cambria" panose="02040503050406030204" pitchFamily="18" charset="0"/>
              </a:endParaRPr>
            </a:p>
          </p:txBody>
        </p:sp>
      </p:grpSp>
      <p:grpSp>
        <p:nvGrpSpPr>
          <p:cNvPr id="14" name="Group 13">
            <a:extLst>
              <a:ext uri="{FF2B5EF4-FFF2-40B4-BE49-F238E27FC236}">
                <a16:creationId xmlns:a16="http://schemas.microsoft.com/office/drawing/2014/main" id="{0CF85157-4F44-4E13-AAD6-8DD3562D5A07}"/>
              </a:ext>
            </a:extLst>
          </p:cNvPr>
          <p:cNvGrpSpPr/>
          <p:nvPr/>
        </p:nvGrpSpPr>
        <p:grpSpPr>
          <a:xfrm>
            <a:off x="3593825" y="3306469"/>
            <a:ext cx="2878284" cy="1000158"/>
            <a:chOff x="4376737" y="2021344"/>
            <a:chExt cx="6869019" cy="1000158"/>
          </a:xfrm>
        </p:grpSpPr>
        <p:sp>
          <p:nvSpPr>
            <p:cNvPr id="15" name="Rectangle: Rounded Corners 14">
              <a:extLst>
                <a:ext uri="{FF2B5EF4-FFF2-40B4-BE49-F238E27FC236}">
                  <a16:creationId xmlns:a16="http://schemas.microsoft.com/office/drawing/2014/main" id="{620E2897-AF78-4409-9559-57B1BC956A74}"/>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E6FEF11-6C98-4494-BD87-0417D8689952}"/>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Xúc động</a:t>
              </a:r>
              <a:endParaRPr lang="en-US" sz="4000" b="1" dirty="0">
                <a:latin typeface="Cambria" panose="02040503050406030204" pitchFamily="18" charset="0"/>
              </a:endParaRPr>
            </a:p>
          </p:txBody>
        </p:sp>
      </p:grpSp>
      <p:pic>
        <p:nvPicPr>
          <p:cNvPr id="17" name="图片 9">
            <a:extLst>
              <a:ext uri="{FF2B5EF4-FFF2-40B4-BE49-F238E27FC236}">
                <a16:creationId xmlns:a16="http://schemas.microsoft.com/office/drawing/2014/main" id="{2D5ECD86-C33C-4BBB-8B6D-728BE65BC3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9034" y="2161263"/>
            <a:ext cx="5337146" cy="4847907"/>
          </a:xfrm>
          <a:prstGeom prst="rect">
            <a:avLst/>
          </a:prstGeom>
        </p:spPr>
      </p:pic>
      <p:pic>
        <p:nvPicPr>
          <p:cNvPr id="18" name="图片 1">
            <a:extLst>
              <a:ext uri="{FF2B5EF4-FFF2-40B4-BE49-F238E27FC236}">
                <a16:creationId xmlns:a16="http://schemas.microsoft.com/office/drawing/2014/main" id="{A35593E8-6542-46EE-A713-84E9214CE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333" y="3429000"/>
            <a:ext cx="2632598" cy="2894260"/>
          </a:xfrm>
          <a:prstGeom prst="rect">
            <a:avLst/>
          </a:prstGeom>
        </p:spPr>
      </p:pic>
    </p:spTree>
    <p:extLst>
      <p:ext uri="{BB962C8B-B14F-4D97-AF65-F5344CB8AC3E}">
        <p14:creationId xmlns:p14="http://schemas.microsoft.com/office/powerpoint/2010/main" val="340750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9CEB68D-288B-4E40-AFBA-CE5FE02CD119}"/>
              </a:ext>
            </a:extLst>
          </p:cNvPr>
          <p:cNvSpPr/>
          <p:nvPr/>
        </p:nvSpPr>
        <p:spPr>
          <a:xfrm>
            <a:off x="701125" y="2333443"/>
            <a:ext cx="7550778" cy="1323439"/>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DAC6668-8634-96D0-3A79-056792673D7E}"/>
              </a:ext>
            </a:extLst>
          </p:cNvPr>
          <p:cNvSpPr txBox="1"/>
          <p:nvPr/>
        </p:nvSpPr>
        <p:spPr>
          <a:xfrm>
            <a:off x="200527" y="344698"/>
            <a:ext cx="11790946" cy="1631216"/>
          </a:xfrm>
          <a:prstGeom prst="rect">
            <a:avLst/>
          </a:prstGeom>
          <a:noFill/>
        </p:spPr>
        <p:txBody>
          <a:bodyPr wrap="square" rtlCol="0">
            <a:spAutoFit/>
          </a:bodyPr>
          <a:lstStyle/>
          <a:p>
            <a:pPr algn="ctr"/>
            <a:r>
              <a:rPr lang="vi-VN" sz="5000" b="1" i="0" dirty="0">
                <a:solidFill>
                  <a:srgbClr val="002060"/>
                </a:solidFill>
                <a:effectLst/>
                <a:latin typeface="Cambria" panose="02040503050406030204" pitchFamily="18" charset="0"/>
                <a:ea typeface="Cambria" panose="02040503050406030204" pitchFamily="18" charset="0"/>
              </a:rPr>
              <a:t>2. Đặt 1 – 2 câu với những từ ngữ em tìm được ở bài tập 1</a:t>
            </a:r>
            <a:r>
              <a:rPr lang="vi-VN" sz="3600" b="0" i="0" dirty="0">
                <a:solidFill>
                  <a:srgbClr val="000000"/>
                </a:solidFill>
                <a:effectLst/>
                <a:latin typeface="OpenSans"/>
              </a:rPr>
              <a:t>.</a:t>
            </a:r>
            <a:endParaRPr lang="en-US" sz="3600" b="1" dirty="0">
              <a:solidFill>
                <a:srgbClr val="686C8F"/>
              </a:solidFill>
              <a:latin typeface="Cambria" panose="02040503050406030204" pitchFamily="18" charset="0"/>
            </a:endParaRPr>
          </a:p>
        </p:txBody>
      </p:sp>
      <p:sp>
        <p:nvSpPr>
          <p:cNvPr id="7" name="TextBox 6">
            <a:extLst>
              <a:ext uri="{FF2B5EF4-FFF2-40B4-BE49-F238E27FC236}">
                <a16:creationId xmlns:a16="http://schemas.microsoft.com/office/drawing/2014/main" id="{65566CC9-8F68-411A-B18B-F8CE9F8A70A7}"/>
              </a:ext>
            </a:extLst>
          </p:cNvPr>
          <p:cNvSpPr txBox="1"/>
          <p:nvPr/>
        </p:nvSpPr>
        <p:spPr>
          <a:xfrm>
            <a:off x="901153" y="2333442"/>
            <a:ext cx="7150721" cy="1323439"/>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Bạn nhỏ bị liệt rất hạnh phúc vì được bay lên cao.</a:t>
            </a:r>
            <a:endParaRPr lang="en-SG" sz="4000" dirty="0"/>
          </a:p>
        </p:txBody>
      </p:sp>
      <p:pic>
        <p:nvPicPr>
          <p:cNvPr id="11" name="图片 9">
            <a:extLst>
              <a:ext uri="{FF2B5EF4-FFF2-40B4-BE49-F238E27FC236}">
                <a16:creationId xmlns:a16="http://schemas.microsoft.com/office/drawing/2014/main" id="{71D54674-6BA9-4964-A82F-25086EB866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7454" y="2458133"/>
            <a:ext cx="5337146" cy="4847907"/>
          </a:xfrm>
          <a:prstGeom prst="rect">
            <a:avLst/>
          </a:prstGeom>
        </p:spPr>
      </p:pic>
      <p:pic>
        <p:nvPicPr>
          <p:cNvPr id="12" name="图片 1">
            <a:extLst>
              <a:ext uri="{FF2B5EF4-FFF2-40B4-BE49-F238E27FC236}">
                <a16:creationId xmlns:a16="http://schemas.microsoft.com/office/drawing/2014/main" id="{C42823D4-21AB-4F83-8469-E750F8B4E6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87" y="4028688"/>
            <a:ext cx="2015445" cy="2215766"/>
          </a:xfrm>
          <a:prstGeom prst="rect">
            <a:avLst/>
          </a:prstGeom>
        </p:spPr>
      </p:pic>
    </p:spTree>
    <p:extLst>
      <p:ext uri="{BB962C8B-B14F-4D97-AF65-F5344CB8AC3E}">
        <p14:creationId xmlns:p14="http://schemas.microsoft.com/office/powerpoint/2010/main" val="134955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89351190-42CD-4055-B0A9-C9C99ADB2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grpSp>
        <p:nvGrpSpPr>
          <p:cNvPr id="6" name="Group 5">
            <a:extLst>
              <a:ext uri="{FF2B5EF4-FFF2-40B4-BE49-F238E27FC236}">
                <a16:creationId xmlns:a16="http://schemas.microsoft.com/office/drawing/2014/main" id="{CD4295ED-8F58-D847-1873-8F929A9A7AEA}"/>
              </a:ext>
            </a:extLst>
          </p:cNvPr>
          <p:cNvGrpSpPr/>
          <p:nvPr/>
        </p:nvGrpSpPr>
        <p:grpSpPr>
          <a:xfrm>
            <a:off x="2438383" y="2190959"/>
            <a:ext cx="7315231" cy="1000158"/>
            <a:chOff x="4376735" y="2021344"/>
            <a:chExt cx="6869021" cy="1000158"/>
          </a:xfrm>
        </p:grpSpPr>
        <p:sp>
          <p:nvSpPr>
            <p:cNvPr id="7" name="Rectangle: Rounded Corners 6">
              <a:extLst>
                <a:ext uri="{FF2B5EF4-FFF2-40B4-BE49-F238E27FC236}">
                  <a16:creationId xmlns:a16="http://schemas.microsoft.com/office/drawing/2014/main" id="{408F6929-5BF6-F196-A8F7-2714F2E29A4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D81A624-AA8E-F1D7-7543-7CBFDC95E2FB}"/>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học</a:t>
              </a:r>
              <a:r>
                <a:rPr lang="en-US" sz="4000" b="1" dirty="0">
                  <a:latin typeface="Cambria" panose="02040503050406030204" pitchFamily="18" charset="0"/>
                </a:rPr>
                <a:t> </a:t>
              </a:r>
              <a:r>
                <a:rPr lang="en-US" sz="4000" b="1" dirty="0" err="1">
                  <a:latin typeface="Cambria" panose="02040503050406030204" pitchFamily="18" charset="0"/>
                </a:rPr>
                <a:t>với</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thân</a:t>
              </a:r>
              <a:r>
                <a:rPr lang="en-US" sz="40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F8EE2F60-5F3D-AE85-F161-F0A07C14F875}"/>
              </a:ext>
            </a:extLst>
          </p:cNvPr>
          <p:cNvGrpSpPr/>
          <p:nvPr/>
        </p:nvGrpSpPr>
        <p:grpSpPr>
          <a:xfrm>
            <a:off x="2914818" y="3592958"/>
            <a:ext cx="6362364" cy="1000158"/>
            <a:chOff x="4376735" y="2021344"/>
            <a:chExt cx="6869021" cy="1000158"/>
          </a:xfrm>
        </p:grpSpPr>
        <p:sp>
          <p:nvSpPr>
            <p:cNvPr id="10" name="Rectangle: Rounded Corners 9">
              <a:extLst>
                <a:ext uri="{FF2B5EF4-FFF2-40B4-BE49-F238E27FC236}">
                  <a16:creationId xmlns:a16="http://schemas.microsoft.com/office/drawing/2014/main" id="{A4FFA364-91FE-8AC8-E482-157284529CA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B9E7162-778A-84CD-CB74-D72E4B1804CF}"/>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mới</a:t>
              </a:r>
              <a:endParaRPr lang="en-US" sz="4000" b="1" dirty="0">
                <a:latin typeface="Cambria" panose="02040503050406030204" pitchFamily="18" charset="0"/>
              </a:endParaRPr>
            </a:p>
          </p:txBody>
        </p:sp>
      </p:grpSp>
      <p:pic>
        <p:nvPicPr>
          <p:cNvPr id="12" name="Picture 11">
            <a:extLst>
              <a:ext uri="{FF2B5EF4-FFF2-40B4-BE49-F238E27FC236}">
                <a16:creationId xmlns:a16="http://schemas.microsoft.com/office/drawing/2014/main" id="{C5F8444E-4943-21DE-7440-F731CD8468B8}"/>
              </a:ext>
            </a:extLst>
          </p:cNvPr>
          <p:cNvPicPr>
            <a:picLocks noChangeAspect="1"/>
          </p:cNvPicPr>
          <p:nvPr/>
        </p:nvPicPr>
        <p:blipFill>
          <a:blip r:embed="rId3"/>
          <a:stretch>
            <a:fillRect/>
          </a:stretch>
        </p:blipFill>
        <p:spPr>
          <a:xfrm>
            <a:off x="3987208" y="715146"/>
            <a:ext cx="4465895" cy="1730270"/>
          </a:xfrm>
          <a:prstGeom prst="rect">
            <a:avLst/>
          </a:prstGeom>
        </p:spPr>
      </p:pic>
      <p:pic>
        <p:nvPicPr>
          <p:cNvPr id="14" name="图片 8">
            <a:extLst>
              <a:ext uri="{FF2B5EF4-FFF2-40B4-BE49-F238E27FC236}">
                <a16:creationId xmlns:a16="http://schemas.microsoft.com/office/drawing/2014/main" id="{2DFE09FC-47E6-49F3-AB27-B3CBE8B9B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05180"/>
            <a:ext cx="2798956" cy="2798956"/>
          </a:xfrm>
          <a:prstGeom prst="rect">
            <a:avLst/>
          </a:prstGeom>
        </p:spPr>
      </p:pic>
      <p:pic>
        <p:nvPicPr>
          <p:cNvPr id="15" name="图片 2">
            <a:extLst>
              <a:ext uri="{FF2B5EF4-FFF2-40B4-BE49-F238E27FC236}">
                <a16:creationId xmlns:a16="http://schemas.microsoft.com/office/drawing/2014/main" id="{B678E74D-EC1C-4205-9928-90C1827E17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67" y="-13694"/>
            <a:ext cx="3039305" cy="4701578"/>
          </a:xfrm>
          <a:prstGeom prst="rect">
            <a:avLst/>
          </a:prstGeom>
        </p:spPr>
      </p:pic>
      <p:pic>
        <p:nvPicPr>
          <p:cNvPr id="16" name="图片 3">
            <a:extLst>
              <a:ext uri="{FF2B5EF4-FFF2-40B4-BE49-F238E27FC236}">
                <a16:creationId xmlns:a16="http://schemas.microsoft.com/office/drawing/2014/main" id="{7FCDF16C-B452-4AAF-8F64-1ABC6089D8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17" name="图片 7">
            <a:extLst>
              <a:ext uri="{FF2B5EF4-FFF2-40B4-BE49-F238E27FC236}">
                <a16:creationId xmlns:a16="http://schemas.microsoft.com/office/drawing/2014/main" id="{40E77659-7195-4FAE-A445-EE1E756624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spTree>
    <p:extLst>
      <p:ext uri="{BB962C8B-B14F-4D97-AF65-F5344CB8AC3E}">
        <p14:creationId xmlns:p14="http://schemas.microsoft.com/office/powerpoint/2010/main" val="925350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2D0DE4E-3A77-46B4-97B9-7A5CDB5937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1" name="Picture 10">
            <a:extLst>
              <a:ext uri="{FF2B5EF4-FFF2-40B4-BE49-F238E27FC236}">
                <a16:creationId xmlns:a16="http://schemas.microsoft.com/office/drawing/2014/main" id="{AF09FAD4-99D6-BB10-B8FE-D7BD0FA96E5F}"/>
              </a:ext>
            </a:extLst>
          </p:cNvPr>
          <p:cNvPicPr>
            <a:picLocks noChangeAspect="1"/>
          </p:cNvPicPr>
          <p:nvPr/>
        </p:nvPicPr>
        <p:blipFill>
          <a:blip r:embed="rId4"/>
          <a:stretch>
            <a:fillRect/>
          </a:stretch>
        </p:blipFill>
        <p:spPr>
          <a:xfrm>
            <a:off x="2060930" y="1724346"/>
            <a:ext cx="7570668" cy="3409307"/>
          </a:xfrm>
          <a:prstGeom prst="rect">
            <a:avLst/>
          </a:prstGeom>
        </p:spPr>
      </p:pic>
      <p:pic>
        <p:nvPicPr>
          <p:cNvPr id="6" name="图片 3">
            <a:extLst>
              <a:ext uri="{FF2B5EF4-FFF2-40B4-BE49-F238E27FC236}">
                <a16:creationId xmlns:a16="http://schemas.microsoft.com/office/drawing/2014/main" id="{9B1B044D-4220-4452-9C6C-0A6C64C21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7" name="图片 7">
            <a:extLst>
              <a:ext uri="{FF2B5EF4-FFF2-40B4-BE49-F238E27FC236}">
                <a16:creationId xmlns:a16="http://schemas.microsoft.com/office/drawing/2014/main" id="{1499089D-FFA3-467F-930D-DEE7828C29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8" name="图片 8">
            <a:extLst>
              <a:ext uri="{FF2B5EF4-FFF2-40B4-BE49-F238E27FC236}">
                <a16:creationId xmlns:a16="http://schemas.microsoft.com/office/drawing/2014/main" id="{A2438391-A23D-4616-8719-F74EDD91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5180"/>
            <a:ext cx="2798956" cy="2798956"/>
          </a:xfrm>
          <a:prstGeom prst="rect">
            <a:avLst/>
          </a:prstGeom>
        </p:spPr>
      </p:pic>
      <p:pic>
        <p:nvPicPr>
          <p:cNvPr id="9" name="图片 2">
            <a:extLst>
              <a:ext uri="{FF2B5EF4-FFF2-40B4-BE49-F238E27FC236}">
                <a16:creationId xmlns:a16="http://schemas.microsoft.com/office/drawing/2014/main" id="{91EA5DDC-C534-44B4-8A4E-D571649D5D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67" y="-13694"/>
            <a:ext cx="3039305" cy="4701578"/>
          </a:xfrm>
          <a:prstGeom prst="rect">
            <a:avLst/>
          </a:prstGeom>
        </p:spPr>
      </p:pic>
    </p:spTree>
    <p:extLst>
      <p:ext uri="{BB962C8B-B14F-4D97-AF65-F5344CB8AC3E}">
        <p14:creationId xmlns:p14="http://schemas.microsoft.com/office/powerpoint/2010/main" val="128527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52DAE2C5-8411-4382-A9A1-9DEE6464AE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48D3361C-45F8-0197-9B51-840D82E088C1}"/>
              </a:ext>
            </a:extLst>
          </p:cNvPr>
          <p:cNvPicPr>
            <a:picLocks noChangeAspect="1"/>
          </p:cNvPicPr>
          <p:nvPr/>
        </p:nvPicPr>
        <p:blipFill>
          <a:blip r:embed="rId3"/>
          <a:stretch>
            <a:fillRect/>
          </a:stretch>
        </p:blipFill>
        <p:spPr>
          <a:xfrm>
            <a:off x="2105822" y="2114852"/>
            <a:ext cx="7980356" cy="2395936"/>
          </a:xfrm>
          <a:prstGeom prst="rect">
            <a:avLst/>
          </a:prstGeom>
        </p:spPr>
      </p:pic>
      <p:pic>
        <p:nvPicPr>
          <p:cNvPr id="5" name="图片 1">
            <a:extLst>
              <a:ext uri="{FF2B5EF4-FFF2-40B4-BE49-F238E27FC236}">
                <a16:creationId xmlns:a16="http://schemas.microsoft.com/office/drawing/2014/main" id="{470FC6BE-5A4C-46E9-BAB1-AB3C058626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800" y="3713981"/>
            <a:ext cx="2907541" cy="3196530"/>
          </a:xfrm>
          <a:prstGeom prst="rect">
            <a:avLst/>
          </a:prstGeom>
        </p:spPr>
      </p:pic>
      <p:pic>
        <p:nvPicPr>
          <p:cNvPr id="7" name="图片 8">
            <a:extLst>
              <a:ext uri="{FF2B5EF4-FFF2-40B4-BE49-F238E27FC236}">
                <a16:creationId xmlns:a16="http://schemas.microsoft.com/office/drawing/2014/main" id="{DF1FB114-C663-408B-9579-36E1EB4A0D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246809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07481A-6C8A-BC8D-7FB2-15F54032731E}"/>
              </a:ext>
            </a:extLst>
          </p:cNvPr>
          <p:cNvGrpSpPr/>
          <p:nvPr/>
        </p:nvGrpSpPr>
        <p:grpSpPr>
          <a:xfrm>
            <a:off x="279400" y="562296"/>
            <a:ext cx="7460706" cy="4634364"/>
            <a:chOff x="705787" y="504966"/>
            <a:chExt cx="10499025" cy="1872291"/>
          </a:xfrm>
        </p:grpSpPr>
        <p:sp>
          <p:nvSpPr>
            <p:cNvPr id="2" name="Speech Bubble: Rectangle with Corners Rounded 1">
              <a:extLst>
                <a:ext uri="{FF2B5EF4-FFF2-40B4-BE49-F238E27FC236}">
                  <a16:creationId xmlns:a16="http://schemas.microsoft.com/office/drawing/2014/main" id="{478D7732-8A6F-E618-D69B-3B22D020D2AD}"/>
                </a:ext>
              </a:extLst>
            </p:cNvPr>
            <p:cNvSpPr/>
            <p:nvPr/>
          </p:nvSpPr>
          <p:spPr>
            <a:xfrm>
              <a:off x="705787" y="504966"/>
              <a:ext cx="10499025" cy="1872291"/>
            </a:xfrm>
            <a:prstGeom prst="wedgeRoundRectCallout">
              <a:avLst>
                <a:gd name="adj1" fmla="val -53012"/>
                <a:gd name="adj2" fmla="val 27500"/>
                <a:gd name="adj3" fmla="val 16667"/>
              </a:avLst>
            </a:prstGeom>
            <a:solidFill>
              <a:srgbClr val="FFEBEC"/>
            </a:solidFill>
            <a:ln w="28575">
              <a:solidFill>
                <a:srgbClr val="FF4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C74A8C-0463-ED23-67C9-E2346C1400A2}"/>
                </a:ext>
              </a:extLst>
            </p:cNvPr>
            <p:cNvSpPr txBox="1"/>
            <p:nvPr/>
          </p:nvSpPr>
          <p:spPr>
            <a:xfrm>
              <a:off x="1121740" y="504966"/>
              <a:ext cx="9667118" cy="1747009"/>
            </a:xfrm>
            <a:prstGeom prst="rect">
              <a:avLst/>
            </a:prstGeom>
            <a:noFill/>
          </p:spPr>
          <p:txBody>
            <a:bodyPr wrap="square" rtlCol="0">
              <a:spAutoFit/>
            </a:bodyPr>
            <a:lstStyle/>
            <a:p>
              <a:pPr algn="just"/>
              <a:r>
                <a:rPr lang="vi-VN" sz="5500" b="1" dirty="0">
                  <a:latin typeface="Cambria" panose="02040503050406030204" pitchFamily="18" charset="0"/>
                </a:rPr>
                <a:t>Tưởng tượng: Em có một đôi cánh có thể bay như chim, em muốn bay đi đâu, gặp gỡ những ai?</a:t>
              </a:r>
              <a:endParaRPr lang="en-US" sz="5500" b="1" dirty="0">
                <a:latin typeface="Cambria" panose="02040503050406030204" pitchFamily="18" charset="0"/>
              </a:endParaRPr>
            </a:p>
          </p:txBody>
        </p:sp>
      </p:grpSp>
      <p:pic>
        <p:nvPicPr>
          <p:cNvPr id="6" name="Picture 5">
            <a:extLst>
              <a:ext uri="{FF2B5EF4-FFF2-40B4-BE49-F238E27FC236}">
                <a16:creationId xmlns:a16="http://schemas.microsoft.com/office/drawing/2014/main" id="{FAE77294-18A3-5FBB-F194-EBE952BEA4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40106" y="2288749"/>
            <a:ext cx="4559870" cy="4065853"/>
          </a:xfrm>
          <a:prstGeom prst="rect">
            <a:avLst/>
          </a:prstGeom>
        </p:spPr>
      </p:pic>
      <p:pic>
        <p:nvPicPr>
          <p:cNvPr id="13" name="图片 8">
            <a:extLst>
              <a:ext uri="{FF2B5EF4-FFF2-40B4-BE49-F238E27FC236}">
                <a16:creationId xmlns:a16="http://schemas.microsoft.com/office/drawing/2014/main" id="{93F1DF18-E129-41B2-B515-A09929F4F4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980" y="4559875"/>
            <a:ext cx="2431512" cy="2431512"/>
          </a:xfrm>
          <a:prstGeom prst="rect">
            <a:avLst/>
          </a:prstGeom>
        </p:spPr>
      </p:pic>
    </p:spTree>
    <p:extLst>
      <p:ext uri="{BB962C8B-B14F-4D97-AF65-F5344CB8AC3E}">
        <p14:creationId xmlns:p14="http://schemas.microsoft.com/office/powerpoint/2010/main" val="11234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508B398C-B7DB-4664-9BDD-F7D40382B2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36C35C1B-3480-FC88-D277-67A843124D76}"/>
              </a:ext>
            </a:extLst>
          </p:cNvPr>
          <p:cNvPicPr>
            <a:picLocks noChangeAspect="1"/>
          </p:cNvPicPr>
          <p:nvPr/>
        </p:nvPicPr>
        <p:blipFill>
          <a:blip r:embed="rId3"/>
          <a:stretch>
            <a:fillRect/>
          </a:stretch>
        </p:blipFill>
        <p:spPr>
          <a:xfrm>
            <a:off x="1843893" y="1843232"/>
            <a:ext cx="8004742" cy="2548349"/>
          </a:xfrm>
          <a:prstGeom prst="rect">
            <a:avLst/>
          </a:prstGeom>
        </p:spPr>
      </p:pic>
      <p:pic>
        <p:nvPicPr>
          <p:cNvPr id="5" name="图片 8">
            <a:extLst>
              <a:ext uri="{FF2B5EF4-FFF2-40B4-BE49-F238E27FC236}">
                <a16:creationId xmlns:a16="http://schemas.microsoft.com/office/drawing/2014/main" id="{C9CB0ABF-85F2-450A-8887-72DC033C74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161356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CÁNH CHIM NHỎ</a:t>
            </a:r>
            <a:endParaRPr lang="vi-VN" sz="3000" b="0" i="0" dirty="0">
              <a:solidFill>
                <a:srgbClr val="000000"/>
              </a:solidFill>
              <a:effectLst/>
              <a:latin typeface="Cambria" panose="02040503050406030204" pitchFamily="18" charset="0"/>
              <a:ea typeface="Cambria" panose="02040503050406030204" pitchFamily="18" charset="0"/>
            </a:endParaRPr>
          </a:p>
          <a:p>
            <a:pPr algn="just" rtl="0"/>
            <a:r>
              <a:rPr lang="vi-VN" sz="3000" b="0" i="0" dirty="0">
                <a:solidFill>
                  <a:srgbClr val="00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00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00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00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385293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228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432F9A-CC7E-B03E-A367-3B0444F32F62}"/>
              </a:ext>
            </a:extLst>
          </p:cNvPr>
          <p:cNvGrpSpPr/>
          <p:nvPr/>
        </p:nvGrpSpPr>
        <p:grpSpPr>
          <a:xfrm>
            <a:off x="4487443" y="2021344"/>
            <a:ext cx="7062756" cy="1000158"/>
            <a:chOff x="4487443" y="2021344"/>
            <a:chExt cx="7062756" cy="1000158"/>
          </a:xfrm>
        </p:grpSpPr>
        <p:sp>
          <p:nvSpPr>
            <p:cNvPr id="5" name="Rectangle: Rounded Corners 4">
              <a:extLst>
                <a:ext uri="{FF2B5EF4-FFF2-40B4-BE49-F238E27FC236}">
                  <a16:creationId xmlns:a16="http://schemas.microsoft.com/office/drawing/2014/main" id="{3D8F01C4-4D6E-6984-F463-42C0026DD4B8}"/>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F9F6DCB-B52B-BB88-3781-4701F139E21D}"/>
                </a:ext>
              </a:extLst>
            </p:cNvPr>
            <p:cNvSpPr txBox="1"/>
            <p:nvPr/>
          </p:nvSpPr>
          <p:spPr>
            <a:xfrm>
              <a:off x="4681181" y="2115100"/>
              <a:ext cx="6869018" cy="707886"/>
            </a:xfrm>
            <a:prstGeom prst="rect">
              <a:avLst/>
            </a:prstGeom>
            <a:noFill/>
          </p:spPr>
          <p:txBody>
            <a:bodyPr wrap="square" rtlCol="0">
              <a:spAutoFit/>
            </a:bodyPr>
            <a:lstStyle/>
            <a:p>
              <a:r>
                <a:rPr lang="en-US" sz="4000" b="1" dirty="0" err="1">
                  <a:latin typeface="Cambria" panose="02040503050406030204" pitchFamily="18" charset="0"/>
                </a:rPr>
                <a:t>Từ</a:t>
              </a:r>
              <a:r>
                <a:rPr lang="en-US" sz="4000" b="1" dirty="0">
                  <a:latin typeface="Cambria" panose="02040503050406030204" pitchFamily="18" charset="0"/>
                </a:rPr>
                <a:t> </a:t>
              </a:r>
              <a:r>
                <a:rPr lang="en-US" sz="4000" b="1" dirty="0" err="1">
                  <a:latin typeface="Cambria" panose="02040503050406030204" pitchFamily="18" charset="0"/>
                </a:rPr>
                <a:t>đầu</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a:latin typeface="Cambria" panose="02040503050406030204" pitchFamily="18" charset="0"/>
                </a:rPr>
                <a:t>“</a:t>
              </a:r>
              <a:r>
                <a:rPr lang="vi-VN" sz="4000" b="1" i="1" dirty="0">
                  <a:latin typeface="Cambria" panose="02040503050406030204" pitchFamily="18" charset="0"/>
                </a:rPr>
                <a:t>nói với bạn</a:t>
              </a:r>
              <a:r>
                <a:rPr lang="en-US" sz="4000" b="1" i="1" dirty="0">
                  <a:latin typeface="Cambria" panose="02040503050406030204" pitchFamily="18" charset="0"/>
                </a:rPr>
                <a:t>”</a:t>
              </a:r>
            </a:p>
          </p:txBody>
        </p:sp>
      </p:grpSp>
      <p:grpSp>
        <p:nvGrpSpPr>
          <p:cNvPr id="12" name="Group 11">
            <a:extLst>
              <a:ext uri="{FF2B5EF4-FFF2-40B4-BE49-F238E27FC236}">
                <a16:creationId xmlns:a16="http://schemas.microsoft.com/office/drawing/2014/main" id="{8F6C9F4F-C4BC-96FF-215F-FBEBDCCB2198}"/>
              </a:ext>
            </a:extLst>
          </p:cNvPr>
          <p:cNvGrpSpPr/>
          <p:nvPr/>
        </p:nvGrpSpPr>
        <p:grpSpPr>
          <a:xfrm>
            <a:off x="4487443" y="3292688"/>
            <a:ext cx="7062756" cy="1000158"/>
            <a:chOff x="4487443" y="2021344"/>
            <a:chExt cx="7062756" cy="1000158"/>
          </a:xfrm>
        </p:grpSpPr>
        <p:sp>
          <p:nvSpPr>
            <p:cNvPr id="13" name="Rectangle: Rounded Corners 12">
              <a:extLst>
                <a:ext uri="{FF2B5EF4-FFF2-40B4-BE49-F238E27FC236}">
                  <a16:creationId xmlns:a16="http://schemas.microsoft.com/office/drawing/2014/main" id="{9A6F51D7-F6F0-0681-2BC1-BFC3615E9C55}"/>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9E91C53-A47B-89B6-09EC-2B852C6947BB}"/>
                </a:ext>
              </a:extLst>
            </p:cNvPr>
            <p:cNvSpPr txBox="1"/>
            <p:nvPr/>
          </p:nvSpPr>
          <p:spPr>
            <a:xfrm>
              <a:off x="4681181" y="2115100"/>
              <a:ext cx="6869018" cy="707886"/>
            </a:xfrm>
            <a:prstGeom prst="rect">
              <a:avLst/>
            </a:prstGeom>
            <a:noFill/>
          </p:spPr>
          <p:txBody>
            <a:bodyPr wrap="square" rtlCol="0">
              <a:spAutoFit/>
            </a:bodyPr>
            <a:lstStyle/>
            <a:p>
              <a:r>
                <a:rPr lang="vi-VN" sz="4000" b="1" i="1" dirty="0">
                  <a:latin typeface="Cambria" panose="02040503050406030204" pitchFamily="18" charset="0"/>
                </a:rPr>
                <a:t>Phần còn lại.</a:t>
              </a:r>
              <a:endParaRPr lang="en-US" sz="4000" b="1" i="1" dirty="0">
                <a:latin typeface="Cambria" panose="02040503050406030204" pitchFamily="18" charset="0"/>
              </a:endParaRPr>
            </a:p>
          </p:txBody>
        </p:sp>
      </p:grpSp>
      <p:pic>
        <p:nvPicPr>
          <p:cNvPr id="6" name="Picture 5">
            <a:extLst>
              <a:ext uri="{FF2B5EF4-FFF2-40B4-BE49-F238E27FC236}">
                <a16:creationId xmlns:a16="http://schemas.microsoft.com/office/drawing/2014/main" id="{F65118C4-D650-71E7-4195-264CB5FD1754}"/>
              </a:ext>
            </a:extLst>
          </p:cNvPr>
          <p:cNvPicPr>
            <a:picLocks noChangeAspect="1"/>
          </p:cNvPicPr>
          <p:nvPr/>
        </p:nvPicPr>
        <p:blipFill>
          <a:blip r:embed="rId2"/>
          <a:stretch>
            <a:fillRect/>
          </a:stretch>
        </p:blipFill>
        <p:spPr>
          <a:xfrm>
            <a:off x="3121986" y="156390"/>
            <a:ext cx="5310076" cy="2036240"/>
          </a:xfrm>
          <a:prstGeom prst="rect">
            <a:avLst/>
          </a:prstGeom>
        </p:spPr>
      </p:pic>
      <p:pic>
        <p:nvPicPr>
          <p:cNvPr id="18" name="Picture 17">
            <a:extLst>
              <a:ext uri="{FF2B5EF4-FFF2-40B4-BE49-F238E27FC236}">
                <a16:creationId xmlns:a16="http://schemas.microsoft.com/office/drawing/2014/main" id="{4393702F-143F-6C3A-236C-751942ABF491}"/>
              </a:ext>
            </a:extLst>
          </p:cNvPr>
          <p:cNvPicPr>
            <a:picLocks noChangeAspect="1"/>
          </p:cNvPicPr>
          <p:nvPr/>
        </p:nvPicPr>
        <p:blipFill>
          <a:blip r:embed="rId3"/>
          <a:stretch>
            <a:fillRect/>
          </a:stretch>
        </p:blipFill>
        <p:spPr>
          <a:xfrm>
            <a:off x="720170" y="2015703"/>
            <a:ext cx="3462828" cy="1182727"/>
          </a:xfrm>
          <a:prstGeom prst="rect">
            <a:avLst/>
          </a:prstGeom>
        </p:spPr>
      </p:pic>
      <p:pic>
        <p:nvPicPr>
          <p:cNvPr id="19" name="Picture 18">
            <a:extLst>
              <a:ext uri="{FF2B5EF4-FFF2-40B4-BE49-F238E27FC236}">
                <a16:creationId xmlns:a16="http://schemas.microsoft.com/office/drawing/2014/main" id="{605335B4-87B3-6077-D437-03E630186AE1}"/>
              </a:ext>
            </a:extLst>
          </p:cNvPr>
          <p:cNvPicPr>
            <a:picLocks noChangeAspect="1"/>
          </p:cNvPicPr>
          <p:nvPr/>
        </p:nvPicPr>
        <p:blipFill>
          <a:blip r:embed="rId4"/>
          <a:stretch>
            <a:fillRect/>
          </a:stretch>
        </p:blipFill>
        <p:spPr>
          <a:xfrm>
            <a:off x="567757" y="3291674"/>
            <a:ext cx="3767655" cy="1188823"/>
          </a:xfrm>
          <a:prstGeom prst="rect">
            <a:avLst/>
          </a:prstGeom>
        </p:spPr>
      </p:pic>
      <p:pic>
        <p:nvPicPr>
          <p:cNvPr id="21" name="图片 8">
            <a:extLst>
              <a:ext uri="{FF2B5EF4-FFF2-40B4-BE49-F238E27FC236}">
                <a16:creationId xmlns:a16="http://schemas.microsoft.com/office/drawing/2014/main" id="{8DB6D4AF-D6FE-49A0-B1F4-8408B7F9ED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2493488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CÁNH CHIM NHỎ</a:t>
            </a:r>
            <a:endParaRPr lang="vi-VN" sz="3000" b="0" i="0" dirty="0">
              <a:solidFill>
                <a:srgbClr val="002060"/>
              </a:solidFill>
              <a:effectLst/>
              <a:latin typeface="Cambria" panose="02040503050406030204" pitchFamily="18" charset="0"/>
              <a:ea typeface="Cambria" panose="02040503050406030204" pitchFamily="18" charset="0"/>
            </a:endParaRPr>
          </a:p>
          <a:p>
            <a:pPr algn="just" rtl="0"/>
            <a:r>
              <a:rPr lang="vi-VN" sz="3000" b="0" i="0" dirty="0">
                <a:solidFill>
                  <a:srgbClr val="FF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FF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FF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FF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2525860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TotalTime>
  <Words>1850</Words>
  <Application>Microsoft Office PowerPoint</Application>
  <PresentationFormat>Màn hình rộng</PresentationFormat>
  <Paragraphs>82</Paragraphs>
  <Slides>28</Slides>
  <Notes>1</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28</vt:i4>
      </vt:variant>
    </vt:vector>
  </HeadingPairs>
  <TitlesOfParts>
    <vt:vector size="35" baseType="lpstr">
      <vt:lpstr>OpenSans</vt:lpstr>
      <vt:lpstr>等线</vt:lpstr>
      <vt:lpstr>Vogue-ExtraBold</vt:lpstr>
      <vt:lpstr>Cambria</vt:lpstr>
      <vt:lpstr>Arial</vt:lpstr>
      <vt:lpstr>Calibri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MANGNONTEAM</dc:creator>
  <cp:keywords>MNT;MANGNONTEAM</cp:keywords>
  <cp:lastModifiedBy>Vân Nguyễn</cp:lastModifiedBy>
  <cp:revision>37</cp:revision>
  <dcterms:created xsi:type="dcterms:W3CDTF">2023-07-03T03:23:10Z</dcterms:created>
  <dcterms:modified xsi:type="dcterms:W3CDTF">2023-12-06T13:10:08Z</dcterms:modified>
</cp:coreProperties>
</file>