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5" r:id="rId1"/>
  </p:sldMasterIdLst>
  <p:notesMasterIdLst>
    <p:notesMasterId r:id="rId19"/>
  </p:notesMasterIdLst>
  <p:sldIdLst>
    <p:sldId id="256" r:id="rId2"/>
    <p:sldId id="263" r:id="rId3"/>
    <p:sldId id="261" r:id="rId4"/>
    <p:sldId id="264" r:id="rId5"/>
    <p:sldId id="267" r:id="rId6"/>
    <p:sldId id="258" r:id="rId7"/>
    <p:sldId id="299" r:id="rId8"/>
    <p:sldId id="300" r:id="rId9"/>
    <p:sldId id="301" r:id="rId10"/>
    <p:sldId id="262" r:id="rId11"/>
    <p:sldId id="260" r:id="rId12"/>
    <p:sldId id="302" r:id="rId13"/>
    <p:sldId id="259" r:id="rId14"/>
    <p:sldId id="266" r:id="rId15"/>
    <p:sldId id="268" r:id="rId16"/>
    <p:sldId id="303" r:id="rId17"/>
    <p:sldId id="304" r:id="rId18"/>
  </p:sldIdLst>
  <p:sldSz cx="9144000" cy="5143500" type="screen16x9"/>
  <p:notesSz cx="6858000" cy="9144000"/>
  <p:embeddedFontLst>
    <p:embeddedFont>
      <p:font typeface="Mukta" panose="020B0604020202020204" charset="0"/>
      <p:regular r:id="rId20"/>
      <p:bold r:id="rId21"/>
    </p:embeddedFont>
    <p:embeddedFont>
      <p:font typeface="Lobster" panose="020B0604020202020204" charset="0"/>
      <p:regular r:id="rId22"/>
    </p:embeddedFont>
    <p:embeddedFont>
      <p:font typeface="Calibri" panose="020F0502020204030204" pitchFamily="34" charset="0"/>
      <p:regular r:id="rId23"/>
      <p:bold r:id="rId24"/>
      <p:italic r:id="rId25"/>
      <p:boldItalic r:id="rId26"/>
    </p:embeddedFont>
    <p:embeddedFont>
      <p:font typeface="Odibee Sans" panose="020B0604020202020204" charset="0"/>
      <p:regular r:id="rId27"/>
    </p:embeddedFont>
    <p:embeddedFont>
      <p:font typeface="Lexend" panose="020B0604020202020204" charset="0"/>
      <p:regular r:id="rId28"/>
      <p:bold r:id="rId29"/>
    </p:embeddedFont>
    <p:embeddedFont>
      <p:font typeface="Jua" panose="020B0604020202020204" charset="-127"/>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7B4"/>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4F7A20-C9FB-4A84-81BE-8C119C34AD73}">
  <a:tblStyle styleId="{B74F7A20-C9FB-4A84-81BE-8C119C34AD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DE77F4-8D31-4BD8-A813-7683D0157DC9}"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651494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3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09b536cfe0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09b536cfe0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4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09de3d600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09de3d600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30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09b536cfe0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09b536cfe0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32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09de3d600b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09de3d600b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81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09de3d600b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09de3d600b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09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09de3d600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09de3d600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09b536cfe0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09b536cfe0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1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97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09de3d600b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109de3d600b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47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11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51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87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823b596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823b596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90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7181850" y="-11200"/>
            <a:ext cx="1962000" cy="52596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067588" y="-44775"/>
            <a:ext cx="6729615" cy="5445569"/>
          </a:xfrm>
          <a:custGeom>
            <a:avLst/>
            <a:gdLst/>
            <a:ahLst/>
            <a:cxnLst/>
            <a:rect l="l" t="t" r="r" b="b"/>
            <a:pathLst>
              <a:path w="53584" h="63730" extrusionOk="0">
                <a:moveTo>
                  <a:pt x="53584" y="59985"/>
                </a:moveTo>
                <a:cubicBezTo>
                  <a:pt x="45482" y="63153"/>
                  <a:pt x="36304" y="63730"/>
                  <a:pt x="28007" y="61114"/>
                </a:cubicBezTo>
                <a:cubicBezTo>
                  <a:pt x="19710" y="58499"/>
                  <a:pt x="12400" y="52609"/>
                  <a:pt x="8513" y="44826"/>
                </a:cubicBezTo>
                <a:cubicBezTo>
                  <a:pt x="5956" y="39705"/>
                  <a:pt x="4908" y="33981"/>
                  <a:pt x="3971" y="28334"/>
                </a:cubicBezTo>
                <a:cubicBezTo>
                  <a:pt x="3485" y="25408"/>
                  <a:pt x="2695" y="22027"/>
                  <a:pt x="1" y="20785"/>
                </a:cubicBezTo>
                <a:cubicBezTo>
                  <a:pt x="3057" y="19599"/>
                  <a:pt x="5277" y="16983"/>
                  <a:pt x="7588" y="14660"/>
                </a:cubicBezTo>
                <a:cubicBezTo>
                  <a:pt x="9899" y="12336"/>
                  <a:pt x="12719" y="10105"/>
                  <a:pt x="15996" y="10076"/>
                </a:cubicBezTo>
                <a:cubicBezTo>
                  <a:pt x="17741" y="10061"/>
                  <a:pt x="19530" y="10679"/>
                  <a:pt x="21195" y="10159"/>
                </a:cubicBezTo>
                <a:cubicBezTo>
                  <a:pt x="23523" y="9432"/>
                  <a:pt x="24620" y="6866"/>
                  <a:pt x="26081" y="4913"/>
                </a:cubicBezTo>
                <a:cubicBezTo>
                  <a:pt x="28303" y="1943"/>
                  <a:pt x="31933" y="78"/>
                  <a:pt x="35641" y="1"/>
                </a:cubicBezTo>
                <a:lnTo>
                  <a:pt x="53584" y="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 name="Google Shape;11;p2"/>
          <p:cNvSpPr txBox="1">
            <a:spLocks noGrp="1"/>
          </p:cNvSpPr>
          <p:nvPr>
            <p:ph type="subTitle" idx="1"/>
          </p:nvPr>
        </p:nvSpPr>
        <p:spPr>
          <a:xfrm rot="-581">
            <a:off x="4737450" y="3508630"/>
            <a:ext cx="3548100" cy="2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2385475" y="1106650"/>
            <a:ext cx="6038100" cy="264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5000">
                <a:solidFill>
                  <a:srgbClr val="191919"/>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720000" y="540000"/>
            <a:ext cx="2331600" cy="274500"/>
            <a:chOff x="720000" y="540000"/>
            <a:chExt cx="2331600" cy="274500"/>
          </a:xfrm>
        </p:grpSpPr>
        <p:sp>
          <p:nvSpPr>
            <p:cNvPr id="14" name="Google Shape;14;p2"/>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783393" y="590851"/>
              <a:ext cx="173819" cy="172772"/>
              <a:chOff x="1979925" y="448850"/>
              <a:chExt cx="79500" cy="79025"/>
            </a:xfrm>
          </p:grpSpPr>
          <p:sp>
            <p:nvSpPr>
              <p:cNvPr id="16" name="Google Shape;16;p2"/>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p:nvPr/>
        </p:nvSpPr>
        <p:spPr>
          <a:xfrm>
            <a:off x="-141750" y="3885750"/>
            <a:ext cx="1670100" cy="16701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a:blip r:embed="rId2">
            <a:alphaModFix/>
          </a:blip>
          <a:stretch>
            <a:fillRect/>
          </a:stretch>
        </p:blipFill>
        <p:spPr>
          <a:xfrm>
            <a:off x="6848475" y="3753850"/>
            <a:ext cx="3114977" cy="2057876"/>
          </a:xfrm>
          <a:prstGeom prst="rect">
            <a:avLst/>
          </a:prstGeom>
          <a:noFill/>
          <a:ln>
            <a:noFill/>
          </a:ln>
        </p:spPr>
      </p:pic>
      <p:grpSp>
        <p:nvGrpSpPr>
          <p:cNvPr id="20" name="Google Shape;20;p2"/>
          <p:cNvGrpSpPr/>
          <p:nvPr/>
        </p:nvGrpSpPr>
        <p:grpSpPr>
          <a:xfrm>
            <a:off x="163545" y="1570698"/>
            <a:ext cx="2474457" cy="2674742"/>
            <a:chOff x="2257625" y="439800"/>
            <a:chExt cx="1337400" cy="1445650"/>
          </a:xfrm>
        </p:grpSpPr>
        <p:sp>
          <p:nvSpPr>
            <p:cNvPr id="21" name="Google Shape;21;p2"/>
            <p:cNvSpPr/>
            <p:nvPr/>
          </p:nvSpPr>
          <p:spPr>
            <a:xfrm>
              <a:off x="2332975" y="439800"/>
              <a:ext cx="442675" cy="442700"/>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46875" y="1697750"/>
              <a:ext cx="104450" cy="86475"/>
            </a:xfrm>
            <a:custGeom>
              <a:avLst/>
              <a:gdLst/>
              <a:ahLst/>
              <a:cxnLst/>
              <a:rect l="l" t="t" r="r" b="b"/>
              <a:pathLst>
                <a:path w="4178" h="3459" extrusionOk="0">
                  <a:moveTo>
                    <a:pt x="3190" y="1"/>
                  </a:moveTo>
                  <a:cubicBezTo>
                    <a:pt x="3190" y="2"/>
                    <a:pt x="1" y="1793"/>
                    <a:pt x="548" y="3281"/>
                  </a:cubicBezTo>
                  <a:cubicBezTo>
                    <a:pt x="594" y="3406"/>
                    <a:pt x="721" y="3459"/>
                    <a:pt x="902" y="3459"/>
                  </a:cubicBezTo>
                  <a:cubicBezTo>
                    <a:pt x="1831" y="3459"/>
                    <a:pt x="4177" y="2066"/>
                    <a:pt x="4177" y="2066"/>
                  </a:cubicBezTo>
                  <a:lnTo>
                    <a:pt x="3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83725" y="1685625"/>
              <a:ext cx="311300" cy="199825"/>
            </a:xfrm>
            <a:custGeom>
              <a:avLst/>
              <a:gdLst/>
              <a:ahLst/>
              <a:cxnLst/>
              <a:rect l="l" t="t" r="r" b="b"/>
              <a:pathLst>
                <a:path w="12452" h="7993" extrusionOk="0">
                  <a:moveTo>
                    <a:pt x="3155" y="0"/>
                  </a:moveTo>
                  <a:cubicBezTo>
                    <a:pt x="2363" y="0"/>
                    <a:pt x="1" y="1592"/>
                    <a:pt x="1" y="1592"/>
                  </a:cubicBezTo>
                  <a:cubicBezTo>
                    <a:pt x="1" y="1592"/>
                    <a:pt x="2646" y="4074"/>
                    <a:pt x="3017" y="4418"/>
                  </a:cubicBezTo>
                  <a:cubicBezTo>
                    <a:pt x="3390" y="4763"/>
                    <a:pt x="3466" y="6747"/>
                    <a:pt x="4332" y="7659"/>
                  </a:cubicBezTo>
                  <a:cubicBezTo>
                    <a:pt x="4559" y="7899"/>
                    <a:pt x="4753" y="7992"/>
                    <a:pt x="4929" y="7992"/>
                  </a:cubicBezTo>
                  <a:cubicBezTo>
                    <a:pt x="5422" y="7992"/>
                    <a:pt x="5768" y="7254"/>
                    <a:pt x="6284" y="6942"/>
                  </a:cubicBezTo>
                  <a:cubicBezTo>
                    <a:pt x="6982" y="6519"/>
                    <a:pt x="7708" y="5929"/>
                    <a:pt x="8426" y="5446"/>
                  </a:cubicBezTo>
                  <a:cubicBezTo>
                    <a:pt x="9145" y="4962"/>
                    <a:pt x="12451" y="2922"/>
                    <a:pt x="12069" y="2277"/>
                  </a:cubicBezTo>
                  <a:cubicBezTo>
                    <a:pt x="11954" y="2082"/>
                    <a:pt x="11695" y="2009"/>
                    <a:pt x="11365" y="2009"/>
                  </a:cubicBezTo>
                  <a:cubicBezTo>
                    <a:pt x="10603" y="2009"/>
                    <a:pt x="9461" y="2397"/>
                    <a:pt x="8822" y="2566"/>
                  </a:cubicBezTo>
                  <a:cubicBezTo>
                    <a:pt x="8425" y="2671"/>
                    <a:pt x="7772" y="2741"/>
                    <a:pt x="7112" y="2741"/>
                  </a:cubicBezTo>
                  <a:cubicBezTo>
                    <a:pt x="6252" y="2741"/>
                    <a:pt x="5382" y="2622"/>
                    <a:pt x="5051" y="2307"/>
                  </a:cubicBezTo>
                  <a:cubicBezTo>
                    <a:pt x="4465" y="1748"/>
                    <a:pt x="3200" y="2"/>
                    <a:pt x="3200" y="2"/>
                  </a:cubicBezTo>
                  <a:cubicBezTo>
                    <a:pt x="3186" y="1"/>
                    <a:pt x="3171" y="0"/>
                    <a:pt x="3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70900" y="1735825"/>
              <a:ext cx="224125" cy="149625"/>
            </a:xfrm>
            <a:custGeom>
              <a:avLst/>
              <a:gdLst/>
              <a:ahLst/>
              <a:cxnLst/>
              <a:rect l="l" t="t" r="r" b="b"/>
              <a:pathLst>
                <a:path w="8965" h="5985" extrusionOk="0">
                  <a:moveTo>
                    <a:pt x="7878" y="1"/>
                  </a:moveTo>
                  <a:cubicBezTo>
                    <a:pt x="7116" y="1"/>
                    <a:pt x="5974" y="389"/>
                    <a:pt x="5335" y="558"/>
                  </a:cubicBezTo>
                  <a:cubicBezTo>
                    <a:pt x="4938" y="663"/>
                    <a:pt x="4286" y="732"/>
                    <a:pt x="3627" y="732"/>
                  </a:cubicBezTo>
                  <a:cubicBezTo>
                    <a:pt x="3081" y="732"/>
                    <a:pt x="2530" y="684"/>
                    <a:pt x="2115" y="568"/>
                  </a:cubicBezTo>
                  <a:cubicBezTo>
                    <a:pt x="1718" y="1248"/>
                    <a:pt x="1465" y="2785"/>
                    <a:pt x="850" y="3141"/>
                  </a:cubicBezTo>
                  <a:cubicBezTo>
                    <a:pt x="525" y="3329"/>
                    <a:pt x="229" y="3585"/>
                    <a:pt x="0" y="3811"/>
                  </a:cubicBezTo>
                  <a:cubicBezTo>
                    <a:pt x="174" y="4466"/>
                    <a:pt x="410" y="5194"/>
                    <a:pt x="845" y="5652"/>
                  </a:cubicBezTo>
                  <a:cubicBezTo>
                    <a:pt x="1072" y="5892"/>
                    <a:pt x="1266" y="5985"/>
                    <a:pt x="1441" y="5985"/>
                  </a:cubicBezTo>
                  <a:cubicBezTo>
                    <a:pt x="1935" y="5985"/>
                    <a:pt x="2281" y="5247"/>
                    <a:pt x="2797" y="4934"/>
                  </a:cubicBezTo>
                  <a:cubicBezTo>
                    <a:pt x="3495" y="4511"/>
                    <a:pt x="4221" y="3921"/>
                    <a:pt x="4939" y="3438"/>
                  </a:cubicBezTo>
                  <a:cubicBezTo>
                    <a:pt x="5658" y="2954"/>
                    <a:pt x="8964" y="914"/>
                    <a:pt x="8582" y="269"/>
                  </a:cubicBezTo>
                  <a:cubicBezTo>
                    <a:pt x="8467" y="74"/>
                    <a:pt x="8208" y="1"/>
                    <a:pt x="7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19100" y="1515650"/>
              <a:ext cx="158350" cy="297375"/>
            </a:xfrm>
            <a:custGeom>
              <a:avLst/>
              <a:gdLst/>
              <a:ahLst/>
              <a:cxnLst/>
              <a:rect l="l" t="t" r="r" b="b"/>
              <a:pathLst>
                <a:path w="6334" h="11895" extrusionOk="0">
                  <a:moveTo>
                    <a:pt x="3789" y="1"/>
                  </a:moveTo>
                  <a:cubicBezTo>
                    <a:pt x="3789" y="1"/>
                    <a:pt x="2530" y="3601"/>
                    <a:pt x="1869" y="3784"/>
                  </a:cubicBezTo>
                  <a:cubicBezTo>
                    <a:pt x="1208" y="3966"/>
                    <a:pt x="1" y="4399"/>
                    <a:pt x="92" y="5196"/>
                  </a:cubicBezTo>
                  <a:cubicBezTo>
                    <a:pt x="184" y="5994"/>
                    <a:pt x="730" y="6745"/>
                    <a:pt x="821" y="8362"/>
                  </a:cubicBezTo>
                  <a:cubicBezTo>
                    <a:pt x="907" y="9894"/>
                    <a:pt x="1423" y="11895"/>
                    <a:pt x="2134" y="11895"/>
                  </a:cubicBezTo>
                  <a:cubicBezTo>
                    <a:pt x="2174" y="11895"/>
                    <a:pt x="2215" y="11889"/>
                    <a:pt x="2255" y="11876"/>
                  </a:cubicBezTo>
                  <a:cubicBezTo>
                    <a:pt x="3030" y="11631"/>
                    <a:pt x="2552" y="10025"/>
                    <a:pt x="2757" y="9023"/>
                  </a:cubicBezTo>
                  <a:cubicBezTo>
                    <a:pt x="2962" y="8020"/>
                    <a:pt x="3873" y="5561"/>
                    <a:pt x="4283" y="4786"/>
                  </a:cubicBezTo>
                  <a:cubicBezTo>
                    <a:pt x="4693" y="4012"/>
                    <a:pt x="6333" y="1301"/>
                    <a:pt x="6333" y="1301"/>
                  </a:cubicBezTo>
                  <a:lnTo>
                    <a:pt x="37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18050" y="1609225"/>
              <a:ext cx="93600" cy="206700"/>
            </a:xfrm>
            <a:custGeom>
              <a:avLst/>
              <a:gdLst/>
              <a:ahLst/>
              <a:cxnLst/>
              <a:rect l="l" t="t" r="r" b="b"/>
              <a:pathLst>
                <a:path w="3744" h="8268" extrusionOk="0">
                  <a:moveTo>
                    <a:pt x="1651" y="0"/>
                  </a:moveTo>
                  <a:cubicBezTo>
                    <a:pt x="958" y="220"/>
                    <a:pt x="0" y="652"/>
                    <a:pt x="83" y="1376"/>
                  </a:cubicBezTo>
                  <a:cubicBezTo>
                    <a:pt x="177" y="2196"/>
                    <a:pt x="739" y="2969"/>
                    <a:pt x="833" y="4634"/>
                  </a:cubicBezTo>
                  <a:cubicBezTo>
                    <a:pt x="921" y="6209"/>
                    <a:pt x="1452" y="8268"/>
                    <a:pt x="2184" y="8268"/>
                  </a:cubicBezTo>
                  <a:cubicBezTo>
                    <a:pt x="2225" y="8268"/>
                    <a:pt x="2267" y="8261"/>
                    <a:pt x="2309" y="8248"/>
                  </a:cubicBezTo>
                  <a:cubicBezTo>
                    <a:pt x="3106" y="7996"/>
                    <a:pt x="2614" y="6343"/>
                    <a:pt x="2824" y="5313"/>
                  </a:cubicBezTo>
                  <a:cubicBezTo>
                    <a:pt x="2953" y="4681"/>
                    <a:pt x="3355" y="3489"/>
                    <a:pt x="3744" y="2476"/>
                  </a:cubicBezTo>
                  <a:cubicBezTo>
                    <a:pt x="3083" y="1880"/>
                    <a:pt x="2240" y="2007"/>
                    <a:pt x="1840" y="1727"/>
                  </a:cubicBezTo>
                  <a:cubicBezTo>
                    <a:pt x="1487" y="1480"/>
                    <a:pt x="1498" y="646"/>
                    <a:pt x="1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76725" y="1043325"/>
              <a:ext cx="697750" cy="546650"/>
            </a:xfrm>
            <a:custGeom>
              <a:avLst/>
              <a:gdLst/>
              <a:ahLst/>
              <a:cxnLst/>
              <a:rect l="l" t="t" r="r" b="b"/>
              <a:pathLst>
                <a:path w="27910" h="21866" extrusionOk="0">
                  <a:moveTo>
                    <a:pt x="7046" y="0"/>
                  </a:moveTo>
                  <a:lnTo>
                    <a:pt x="1" y="3477"/>
                  </a:lnTo>
                  <a:lnTo>
                    <a:pt x="8260" y="9749"/>
                  </a:lnTo>
                  <a:lnTo>
                    <a:pt x="19983" y="9080"/>
                  </a:lnTo>
                  <a:lnTo>
                    <a:pt x="19983" y="9080"/>
                  </a:lnTo>
                  <a:cubicBezTo>
                    <a:pt x="19830" y="10478"/>
                    <a:pt x="19710" y="12087"/>
                    <a:pt x="19132" y="13120"/>
                  </a:cubicBezTo>
                  <a:cubicBezTo>
                    <a:pt x="18555" y="14152"/>
                    <a:pt x="18343" y="15185"/>
                    <a:pt x="18221" y="16429"/>
                  </a:cubicBezTo>
                  <a:cubicBezTo>
                    <a:pt x="18099" y="17675"/>
                    <a:pt x="17219" y="19133"/>
                    <a:pt x="17219" y="19133"/>
                  </a:cubicBezTo>
                  <a:lnTo>
                    <a:pt x="21410" y="21866"/>
                  </a:lnTo>
                  <a:cubicBezTo>
                    <a:pt x="21410" y="21866"/>
                    <a:pt x="25662" y="13605"/>
                    <a:pt x="26785" y="8929"/>
                  </a:cubicBezTo>
                  <a:cubicBezTo>
                    <a:pt x="27909" y="4252"/>
                    <a:pt x="23992" y="3188"/>
                    <a:pt x="20105" y="2878"/>
                  </a:cubicBezTo>
                  <a:cubicBezTo>
                    <a:pt x="16217" y="2567"/>
                    <a:pt x="8533" y="1579"/>
                    <a:pt x="8533" y="1579"/>
                  </a:cubicBezTo>
                  <a:cubicBezTo>
                    <a:pt x="8139" y="395"/>
                    <a:pt x="7046" y="0"/>
                    <a:pt x="7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76275" y="1265575"/>
              <a:ext cx="99500" cy="4750"/>
            </a:xfrm>
            <a:custGeom>
              <a:avLst/>
              <a:gdLst/>
              <a:ahLst/>
              <a:cxnLst/>
              <a:rect l="l" t="t" r="r" b="b"/>
              <a:pathLst>
                <a:path w="3980" h="190" fill="none" extrusionOk="0">
                  <a:moveTo>
                    <a:pt x="1" y="190"/>
                  </a:moveTo>
                  <a:lnTo>
                    <a:pt x="3979" y="0"/>
                  </a:lnTo>
                </a:path>
              </a:pathLst>
            </a:custGeom>
            <a:noFill/>
            <a:ln w="375" cap="flat" cmpd="sng">
              <a:solidFill>
                <a:srgbClr val="233C81"/>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01150" y="1287200"/>
              <a:ext cx="57525" cy="23400"/>
            </a:xfrm>
            <a:custGeom>
              <a:avLst/>
              <a:gdLst/>
              <a:ahLst/>
              <a:cxnLst/>
              <a:rect l="l" t="t" r="r" b="b"/>
              <a:pathLst>
                <a:path w="2301" h="936" fill="none" extrusionOk="0">
                  <a:moveTo>
                    <a:pt x="0" y="1"/>
                  </a:moveTo>
                  <a:lnTo>
                    <a:pt x="2301" y="935"/>
                  </a:lnTo>
                </a:path>
              </a:pathLst>
            </a:custGeom>
            <a:noFill/>
            <a:ln w="375" cap="flat" cmpd="sng">
              <a:solidFill>
                <a:srgbClr val="233C81"/>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07200" y="1287200"/>
              <a:ext cx="161000" cy="302775"/>
            </a:xfrm>
            <a:custGeom>
              <a:avLst/>
              <a:gdLst/>
              <a:ahLst/>
              <a:cxnLst/>
              <a:rect l="l" t="t" r="r" b="b"/>
              <a:pathLst>
                <a:path w="6440" h="12111" extrusionOk="0">
                  <a:moveTo>
                    <a:pt x="2692" y="1"/>
                  </a:moveTo>
                  <a:cubicBezTo>
                    <a:pt x="2562" y="1217"/>
                    <a:pt x="2399" y="2495"/>
                    <a:pt x="1913" y="3365"/>
                  </a:cubicBezTo>
                  <a:cubicBezTo>
                    <a:pt x="1336" y="4397"/>
                    <a:pt x="1124" y="5430"/>
                    <a:pt x="1002" y="6674"/>
                  </a:cubicBezTo>
                  <a:cubicBezTo>
                    <a:pt x="882" y="7920"/>
                    <a:pt x="0" y="9378"/>
                    <a:pt x="0" y="9378"/>
                  </a:cubicBezTo>
                  <a:lnTo>
                    <a:pt x="4191" y="12111"/>
                  </a:lnTo>
                  <a:cubicBezTo>
                    <a:pt x="4191" y="12111"/>
                    <a:pt x="5244" y="10066"/>
                    <a:pt x="6440" y="7434"/>
                  </a:cubicBezTo>
                  <a:cubicBezTo>
                    <a:pt x="5835" y="6360"/>
                    <a:pt x="5511" y="4902"/>
                    <a:pt x="4753" y="3699"/>
                  </a:cubicBezTo>
                  <a:cubicBezTo>
                    <a:pt x="3644" y="1937"/>
                    <a:pt x="2824" y="1512"/>
                    <a:pt x="2692"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83000" y="1141325"/>
              <a:ext cx="306500" cy="145725"/>
            </a:xfrm>
            <a:custGeom>
              <a:avLst/>
              <a:gdLst/>
              <a:ahLst/>
              <a:cxnLst/>
              <a:rect l="l" t="t" r="r" b="b"/>
              <a:pathLst>
                <a:path w="12260" h="5829" extrusionOk="0">
                  <a:moveTo>
                    <a:pt x="272" y="1"/>
                  </a:moveTo>
                  <a:cubicBezTo>
                    <a:pt x="92" y="1"/>
                    <a:pt x="0" y="23"/>
                    <a:pt x="0" y="23"/>
                  </a:cubicBezTo>
                  <a:lnTo>
                    <a:pt x="467" y="3139"/>
                  </a:lnTo>
                  <a:lnTo>
                    <a:pt x="4009" y="5829"/>
                  </a:lnTo>
                  <a:lnTo>
                    <a:pt x="12259" y="5359"/>
                  </a:lnTo>
                  <a:cubicBezTo>
                    <a:pt x="11541" y="4985"/>
                    <a:pt x="10551" y="4591"/>
                    <a:pt x="9962" y="4310"/>
                  </a:cubicBezTo>
                  <a:cubicBezTo>
                    <a:pt x="9051" y="3877"/>
                    <a:pt x="8368" y="3057"/>
                    <a:pt x="6955" y="2625"/>
                  </a:cubicBezTo>
                  <a:cubicBezTo>
                    <a:pt x="4694" y="1932"/>
                    <a:pt x="4404" y="1759"/>
                    <a:pt x="2673" y="779"/>
                  </a:cubicBezTo>
                  <a:cubicBezTo>
                    <a:pt x="1484" y="106"/>
                    <a:pt x="667" y="1"/>
                    <a:pt x="272"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76050" y="1095700"/>
              <a:ext cx="796900" cy="684075"/>
            </a:xfrm>
            <a:custGeom>
              <a:avLst/>
              <a:gdLst/>
              <a:ahLst/>
              <a:cxnLst/>
              <a:rect l="l" t="t" r="r" b="b"/>
              <a:pathLst>
                <a:path w="31876" h="27363" extrusionOk="0">
                  <a:moveTo>
                    <a:pt x="7276" y="0"/>
                  </a:moveTo>
                  <a:lnTo>
                    <a:pt x="565" y="2855"/>
                  </a:lnTo>
                  <a:cubicBezTo>
                    <a:pt x="565" y="2855"/>
                    <a:pt x="1" y="7354"/>
                    <a:pt x="4072" y="9339"/>
                  </a:cubicBezTo>
                  <a:cubicBezTo>
                    <a:pt x="9502" y="11985"/>
                    <a:pt x="16539" y="14278"/>
                    <a:pt x="16539" y="14278"/>
                  </a:cubicBezTo>
                  <a:cubicBezTo>
                    <a:pt x="16539" y="14278"/>
                    <a:pt x="17116" y="16339"/>
                    <a:pt x="18786" y="17676"/>
                  </a:cubicBezTo>
                  <a:cubicBezTo>
                    <a:pt x="20457" y="19012"/>
                    <a:pt x="20791" y="19285"/>
                    <a:pt x="21489" y="20409"/>
                  </a:cubicBezTo>
                  <a:cubicBezTo>
                    <a:pt x="22188" y="21533"/>
                    <a:pt x="22248" y="22018"/>
                    <a:pt x="23737" y="22808"/>
                  </a:cubicBezTo>
                  <a:cubicBezTo>
                    <a:pt x="25225" y="23597"/>
                    <a:pt x="25590" y="24509"/>
                    <a:pt x="27381" y="27363"/>
                  </a:cubicBezTo>
                  <a:cubicBezTo>
                    <a:pt x="27381" y="27363"/>
                    <a:pt x="27321" y="26088"/>
                    <a:pt x="31876" y="23962"/>
                  </a:cubicBezTo>
                  <a:cubicBezTo>
                    <a:pt x="31876" y="23962"/>
                    <a:pt x="24830" y="13879"/>
                    <a:pt x="22735" y="11510"/>
                  </a:cubicBezTo>
                  <a:cubicBezTo>
                    <a:pt x="20639" y="9141"/>
                    <a:pt x="18665" y="7746"/>
                    <a:pt x="15202" y="5847"/>
                  </a:cubicBezTo>
                  <a:cubicBezTo>
                    <a:pt x="11740" y="3948"/>
                    <a:pt x="8278" y="1848"/>
                    <a:pt x="8278" y="1848"/>
                  </a:cubicBezTo>
                  <a:lnTo>
                    <a:pt x="7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46350" y="1223250"/>
              <a:ext cx="658600" cy="508800"/>
            </a:xfrm>
            <a:custGeom>
              <a:avLst/>
              <a:gdLst/>
              <a:ahLst/>
              <a:cxnLst/>
              <a:rect l="l" t="t" r="r" b="b"/>
              <a:pathLst>
                <a:path w="26344" h="20352" fill="none" extrusionOk="0">
                  <a:moveTo>
                    <a:pt x="0" y="0"/>
                  </a:moveTo>
                  <a:cubicBezTo>
                    <a:pt x="0" y="0"/>
                    <a:pt x="972" y="1732"/>
                    <a:pt x="5284" y="3614"/>
                  </a:cubicBezTo>
                  <a:cubicBezTo>
                    <a:pt x="9597" y="5497"/>
                    <a:pt x="14850" y="7410"/>
                    <a:pt x="14850" y="7410"/>
                  </a:cubicBezTo>
                  <a:cubicBezTo>
                    <a:pt x="14850" y="7410"/>
                    <a:pt x="16545" y="9779"/>
                    <a:pt x="17979" y="11176"/>
                  </a:cubicBezTo>
                  <a:cubicBezTo>
                    <a:pt x="19412" y="12573"/>
                    <a:pt x="20196" y="14334"/>
                    <a:pt x="22382" y="16187"/>
                  </a:cubicBezTo>
                  <a:cubicBezTo>
                    <a:pt x="24569" y="18040"/>
                    <a:pt x="26174" y="19719"/>
                    <a:pt x="26343" y="20352"/>
                  </a:cubicBezTo>
                </a:path>
              </a:pathLst>
            </a:custGeom>
            <a:noFill/>
            <a:ln w="375" cap="flat" cmpd="sng">
              <a:solidFill>
                <a:srgbClr val="FFFFFF"/>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589475" y="1043325"/>
              <a:ext cx="371700" cy="149075"/>
            </a:xfrm>
            <a:custGeom>
              <a:avLst/>
              <a:gdLst/>
              <a:ahLst/>
              <a:cxnLst/>
              <a:rect l="l" t="t" r="r" b="b"/>
              <a:pathLst>
                <a:path w="14868" h="5963" extrusionOk="0">
                  <a:moveTo>
                    <a:pt x="10536" y="0"/>
                  </a:moveTo>
                  <a:lnTo>
                    <a:pt x="3491" y="3477"/>
                  </a:lnTo>
                  <a:lnTo>
                    <a:pt x="28" y="4950"/>
                  </a:lnTo>
                  <a:cubicBezTo>
                    <a:pt x="28" y="4950"/>
                    <a:pt x="0" y="5168"/>
                    <a:pt x="1" y="5528"/>
                  </a:cubicBezTo>
                  <a:lnTo>
                    <a:pt x="272" y="5963"/>
                  </a:lnTo>
                  <a:cubicBezTo>
                    <a:pt x="272" y="5963"/>
                    <a:pt x="1804" y="5914"/>
                    <a:pt x="3764" y="5299"/>
                  </a:cubicBezTo>
                  <a:cubicBezTo>
                    <a:pt x="5722" y="4685"/>
                    <a:pt x="6536" y="3487"/>
                    <a:pt x="9094" y="3358"/>
                  </a:cubicBezTo>
                  <a:cubicBezTo>
                    <a:pt x="10467" y="3288"/>
                    <a:pt x="12003" y="3424"/>
                    <a:pt x="12768" y="2786"/>
                  </a:cubicBezTo>
                  <a:cubicBezTo>
                    <a:pt x="13249" y="2386"/>
                    <a:pt x="13963" y="2086"/>
                    <a:pt x="14867" y="1933"/>
                  </a:cubicBezTo>
                  <a:cubicBezTo>
                    <a:pt x="13201" y="1730"/>
                    <a:pt x="12023" y="1579"/>
                    <a:pt x="12023" y="1579"/>
                  </a:cubicBezTo>
                  <a:cubicBezTo>
                    <a:pt x="11629" y="395"/>
                    <a:pt x="10536" y="0"/>
                    <a:pt x="10536"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96375" y="820400"/>
              <a:ext cx="113425" cy="118000"/>
            </a:xfrm>
            <a:custGeom>
              <a:avLst/>
              <a:gdLst/>
              <a:ahLst/>
              <a:cxnLst/>
              <a:rect l="l" t="t" r="r" b="b"/>
              <a:pathLst>
                <a:path w="4537" h="4720" extrusionOk="0">
                  <a:moveTo>
                    <a:pt x="3757" y="0"/>
                  </a:moveTo>
                  <a:cubicBezTo>
                    <a:pt x="2709" y="0"/>
                    <a:pt x="908" y="634"/>
                    <a:pt x="908" y="634"/>
                  </a:cubicBezTo>
                  <a:cubicBezTo>
                    <a:pt x="908" y="634"/>
                    <a:pt x="1" y="4427"/>
                    <a:pt x="1288" y="4696"/>
                  </a:cubicBezTo>
                  <a:cubicBezTo>
                    <a:pt x="1367" y="4712"/>
                    <a:pt x="1447" y="4720"/>
                    <a:pt x="1527" y="4720"/>
                  </a:cubicBezTo>
                  <a:cubicBezTo>
                    <a:pt x="2934" y="4720"/>
                    <a:pt x="4536" y="2290"/>
                    <a:pt x="4492" y="399"/>
                  </a:cubicBezTo>
                  <a:cubicBezTo>
                    <a:pt x="4485" y="105"/>
                    <a:pt x="4183" y="0"/>
                    <a:pt x="3757" y="0"/>
                  </a:cubicBezTo>
                  <a:close/>
                </a:path>
              </a:pathLst>
            </a:custGeom>
            <a:solidFill>
              <a:srgbClr val="889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95525" y="527875"/>
              <a:ext cx="493900" cy="354950"/>
            </a:xfrm>
            <a:custGeom>
              <a:avLst/>
              <a:gdLst/>
              <a:ahLst/>
              <a:cxnLst/>
              <a:rect l="l" t="t" r="r" b="b"/>
              <a:pathLst>
                <a:path w="19756" h="14198" extrusionOk="0">
                  <a:moveTo>
                    <a:pt x="19570" y="1"/>
                  </a:moveTo>
                  <a:cubicBezTo>
                    <a:pt x="19541" y="1"/>
                    <a:pt x="19497" y="9"/>
                    <a:pt x="19437" y="28"/>
                  </a:cubicBezTo>
                  <a:cubicBezTo>
                    <a:pt x="18997" y="164"/>
                    <a:pt x="17144" y="619"/>
                    <a:pt x="16598" y="878"/>
                  </a:cubicBezTo>
                  <a:cubicBezTo>
                    <a:pt x="16051" y="1136"/>
                    <a:pt x="15080" y="2138"/>
                    <a:pt x="14593" y="2639"/>
                  </a:cubicBezTo>
                  <a:cubicBezTo>
                    <a:pt x="14107" y="3140"/>
                    <a:pt x="7290" y="8925"/>
                    <a:pt x="7290" y="8925"/>
                  </a:cubicBezTo>
                  <a:lnTo>
                    <a:pt x="5148" y="8561"/>
                  </a:lnTo>
                  <a:cubicBezTo>
                    <a:pt x="5126" y="8560"/>
                    <a:pt x="5104" y="8559"/>
                    <a:pt x="5082" y="8559"/>
                  </a:cubicBezTo>
                  <a:cubicBezTo>
                    <a:pt x="3161" y="8559"/>
                    <a:pt x="1" y="13656"/>
                    <a:pt x="1" y="13656"/>
                  </a:cubicBezTo>
                  <a:cubicBezTo>
                    <a:pt x="1" y="13656"/>
                    <a:pt x="1337" y="13884"/>
                    <a:pt x="4663" y="14164"/>
                  </a:cubicBezTo>
                  <a:cubicBezTo>
                    <a:pt x="4930" y="14187"/>
                    <a:pt x="5187" y="14198"/>
                    <a:pt x="5434" y="14198"/>
                  </a:cubicBezTo>
                  <a:cubicBezTo>
                    <a:pt x="8262" y="14198"/>
                    <a:pt x="9812" y="12765"/>
                    <a:pt x="11040" y="10991"/>
                  </a:cubicBezTo>
                  <a:cubicBezTo>
                    <a:pt x="12376" y="9062"/>
                    <a:pt x="16537" y="3065"/>
                    <a:pt x="16537" y="3065"/>
                  </a:cubicBezTo>
                  <a:cubicBezTo>
                    <a:pt x="16632" y="3106"/>
                    <a:pt x="16742" y="3124"/>
                    <a:pt x="16857" y="3124"/>
                  </a:cubicBezTo>
                  <a:cubicBezTo>
                    <a:pt x="17289" y="3124"/>
                    <a:pt x="17805" y="2870"/>
                    <a:pt x="18009" y="2654"/>
                  </a:cubicBezTo>
                  <a:cubicBezTo>
                    <a:pt x="18268" y="2381"/>
                    <a:pt x="18180" y="2108"/>
                    <a:pt x="18180" y="2108"/>
                  </a:cubicBezTo>
                  <a:cubicBezTo>
                    <a:pt x="18180" y="2108"/>
                    <a:pt x="18283" y="1819"/>
                    <a:pt x="18180" y="1439"/>
                  </a:cubicBezTo>
                  <a:cubicBezTo>
                    <a:pt x="18259" y="1150"/>
                    <a:pt x="18071" y="863"/>
                    <a:pt x="18071" y="863"/>
                  </a:cubicBezTo>
                  <a:cubicBezTo>
                    <a:pt x="18071" y="863"/>
                    <a:pt x="18784" y="528"/>
                    <a:pt x="19103" y="423"/>
                  </a:cubicBezTo>
                  <a:cubicBezTo>
                    <a:pt x="19378" y="330"/>
                    <a:pt x="19756" y="1"/>
                    <a:pt x="19570" y="1"/>
                  </a:cubicBezTo>
                  <a:close/>
                </a:path>
              </a:pathLst>
            </a:custGeom>
            <a:solidFill>
              <a:srgbClr val="DF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793850" y="753225"/>
              <a:ext cx="113675" cy="126575"/>
            </a:xfrm>
            <a:custGeom>
              <a:avLst/>
              <a:gdLst/>
              <a:ahLst/>
              <a:cxnLst/>
              <a:rect l="l" t="t" r="r" b="b"/>
              <a:pathLst>
                <a:path w="4547" h="5063" extrusionOk="0">
                  <a:moveTo>
                    <a:pt x="26" y="4619"/>
                  </a:moveTo>
                  <a:cubicBezTo>
                    <a:pt x="1" y="4619"/>
                    <a:pt x="13" y="4626"/>
                    <a:pt x="68" y="4642"/>
                  </a:cubicBezTo>
                  <a:cubicBezTo>
                    <a:pt x="68" y="4642"/>
                    <a:pt x="72" y="4636"/>
                    <a:pt x="80" y="4623"/>
                  </a:cubicBezTo>
                  <a:lnTo>
                    <a:pt x="80" y="4623"/>
                  </a:lnTo>
                  <a:cubicBezTo>
                    <a:pt x="55" y="4620"/>
                    <a:pt x="37" y="4619"/>
                    <a:pt x="26" y="4619"/>
                  </a:cubicBezTo>
                  <a:close/>
                  <a:moveTo>
                    <a:pt x="3991" y="0"/>
                  </a:moveTo>
                  <a:cubicBezTo>
                    <a:pt x="2252" y="1193"/>
                    <a:pt x="251" y="4349"/>
                    <a:pt x="80" y="4623"/>
                  </a:cubicBezTo>
                  <a:lnTo>
                    <a:pt x="80" y="4623"/>
                  </a:lnTo>
                  <a:cubicBezTo>
                    <a:pt x="403" y="4657"/>
                    <a:pt x="1865" y="4904"/>
                    <a:pt x="3445" y="5059"/>
                  </a:cubicBezTo>
                  <a:cubicBezTo>
                    <a:pt x="3469" y="5061"/>
                    <a:pt x="3493" y="5063"/>
                    <a:pt x="3517" y="5063"/>
                  </a:cubicBezTo>
                  <a:cubicBezTo>
                    <a:pt x="4025" y="5063"/>
                    <a:pt x="4375" y="4519"/>
                    <a:pt x="4136" y="4053"/>
                  </a:cubicBezTo>
                  <a:cubicBezTo>
                    <a:pt x="3430" y="2673"/>
                    <a:pt x="3764" y="653"/>
                    <a:pt x="4547" y="17"/>
                  </a:cubicBezTo>
                  <a:lnTo>
                    <a:pt x="3991" y="0"/>
                  </a:lnTo>
                  <a:close/>
                </a:path>
              </a:pathLst>
            </a:custGeom>
            <a:solidFill>
              <a:srgbClr val="AF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07975" y="553500"/>
              <a:ext cx="35925" cy="33925"/>
            </a:xfrm>
            <a:custGeom>
              <a:avLst/>
              <a:gdLst/>
              <a:ahLst/>
              <a:cxnLst/>
              <a:rect l="l" t="t" r="r" b="b"/>
              <a:pathLst>
                <a:path w="1437" h="1357" fill="none" extrusionOk="0">
                  <a:moveTo>
                    <a:pt x="365" y="69"/>
                  </a:moveTo>
                  <a:cubicBezTo>
                    <a:pt x="729" y="1"/>
                    <a:pt x="1243" y="81"/>
                    <a:pt x="1334" y="285"/>
                  </a:cubicBezTo>
                  <a:cubicBezTo>
                    <a:pt x="1425" y="491"/>
                    <a:pt x="1436" y="1265"/>
                    <a:pt x="1334" y="1311"/>
                  </a:cubicBezTo>
                  <a:cubicBezTo>
                    <a:pt x="1231" y="1356"/>
                    <a:pt x="969" y="1003"/>
                    <a:pt x="969" y="582"/>
                  </a:cubicBezTo>
                  <a:cubicBezTo>
                    <a:pt x="969" y="582"/>
                    <a:pt x="753" y="1277"/>
                    <a:pt x="0" y="1174"/>
                  </a:cubicBezTo>
                </a:path>
              </a:pathLst>
            </a:custGeom>
            <a:noFill/>
            <a:ln w="375" cap="rnd" cmpd="sng">
              <a:solidFill>
                <a:srgbClr val="AF3A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79325" y="717300"/>
              <a:ext cx="644925" cy="478450"/>
            </a:xfrm>
            <a:custGeom>
              <a:avLst/>
              <a:gdLst/>
              <a:ahLst/>
              <a:cxnLst/>
              <a:rect l="l" t="t" r="r" b="b"/>
              <a:pathLst>
                <a:path w="25797" h="19138" extrusionOk="0">
                  <a:moveTo>
                    <a:pt x="17594" y="0"/>
                  </a:moveTo>
                  <a:cubicBezTo>
                    <a:pt x="16744" y="0"/>
                    <a:pt x="15792" y="129"/>
                    <a:pt x="14803" y="451"/>
                  </a:cubicBezTo>
                  <a:cubicBezTo>
                    <a:pt x="12616" y="1163"/>
                    <a:pt x="6330" y="2928"/>
                    <a:pt x="6330" y="2928"/>
                  </a:cubicBezTo>
                  <a:cubicBezTo>
                    <a:pt x="4264" y="3687"/>
                    <a:pt x="3444" y="5479"/>
                    <a:pt x="3080" y="6632"/>
                  </a:cubicBezTo>
                  <a:cubicBezTo>
                    <a:pt x="2716" y="7787"/>
                    <a:pt x="2229" y="8364"/>
                    <a:pt x="1683" y="9032"/>
                  </a:cubicBezTo>
                  <a:cubicBezTo>
                    <a:pt x="1136" y="9700"/>
                    <a:pt x="1167" y="10004"/>
                    <a:pt x="1045" y="10824"/>
                  </a:cubicBezTo>
                  <a:cubicBezTo>
                    <a:pt x="924" y="11644"/>
                    <a:pt x="0" y="11599"/>
                    <a:pt x="195" y="12129"/>
                  </a:cubicBezTo>
                  <a:cubicBezTo>
                    <a:pt x="407" y="12707"/>
                    <a:pt x="893" y="13496"/>
                    <a:pt x="2867" y="14377"/>
                  </a:cubicBezTo>
                  <a:cubicBezTo>
                    <a:pt x="3487" y="14653"/>
                    <a:pt x="4125" y="14748"/>
                    <a:pt x="4709" y="14748"/>
                  </a:cubicBezTo>
                  <a:cubicBezTo>
                    <a:pt x="5413" y="14748"/>
                    <a:pt x="6038" y="14610"/>
                    <a:pt x="6458" y="14487"/>
                  </a:cubicBezTo>
                  <a:cubicBezTo>
                    <a:pt x="6796" y="14387"/>
                    <a:pt x="7069" y="14139"/>
                    <a:pt x="7204" y="13812"/>
                  </a:cubicBezTo>
                  <a:lnTo>
                    <a:pt x="7782" y="12403"/>
                  </a:lnTo>
                  <a:cubicBezTo>
                    <a:pt x="7782" y="12403"/>
                    <a:pt x="9883" y="15895"/>
                    <a:pt x="10490" y="16983"/>
                  </a:cubicBezTo>
                  <a:cubicBezTo>
                    <a:pt x="11097" y="18072"/>
                    <a:pt x="10915" y="18477"/>
                    <a:pt x="11462" y="18993"/>
                  </a:cubicBezTo>
                  <a:cubicBezTo>
                    <a:pt x="11566" y="19091"/>
                    <a:pt x="11721" y="19138"/>
                    <a:pt x="11926" y="19138"/>
                  </a:cubicBezTo>
                  <a:cubicBezTo>
                    <a:pt x="12796" y="19138"/>
                    <a:pt x="14554" y="18291"/>
                    <a:pt x="16989" y="16983"/>
                  </a:cubicBezTo>
                  <a:cubicBezTo>
                    <a:pt x="19996" y="15368"/>
                    <a:pt x="24126" y="13466"/>
                    <a:pt x="24429" y="12920"/>
                  </a:cubicBezTo>
                  <a:cubicBezTo>
                    <a:pt x="24733" y="12373"/>
                    <a:pt x="23640" y="12038"/>
                    <a:pt x="22790" y="11705"/>
                  </a:cubicBezTo>
                  <a:cubicBezTo>
                    <a:pt x="21940" y="11371"/>
                    <a:pt x="22031" y="10824"/>
                    <a:pt x="21575" y="9913"/>
                  </a:cubicBezTo>
                  <a:cubicBezTo>
                    <a:pt x="21120" y="9002"/>
                    <a:pt x="20118" y="8607"/>
                    <a:pt x="20118" y="8607"/>
                  </a:cubicBezTo>
                  <a:lnTo>
                    <a:pt x="20118" y="8607"/>
                  </a:lnTo>
                  <a:lnTo>
                    <a:pt x="21970" y="8820"/>
                  </a:lnTo>
                  <a:cubicBezTo>
                    <a:pt x="21970" y="8820"/>
                    <a:pt x="21059" y="8152"/>
                    <a:pt x="22487" y="5054"/>
                  </a:cubicBezTo>
                  <a:cubicBezTo>
                    <a:pt x="23914" y="1956"/>
                    <a:pt x="25796" y="984"/>
                    <a:pt x="25796" y="984"/>
                  </a:cubicBezTo>
                  <a:cubicBezTo>
                    <a:pt x="25420" y="774"/>
                    <a:pt x="24995" y="721"/>
                    <a:pt x="24545" y="721"/>
                  </a:cubicBezTo>
                  <a:cubicBezTo>
                    <a:pt x="24090" y="721"/>
                    <a:pt x="23609" y="776"/>
                    <a:pt x="23127" y="776"/>
                  </a:cubicBezTo>
                  <a:cubicBezTo>
                    <a:pt x="22779" y="776"/>
                    <a:pt x="22431" y="747"/>
                    <a:pt x="22091" y="650"/>
                  </a:cubicBezTo>
                  <a:cubicBezTo>
                    <a:pt x="21588" y="506"/>
                    <a:pt x="21236" y="471"/>
                    <a:pt x="20970" y="471"/>
                  </a:cubicBezTo>
                  <a:cubicBezTo>
                    <a:pt x="20719" y="471"/>
                    <a:pt x="20544" y="503"/>
                    <a:pt x="20392" y="503"/>
                  </a:cubicBezTo>
                  <a:cubicBezTo>
                    <a:pt x="20296" y="503"/>
                    <a:pt x="20209" y="490"/>
                    <a:pt x="20118" y="451"/>
                  </a:cubicBezTo>
                  <a:cubicBezTo>
                    <a:pt x="19502" y="189"/>
                    <a:pt x="18622" y="0"/>
                    <a:pt x="17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73250" y="1130250"/>
              <a:ext cx="261200" cy="261175"/>
            </a:xfrm>
            <a:custGeom>
              <a:avLst/>
              <a:gdLst/>
              <a:ahLst/>
              <a:cxnLst/>
              <a:rect l="l" t="t" r="r" b="b"/>
              <a:pathLst>
                <a:path w="10448" h="10447" extrusionOk="0">
                  <a:moveTo>
                    <a:pt x="5225" y="0"/>
                  </a:moveTo>
                  <a:cubicBezTo>
                    <a:pt x="3839" y="0"/>
                    <a:pt x="2511" y="550"/>
                    <a:pt x="1531" y="1530"/>
                  </a:cubicBezTo>
                  <a:cubicBezTo>
                    <a:pt x="551" y="2510"/>
                    <a:pt x="1" y="3838"/>
                    <a:pt x="1" y="5224"/>
                  </a:cubicBezTo>
                  <a:cubicBezTo>
                    <a:pt x="1" y="6609"/>
                    <a:pt x="551" y="7937"/>
                    <a:pt x="1531" y="8917"/>
                  </a:cubicBezTo>
                  <a:cubicBezTo>
                    <a:pt x="2511" y="9897"/>
                    <a:pt x="3839" y="10447"/>
                    <a:pt x="5225" y="10447"/>
                  </a:cubicBezTo>
                  <a:cubicBezTo>
                    <a:pt x="6610" y="10447"/>
                    <a:pt x="7939" y="9897"/>
                    <a:pt x="8917" y="8917"/>
                  </a:cubicBezTo>
                  <a:cubicBezTo>
                    <a:pt x="9897" y="7937"/>
                    <a:pt x="10447" y="6609"/>
                    <a:pt x="10447" y="5224"/>
                  </a:cubicBezTo>
                  <a:cubicBezTo>
                    <a:pt x="10447" y="3838"/>
                    <a:pt x="9897" y="2510"/>
                    <a:pt x="8917" y="1530"/>
                  </a:cubicBezTo>
                  <a:cubicBezTo>
                    <a:pt x="7939" y="550"/>
                    <a:pt x="6610" y="0"/>
                    <a:pt x="5225" y="0"/>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73875" y="902150"/>
              <a:ext cx="77650" cy="213150"/>
            </a:xfrm>
            <a:custGeom>
              <a:avLst/>
              <a:gdLst/>
              <a:ahLst/>
              <a:cxnLst/>
              <a:rect l="l" t="t" r="r" b="b"/>
              <a:pathLst>
                <a:path w="3106" h="8526" extrusionOk="0">
                  <a:moveTo>
                    <a:pt x="2309" y="0"/>
                  </a:moveTo>
                  <a:cubicBezTo>
                    <a:pt x="2009" y="0"/>
                    <a:pt x="1687" y="228"/>
                    <a:pt x="1555" y="598"/>
                  </a:cubicBezTo>
                  <a:cubicBezTo>
                    <a:pt x="1235" y="1486"/>
                    <a:pt x="0" y="5009"/>
                    <a:pt x="0" y="5009"/>
                  </a:cubicBezTo>
                  <a:cubicBezTo>
                    <a:pt x="0" y="5009"/>
                    <a:pt x="1244" y="7076"/>
                    <a:pt x="2093" y="8525"/>
                  </a:cubicBezTo>
                  <a:cubicBezTo>
                    <a:pt x="1430" y="5917"/>
                    <a:pt x="2459" y="3334"/>
                    <a:pt x="2853" y="1578"/>
                  </a:cubicBezTo>
                  <a:cubicBezTo>
                    <a:pt x="3105" y="448"/>
                    <a:pt x="2729" y="0"/>
                    <a:pt x="2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17150" y="806050"/>
              <a:ext cx="65550" cy="121775"/>
            </a:xfrm>
            <a:custGeom>
              <a:avLst/>
              <a:gdLst/>
              <a:ahLst/>
              <a:cxnLst/>
              <a:rect l="l" t="t" r="r" b="b"/>
              <a:pathLst>
                <a:path w="2622" h="4871" fill="none" extrusionOk="0">
                  <a:moveTo>
                    <a:pt x="1" y="0"/>
                  </a:moveTo>
                  <a:cubicBezTo>
                    <a:pt x="1161" y="980"/>
                    <a:pt x="943" y="3778"/>
                    <a:pt x="2621" y="4871"/>
                  </a:cubicBezTo>
                </a:path>
              </a:pathLst>
            </a:custGeom>
            <a:noFill/>
            <a:ln w="37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82250" y="932450"/>
              <a:ext cx="900" cy="400"/>
            </a:xfrm>
            <a:custGeom>
              <a:avLst/>
              <a:gdLst/>
              <a:ahLst/>
              <a:cxnLst/>
              <a:rect l="l" t="t" r="r" b="b"/>
              <a:pathLst>
                <a:path w="36" h="16" extrusionOk="0">
                  <a:moveTo>
                    <a:pt x="1" y="1"/>
                  </a:moveTo>
                  <a:lnTo>
                    <a:pt x="35" y="16"/>
                  </a:lnTo>
                  <a:cubicBezTo>
                    <a:pt x="14" y="6"/>
                    <a:pt x="1" y="1"/>
                    <a:pt x="1" y="1"/>
                  </a:cubicBezTo>
                  <a:close/>
                </a:path>
              </a:pathLst>
            </a:custGeom>
            <a:solidFill>
              <a:srgbClr val="F3D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40150" y="839300"/>
              <a:ext cx="88450" cy="98500"/>
            </a:xfrm>
            <a:custGeom>
              <a:avLst/>
              <a:gdLst/>
              <a:ahLst/>
              <a:cxnLst/>
              <a:rect l="l" t="t" r="r" b="b"/>
              <a:pathLst>
                <a:path w="3538" h="3940" extrusionOk="0">
                  <a:moveTo>
                    <a:pt x="1048" y="0"/>
                  </a:moveTo>
                  <a:cubicBezTo>
                    <a:pt x="503" y="0"/>
                    <a:pt x="1" y="519"/>
                    <a:pt x="186" y="1147"/>
                  </a:cubicBezTo>
                  <a:cubicBezTo>
                    <a:pt x="483" y="2156"/>
                    <a:pt x="842" y="3179"/>
                    <a:pt x="1685" y="3727"/>
                  </a:cubicBezTo>
                  <a:lnTo>
                    <a:pt x="3537" y="3940"/>
                  </a:lnTo>
                  <a:cubicBezTo>
                    <a:pt x="3537" y="3940"/>
                    <a:pt x="3140" y="3649"/>
                    <a:pt x="3281" y="2561"/>
                  </a:cubicBezTo>
                  <a:cubicBezTo>
                    <a:pt x="2681" y="1812"/>
                    <a:pt x="2281" y="828"/>
                    <a:pt x="1685" y="274"/>
                  </a:cubicBezTo>
                  <a:cubicBezTo>
                    <a:pt x="1667" y="257"/>
                    <a:pt x="1649" y="242"/>
                    <a:pt x="1631" y="226"/>
                  </a:cubicBezTo>
                  <a:cubicBezTo>
                    <a:pt x="1451" y="69"/>
                    <a:pt x="124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257625" y="1017325"/>
              <a:ext cx="416825" cy="281550"/>
            </a:xfrm>
            <a:custGeom>
              <a:avLst/>
              <a:gdLst/>
              <a:ahLst/>
              <a:cxnLst/>
              <a:rect l="l" t="t" r="r" b="b"/>
              <a:pathLst>
                <a:path w="16673" h="11262" extrusionOk="0">
                  <a:moveTo>
                    <a:pt x="1731" y="0"/>
                  </a:moveTo>
                  <a:cubicBezTo>
                    <a:pt x="1731" y="0"/>
                    <a:pt x="1184" y="1822"/>
                    <a:pt x="637" y="3667"/>
                  </a:cubicBezTo>
                  <a:cubicBezTo>
                    <a:pt x="91" y="5512"/>
                    <a:pt x="0" y="7812"/>
                    <a:pt x="3371" y="8883"/>
                  </a:cubicBezTo>
                  <a:cubicBezTo>
                    <a:pt x="6743" y="9954"/>
                    <a:pt x="12094" y="10728"/>
                    <a:pt x="12094" y="10728"/>
                  </a:cubicBezTo>
                  <a:cubicBezTo>
                    <a:pt x="12173" y="11123"/>
                    <a:pt x="12545" y="11261"/>
                    <a:pt x="12954" y="11261"/>
                  </a:cubicBezTo>
                  <a:cubicBezTo>
                    <a:pt x="13016" y="11261"/>
                    <a:pt x="13080" y="11258"/>
                    <a:pt x="13143" y="11252"/>
                  </a:cubicBezTo>
                  <a:cubicBezTo>
                    <a:pt x="13269" y="11240"/>
                    <a:pt x="13382" y="11236"/>
                    <a:pt x="13489" y="11236"/>
                  </a:cubicBezTo>
                  <a:cubicBezTo>
                    <a:pt x="13727" y="11236"/>
                    <a:pt x="13934" y="11257"/>
                    <a:pt x="14179" y="11257"/>
                  </a:cubicBezTo>
                  <a:cubicBezTo>
                    <a:pt x="14241" y="11257"/>
                    <a:pt x="14305" y="11255"/>
                    <a:pt x="14372" y="11252"/>
                  </a:cubicBezTo>
                  <a:cubicBezTo>
                    <a:pt x="14827" y="11229"/>
                    <a:pt x="15671" y="10386"/>
                    <a:pt x="15762" y="9976"/>
                  </a:cubicBezTo>
                  <a:cubicBezTo>
                    <a:pt x="15853" y="9566"/>
                    <a:pt x="15192" y="9521"/>
                    <a:pt x="15192" y="9521"/>
                  </a:cubicBezTo>
                  <a:cubicBezTo>
                    <a:pt x="15227" y="9516"/>
                    <a:pt x="15285" y="9514"/>
                    <a:pt x="15359" y="9514"/>
                  </a:cubicBezTo>
                  <a:cubicBezTo>
                    <a:pt x="15558" y="9514"/>
                    <a:pt x="15867" y="9527"/>
                    <a:pt x="16116" y="9527"/>
                  </a:cubicBezTo>
                  <a:cubicBezTo>
                    <a:pt x="16206" y="9527"/>
                    <a:pt x="16288" y="9526"/>
                    <a:pt x="16354" y="9521"/>
                  </a:cubicBezTo>
                  <a:cubicBezTo>
                    <a:pt x="16673" y="9498"/>
                    <a:pt x="16605" y="8997"/>
                    <a:pt x="15489" y="8928"/>
                  </a:cubicBezTo>
                  <a:cubicBezTo>
                    <a:pt x="15425" y="8925"/>
                    <a:pt x="15362" y="8923"/>
                    <a:pt x="15299" y="8923"/>
                  </a:cubicBezTo>
                  <a:cubicBezTo>
                    <a:pt x="14304" y="8923"/>
                    <a:pt x="13426" y="9386"/>
                    <a:pt x="12750" y="9386"/>
                  </a:cubicBezTo>
                  <a:cubicBezTo>
                    <a:pt x="12721" y="9386"/>
                    <a:pt x="12693" y="9385"/>
                    <a:pt x="12665" y="9383"/>
                  </a:cubicBezTo>
                  <a:cubicBezTo>
                    <a:pt x="11936" y="9338"/>
                    <a:pt x="5808" y="5284"/>
                    <a:pt x="5808" y="5284"/>
                  </a:cubicBezTo>
                  <a:lnTo>
                    <a:pt x="7243" y="1844"/>
                  </a:lnTo>
                  <a:lnTo>
                    <a:pt x="1731" y="0"/>
                  </a:lnTo>
                  <a:close/>
                </a:path>
              </a:pathLst>
            </a:custGeom>
            <a:solidFill>
              <a:srgbClr val="DF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272150" y="1017325"/>
              <a:ext cx="166575" cy="105525"/>
            </a:xfrm>
            <a:custGeom>
              <a:avLst/>
              <a:gdLst/>
              <a:ahLst/>
              <a:cxnLst/>
              <a:rect l="l" t="t" r="r" b="b"/>
              <a:pathLst>
                <a:path w="6663" h="4221" extrusionOk="0">
                  <a:moveTo>
                    <a:pt x="1150" y="0"/>
                  </a:moveTo>
                  <a:cubicBezTo>
                    <a:pt x="1150" y="0"/>
                    <a:pt x="603" y="1822"/>
                    <a:pt x="57" y="3667"/>
                  </a:cubicBezTo>
                  <a:cubicBezTo>
                    <a:pt x="37" y="3733"/>
                    <a:pt x="18" y="3800"/>
                    <a:pt x="0" y="3868"/>
                  </a:cubicBezTo>
                  <a:cubicBezTo>
                    <a:pt x="389" y="4128"/>
                    <a:pt x="795" y="4220"/>
                    <a:pt x="1201" y="4220"/>
                  </a:cubicBezTo>
                  <a:cubicBezTo>
                    <a:pt x="1968" y="4220"/>
                    <a:pt x="2734" y="3893"/>
                    <a:pt x="3382" y="3758"/>
                  </a:cubicBezTo>
                  <a:cubicBezTo>
                    <a:pt x="4298" y="3567"/>
                    <a:pt x="5192" y="3546"/>
                    <a:pt x="6083" y="3232"/>
                  </a:cubicBezTo>
                  <a:lnTo>
                    <a:pt x="6662" y="1844"/>
                  </a:lnTo>
                  <a:lnTo>
                    <a:pt x="1150" y="0"/>
                  </a:lnTo>
                  <a:close/>
                </a:path>
              </a:pathLst>
            </a:custGeom>
            <a:solidFill>
              <a:srgbClr val="AF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69600" y="1130250"/>
              <a:ext cx="33250" cy="19200"/>
            </a:xfrm>
            <a:custGeom>
              <a:avLst/>
              <a:gdLst/>
              <a:ahLst/>
              <a:cxnLst/>
              <a:rect l="l" t="t" r="r" b="b"/>
              <a:pathLst>
                <a:path w="1330" h="768" fill="none" extrusionOk="0">
                  <a:moveTo>
                    <a:pt x="1329" y="767"/>
                  </a:moveTo>
                  <a:lnTo>
                    <a:pt x="0" y="0"/>
                  </a:lnTo>
                </a:path>
              </a:pathLst>
            </a:custGeom>
            <a:noFill/>
            <a:ln w="375" cap="flat" cmpd="sng">
              <a:solidFill>
                <a:srgbClr val="AF3A3A"/>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79325" y="978375"/>
              <a:ext cx="181950" cy="107650"/>
            </a:xfrm>
            <a:custGeom>
              <a:avLst/>
              <a:gdLst/>
              <a:ahLst/>
              <a:cxnLst/>
              <a:rect l="l" t="t" r="r" b="b"/>
              <a:pathLst>
                <a:path w="7278" h="4306" extrusionOk="0">
                  <a:moveTo>
                    <a:pt x="1098" y="1"/>
                  </a:moveTo>
                  <a:cubicBezTo>
                    <a:pt x="1082" y="115"/>
                    <a:pt x="1067" y="240"/>
                    <a:pt x="1045" y="381"/>
                  </a:cubicBezTo>
                  <a:cubicBezTo>
                    <a:pt x="924" y="1201"/>
                    <a:pt x="0" y="1156"/>
                    <a:pt x="195" y="1686"/>
                  </a:cubicBezTo>
                  <a:cubicBezTo>
                    <a:pt x="407" y="2264"/>
                    <a:pt x="894" y="3053"/>
                    <a:pt x="2867" y="3934"/>
                  </a:cubicBezTo>
                  <a:cubicBezTo>
                    <a:pt x="3487" y="4210"/>
                    <a:pt x="4125" y="4305"/>
                    <a:pt x="4709" y="4305"/>
                  </a:cubicBezTo>
                  <a:cubicBezTo>
                    <a:pt x="5413" y="4305"/>
                    <a:pt x="6038" y="4167"/>
                    <a:pt x="6458" y="4044"/>
                  </a:cubicBezTo>
                  <a:cubicBezTo>
                    <a:pt x="6796" y="3944"/>
                    <a:pt x="7069" y="3696"/>
                    <a:pt x="7204" y="3369"/>
                  </a:cubicBezTo>
                  <a:lnTo>
                    <a:pt x="7278" y="3188"/>
                  </a:lnTo>
                  <a:lnTo>
                    <a:pt x="10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74900" y="545850"/>
              <a:ext cx="171650" cy="154875"/>
            </a:xfrm>
            <a:custGeom>
              <a:avLst/>
              <a:gdLst/>
              <a:ahLst/>
              <a:cxnLst/>
              <a:rect l="l" t="t" r="r" b="b"/>
              <a:pathLst>
                <a:path w="6866" h="6195" extrusionOk="0">
                  <a:moveTo>
                    <a:pt x="5626" y="0"/>
                  </a:moveTo>
                  <a:cubicBezTo>
                    <a:pt x="5468" y="0"/>
                    <a:pt x="5302" y="30"/>
                    <a:pt x="5134" y="91"/>
                  </a:cubicBezTo>
                  <a:cubicBezTo>
                    <a:pt x="4966" y="152"/>
                    <a:pt x="4811" y="173"/>
                    <a:pt x="4664" y="173"/>
                  </a:cubicBezTo>
                  <a:cubicBezTo>
                    <a:pt x="4340" y="173"/>
                    <a:pt x="4056" y="70"/>
                    <a:pt x="3755" y="70"/>
                  </a:cubicBezTo>
                  <a:cubicBezTo>
                    <a:pt x="3586" y="70"/>
                    <a:pt x="3412" y="103"/>
                    <a:pt x="3221" y="204"/>
                  </a:cubicBezTo>
                  <a:cubicBezTo>
                    <a:pt x="2780" y="440"/>
                    <a:pt x="2574" y="662"/>
                    <a:pt x="2305" y="852"/>
                  </a:cubicBezTo>
                  <a:cubicBezTo>
                    <a:pt x="2086" y="1005"/>
                    <a:pt x="1825" y="1068"/>
                    <a:pt x="1559" y="1068"/>
                  </a:cubicBezTo>
                  <a:cubicBezTo>
                    <a:pt x="1526" y="1068"/>
                    <a:pt x="1494" y="1067"/>
                    <a:pt x="1461" y="1065"/>
                  </a:cubicBezTo>
                  <a:cubicBezTo>
                    <a:pt x="1443" y="1064"/>
                    <a:pt x="1426" y="1064"/>
                    <a:pt x="1408" y="1064"/>
                  </a:cubicBezTo>
                  <a:cubicBezTo>
                    <a:pt x="626" y="1064"/>
                    <a:pt x="0" y="2071"/>
                    <a:pt x="41" y="2847"/>
                  </a:cubicBezTo>
                  <a:cubicBezTo>
                    <a:pt x="86" y="3735"/>
                    <a:pt x="283" y="4077"/>
                    <a:pt x="625" y="4737"/>
                  </a:cubicBezTo>
                  <a:cubicBezTo>
                    <a:pt x="967" y="5398"/>
                    <a:pt x="1149" y="6195"/>
                    <a:pt x="1149" y="6195"/>
                  </a:cubicBezTo>
                  <a:cubicBezTo>
                    <a:pt x="2037" y="5739"/>
                    <a:pt x="1992" y="2847"/>
                    <a:pt x="1992" y="2847"/>
                  </a:cubicBezTo>
                  <a:cubicBezTo>
                    <a:pt x="2058" y="2814"/>
                    <a:pt x="2140" y="2802"/>
                    <a:pt x="2238" y="2802"/>
                  </a:cubicBezTo>
                  <a:cubicBezTo>
                    <a:pt x="2473" y="2802"/>
                    <a:pt x="2806" y="2869"/>
                    <a:pt x="3268" y="2869"/>
                  </a:cubicBezTo>
                  <a:cubicBezTo>
                    <a:pt x="3408" y="2869"/>
                    <a:pt x="3559" y="2863"/>
                    <a:pt x="3723" y="2847"/>
                  </a:cubicBezTo>
                  <a:cubicBezTo>
                    <a:pt x="4656" y="2755"/>
                    <a:pt x="4611" y="2322"/>
                    <a:pt x="5294" y="2255"/>
                  </a:cubicBezTo>
                  <a:cubicBezTo>
                    <a:pt x="5978" y="2186"/>
                    <a:pt x="6865" y="1731"/>
                    <a:pt x="6729" y="956"/>
                  </a:cubicBezTo>
                  <a:cubicBezTo>
                    <a:pt x="6623" y="355"/>
                    <a:pt x="6174" y="0"/>
                    <a:pt x="5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72725" y="600675"/>
              <a:ext cx="171725" cy="216475"/>
            </a:xfrm>
            <a:custGeom>
              <a:avLst/>
              <a:gdLst/>
              <a:ahLst/>
              <a:cxnLst/>
              <a:rect l="l" t="t" r="r" b="b"/>
              <a:pathLst>
                <a:path w="6869" h="8659" extrusionOk="0">
                  <a:moveTo>
                    <a:pt x="4819" y="0"/>
                  </a:moveTo>
                  <a:cubicBezTo>
                    <a:pt x="4572" y="259"/>
                    <a:pt x="4014" y="446"/>
                    <a:pt x="3472" y="446"/>
                  </a:cubicBezTo>
                  <a:cubicBezTo>
                    <a:pt x="3315" y="446"/>
                    <a:pt x="3159" y="430"/>
                    <a:pt x="3012" y="396"/>
                  </a:cubicBezTo>
                  <a:cubicBezTo>
                    <a:pt x="2856" y="360"/>
                    <a:pt x="2698" y="346"/>
                    <a:pt x="2548" y="346"/>
                  </a:cubicBezTo>
                  <a:cubicBezTo>
                    <a:pt x="2066" y="346"/>
                    <a:pt x="1661" y="487"/>
                    <a:pt x="1661" y="487"/>
                  </a:cubicBezTo>
                  <a:cubicBezTo>
                    <a:pt x="1661" y="487"/>
                    <a:pt x="1706" y="2005"/>
                    <a:pt x="1479" y="2916"/>
                  </a:cubicBezTo>
                  <a:cubicBezTo>
                    <a:pt x="1284" y="2728"/>
                    <a:pt x="1013" y="2624"/>
                    <a:pt x="760" y="2624"/>
                  </a:cubicBezTo>
                  <a:cubicBezTo>
                    <a:pt x="359" y="2624"/>
                    <a:pt x="0" y="2883"/>
                    <a:pt x="52" y="3478"/>
                  </a:cubicBezTo>
                  <a:cubicBezTo>
                    <a:pt x="93" y="3961"/>
                    <a:pt x="461" y="4066"/>
                    <a:pt x="776" y="4066"/>
                  </a:cubicBezTo>
                  <a:cubicBezTo>
                    <a:pt x="1022" y="4066"/>
                    <a:pt x="1236" y="4002"/>
                    <a:pt x="1236" y="4002"/>
                  </a:cubicBezTo>
                  <a:lnTo>
                    <a:pt x="1767" y="6728"/>
                  </a:lnTo>
                  <a:cubicBezTo>
                    <a:pt x="3698" y="6939"/>
                    <a:pt x="5467" y="8659"/>
                    <a:pt x="6183" y="8659"/>
                  </a:cubicBezTo>
                  <a:cubicBezTo>
                    <a:pt x="6289" y="8659"/>
                    <a:pt x="6372" y="8621"/>
                    <a:pt x="6429" y="8535"/>
                  </a:cubicBezTo>
                  <a:cubicBezTo>
                    <a:pt x="6869" y="7866"/>
                    <a:pt x="4482" y="5927"/>
                    <a:pt x="4482" y="5927"/>
                  </a:cubicBezTo>
                  <a:lnTo>
                    <a:pt x="4277" y="5049"/>
                  </a:lnTo>
                  <a:cubicBezTo>
                    <a:pt x="5643" y="4989"/>
                    <a:pt x="5229" y="2977"/>
                    <a:pt x="4987" y="2051"/>
                  </a:cubicBezTo>
                  <a:cubicBezTo>
                    <a:pt x="4743" y="1124"/>
                    <a:pt x="4819" y="0"/>
                    <a:pt x="4819" y="0"/>
                  </a:cubicBezTo>
                  <a:close/>
                </a:path>
              </a:pathLst>
            </a:custGeom>
            <a:solidFill>
              <a:srgbClr val="DF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522175" y="708175"/>
              <a:ext cx="62600" cy="40825"/>
            </a:xfrm>
            <a:custGeom>
              <a:avLst/>
              <a:gdLst/>
              <a:ahLst/>
              <a:cxnLst/>
              <a:rect l="l" t="t" r="r" b="b"/>
              <a:pathLst>
                <a:path w="2504" h="1633" extrusionOk="0">
                  <a:moveTo>
                    <a:pt x="103" y="0"/>
                  </a:moveTo>
                  <a:cubicBezTo>
                    <a:pt x="50" y="0"/>
                    <a:pt x="0" y="50"/>
                    <a:pt x="19" y="114"/>
                  </a:cubicBezTo>
                  <a:cubicBezTo>
                    <a:pt x="267" y="955"/>
                    <a:pt x="756" y="1633"/>
                    <a:pt x="2251" y="1633"/>
                  </a:cubicBezTo>
                  <a:cubicBezTo>
                    <a:pt x="2332" y="1633"/>
                    <a:pt x="2416" y="1631"/>
                    <a:pt x="2504" y="1627"/>
                  </a:cubicBezTo>
                  <a:lnTo>
                    <a:pt x="2299" y="749"/>
                  </a:lnTo>
                  <a:cubicBezTo>
                    <a:pt x="2206" y="759"/>
                    <a:pt x="2104" y="764"/>
                    <a:pt x="1996" y="764"/>
                  </a:cubicBezTo>
                  <a:cubicBezTo>
                    <a:pt x="1421" y="764"/>
                    <a:pt x="663" y="609"/>
                    <a:pt x="170" y="32"/>
                  </a:cubicBezTo>
                  <a:cubicBezTo>
                    <a:pt x="151" y="10"/>
                    <a:pt x="126" y="0"/>
                    <a:pt x="103" y="0"/>
                  </a:cubicBezTo>
                  <a:close/>
                </a:path>
              </a:pathLst>
            </a:custGeom>
            <a:solidFill>
              <a:srgbClr val="AF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94300" y="639700"/>
              <a:ext cx="36325" cy="36825"/>
            </a:xfrm>
            <a:custGeom>
              <a:avLst/>
              <a:gdLst/>
              <a:ahLst/>
              <a:cxnLst/>
              <a:rect l="l" t="t" r="r" b="b"/>
              <a:pathLst>
                <a:path w="1453" h="1473" extrusionOk="0">
                  <a:moveTo>
                    <a:pt x="1066" y="1"/>
                  </a:moveTo>
                  <a:lnTo>
                    <a:pt x="0" y="786"/>
                  </a:lnTo>
                  <a:lnTo>
                    <a:pt x="342" y="1428"/>
                  </a:lnTo>
                  <a:cubicBezTo>
                    <a:pt x="342" y="1428"/>
                    <a:pt x="540" y="1303"/>
                    <a:pt x="844" y="1303"/>
                  </a:cubicBezTo>
                  <a:cubicBezTo>
                    <a:pt x="1018" y="1303"/>
                    <a:pt x="1227" y="1344"/>
                    <a:pt x="1453" y="1473"/>
                  </a:cubicBezTo>
                  <a:lnTo>
                    <a:pt x="10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18325" y="623375"/>
              <a:ext cx="109325" cy="53650"/>
            </a:xfrm>
            <a:custGeom>
              <a:avLst/>
              <a:gdLst/>
              <a:ahLst/>
              <a:cxnLst/>
              <a:rect l="l" t="t" r="r" b="b"/>
              <a:pathLst>
                <a:path w="4373" h="2146" extrusionOk="0">
                  <a:moveTo>
                    <a:pt x="3448" y="1"/>
                  </a:moveTo>
                  <a:cubicBezTo>
                    <a:pt x="3406" y="1"/>
                    <a:pt x="3364" y="3"/>
                    <a:pt x="3322" y="10"/>
                  </a:cubicBezTo>
                  <a:lnTo>
                    <a:pt x="449" y="425"/>
                  </a:lnTo>
                  <a:cubicBezTo>
                    <a:pt x="185" y="464"/>
                    <a:pt x="1" y="708"/>
                    <a:pt x="40" y="972"/>
                  </a:cubicBezTo>
                  <a:lnTo>
                    <a:pt x="149" y="1732"/>
                  </a:lnTo>
                  <a:cubicBezTo>
                    <a:pt x="185" y="1972"/>
                    <a:pt x="390" y="2146"/>
                    <a:pt x="626" y="2146"/>
                  </a:cubicBezTo>
                  <a:cubicBezTo>
                    <a:pt x="650" y="2146"/>
                    <a:pt x="673" y="2144"/>
                    <a:pt x="697" y="2141"/>
                  </a:cubicBezTo>
                  <a:lnTo>
                    <a:pt x="3571" y="1726"/>
                  </a:lnTo>
                  <a:cubicBezTo>
                    <a:pt x="4044" y="1657"/>
                    <a:pt x="4373" y="1217"/>
                    <a:pt x="4304" y="744"/>
                  </a:cubicBezTo>
                  <a:cubicBezTo>
                    <a:pt x="4243" y="312"/>
                    <a:pt x="3872" y="1"/>
                    <a:pt x="3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36075" y="620700"/>
              <a:ext cx="92875" cy="55050"/>
            </a:xfrm>
            <a:custGeom>
              <a:avLst/>
              <a:gdLst/>
              <a:ahLst/>
              <a:cxnLst/>
              <a:rect l="l" t="t" r="r" b="b"/>
              <a:pathLst>
                <a:path w="3715" h="2202" extrusionOk="0">
                  <a:moveTo>
                    <a:pt x="3417" y="1"/>
                  </a:moveTo>
                  <a:cubicBezTo>
                    <a:pt x="3414" y="1"/>
                    <a:pt x="3411" y="1"/>
                    <a:pt x="3408" y="1"/>
                  </a:cubicBezTo>
                  <a:lnTo>
                    <a:pt x="60" y="485"/>
                  </a:lnTo>
                  <a:cubicBezTo>
                    <a:pt x="25" y="490"/>
                    <a:pt x="1" y="523"/>
                    <a:pt x="6" y="557"/>
                  </a:cubicBezTo>
                  <a:lnTo>
                    <a:pt x="237" y="2148"/>
                  </a:lnTo>
                  <a:cubicBezTo>
                    <a:pt x="241" y="2179"/>
                    <a:pt x="268" y="2202"/>
                    <a:pt x="298" y="2202"/>
                  </a:cubicBezTo>
                  <a:cubicBezTo>
                    <a:pt x="302" y="2202"/>
                    <a:pt x="305" y="2202"/>
                    <a:pt x="308" y="2201"/>
                  </a:cubicBezTo>
                  <a:lnTo>
                    <a:pt x="3656" y="1717"/>
                  </a:lnTo>
                  <a:cubicBezTo>
                    <a:pt x="3690" y="1712"/>
                    <a:pt x="3715" y="1680"/>
                    <a:pt x="3710" y="1646"/>
                  </a:cubicBezTo>
                  <a:lnTo>
                    <a:pt x="3480" y="55"/>
                  </a:lnTo>
                  <a:cubicBezTo>
                    <a:pt x="3475" y="24"/>
                    <a:pt x="3448" y="1"/>
                    <a:pt x="3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62975" y="641425"/>
              <a:ext cx="45075" cy="11375"/>
            </a:xfrm>
            <a:custGeom>
              <a:avLst/>
              <a:gdLst/>
              <a:ahLst/>
              <a:cxnLst/>
              <a:rect l="l" t="t" r="r" b="b"/>
              <a:pathLst>
                <a:path w="1803" h="455" extrusionOk="0">
                  <a:moveTo>
                    <a:pt x="1680" y="0"/>
                  </a:moveTo>
                  <a:cubicBezTo>
                    <a:pt x="1675" y="0"/>
                    <a:pt x="1669" y="1"/>
                    <a:pt x="1663" y="2"/>
                  </a:cubicBezTo>
                  <a:lnTo>
                    <a:pt x="107" y="226"/>
                  </a:lnTo>
                  <a:cubicBezTo>
                    <a:pt x="44" y="236"/>
                    <a:pt x="1" y="294"/>
                    <a:pt x="9" y="356"/>
                  </a:cubicBezTo>
                  <a:cubicBezTo>
                    <a:pt x="18" y="414"/>
                    <a:pt x="67" y="455"/>
                    <a:pt x="122" y="455"/>
                  </a:cubicBezTo>
                  <a:cubicBezTo>
                    <a:pt x="128" y="455"/>
                    <a:pt x="134" y="454"/>
                    <a:pt x="140" y="454"/>
                  </a:cubicBezTo>
                  <a:lnTo>
                    <a:pt x="1696" y="229"/>
                  </a:lnTo>
                  <a:cubicBezTo>
                    <a:pt x="1760" y="220"/>
                    <a:pt x="1803" y="162"/>
                    <a:pt x="1793" y="99"/>
                  </a:cubicBezTo>
                  <a:cubicBezTo>
                    <a:pt x="1786" y="42"/>
                    <a:pt x="1736" y="0"/>
                    <a:pt x="1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78225" y="571725"/>
              <a:ext cx="43475" cy="89450"/>
            </a:xfrm>
            <a:custGeom>
              <a:avLst/>
              <a:gdLst/>
              <a:ahLst/>
              <a:cxnLst/>
              <a:rect l="l" t="t" r="r" b="b"/>
              <a:pathLst>
                <a:path w="1739" h="3578" extrusionOk="0">
                  <a:moveTo>
                    <a:pt x="1738" y="1"/>
                  </a:moveTo>
                  <a:lnTo>
                    <a:pt x="1738" y="1"/>
                  </a:lnTo>
                  <a:cubicBezTo>
                    <a:pt x="1635" y="23"/>
                    <a:pt x="1529" y="33"/>
                    <a:pt x="1422" y="33"/>
                  </a:cubicBezTo>
                  <a:cubicBezTo>
                    <a:pt x="1391" y="33"/>
                    <a:pt x="1359" y="32"/>
                    <a:pt x="1328" y="30"/>
                  </a:cubicBezTo>
                  <a:cubicBezTo>
                    <a:pt x="1312" y="29"/>
                    <a:pt x="1296" y="29"/>
                    <a:pt x="1280" y="29"/>
                  </a:cubicBezTo>
                  <a:cubicBezTo>
                    <a:pt x="1236" y="29"/>
                    <a:pt x="1194" y="33"/>
                    <a:pt x="1152" y="39"/>
                  </a:cubicBezTo>
                  <a:cubicBezTo>
                    <a:pt x="422" y="724"/>
                    <a:pt x="1" y="1995"/>
                    <a:pt x="448" y="3577"/>
                  </a:cubicBezTo>
                  <a:lnTo>
                    <a:pt x="760" y="3489"/>
                  </a:lnTo>
                  <a:cubicBezTo>
                    <a:pt x="388" y="2172"/>
                    <a:pt x="666" y="578"/>
                    <a:pt x="1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7825" y="646850"/>
              <a:ext cx="44975" cy="67675"/>
            </a:xfrm>
            <a:custGeom>
              <a:avLst/>
              <a:gdLst/>
              <a:ahLst/>
              <a:cxnLst/>
              <a:rect l="l" t="t" r="r" b="b"/>
              <a:pathLst>
                <a:path w="1799" h="2707" extrusionOk="0">
                  <a:moveTo>
                    <a:pt x="723" y="0"/>
                  </a:moveTo>
                  <a:cubicBezTo>
                    <a:pt x="695" y="0"/>
                    <a:pt x="668" y="2"/>
                    <a:pt x="640" y="7"/>
                  </a:cubicBezTo>
                  <a:cubicBezTo>
                    <a:pt x="388" y="49"/>
                    <a:pt x="113" y="291"/>
                    <a:pt x="113" y="291"/>
                  </a:cubicBezTo>
                  <a:lnTo>
                    <a:pt x="140" y="496"/>
                  </a:lnTo>
                  <a:cubicBezTo>
                    <a:pt x="34" y="765"/>
                    <a:pt x="1" y="1118"/>
                    <a:pt x="64" y="1493"/>
                  </a:cubicBezTo>
                  <a:cubicBezTo>
                    <a:pt x="116" y="1803"/>
                    <a:pt x="227" y="2076"/>
                    <a:pt x="370" y="2286"/>
                  </a:cubicBezTo>
                  <a:lnTo>
                    <a:pt x="413" y="2619"/>
                  </a:lnTo>
                  <a:cubicBezTo>
                    <a:pt x="413" y="2619"/>
                    <a:pt x="1008" y="2707"/>
                    <a:pt x="1089" y="2707"/>
                  </a:cubicBezTo>
                  <a:cubicBezTo>
                    <a:pt x="1092" y="2707"/>
                    <a:pt x="1095" y="2706"/>
                    <a:pt x="1096" y="2706"/>
                  </a:cubicBezTo>
                  <a:cubicBezTo>
                    <a:pt x="1541" y="2631"/>
                    <a:pt x="1799" y="1967"/>
                    <a:pt x="1672" y="1221"/>
                  </a:cubicBezTo>
                  <a:cubicBezTo>
                    <a:pt x="1554" y="521"/>
                    <a:pt x="114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62725" y="653900"/>
              <a:ext cx="45675" cy="58475"/>
            </a:xfrm>
            <a:custGeom>
              <a:avLst/>
              <a:gdLst/>
              <a:ahLst/>
              <a:cxnLst/>
              <a:rect l="l" t="t" r="r" b="b"/>
              <a:pathLst>
                <a:path w="1827" h="2339" extrusionOk="0">
                  <a:moveTo>
                    <a:pt x="813" y="1"/>
                  </a:moveTo>
                  <a:cubicBezTo>
                    <a:pt x="781" y="1"/>
                    <a:pt x="749" y="3"/>
                    <a:pt x="717" y="9"/>
                  </a:cubicBezTo>
                  <a:cubicBezTo>
                    <a:pt x="273" y="84"/>
                    <a:pt x="1" y="665"/>
                    <a:pt x="110" y="1306"/>
                  </a:cubicBezTo>
                  <a:cubicBezTo>
                    <a:pt x="210" y="1900"/>
                    <a:pt x="603" y="2338"/>
                    <a:pt x="1014" y="2338"/>
                  </a:cubicBezTo>
                  <a:cubicBezTo>
                    <a:pt x="1046" y="2338"/>
                    <a:pt x="1078" y="2335"/>
                    <a:pt x="1110" y="2330"/>
                  </a:cubicBezTo>
                  <a:cubicBezTo>
                    <a:pt x="1554" y="2254"/>
                    <a:pt x="1826" y="1674"/>
                    <a:pt x="1717" y="1033"/>
                  </a:cubicBezTo>
                  <a:cubicBezTo>
                    <a:pt x="1617" y="439"/>
                    <a:pt x="1224"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72950" y="679425"/>
              <a:ext cx="21150" cy="9400"/>
            </a:xfrm>
            <a:custGeom>
              <a:avLst/>
              <a:gdLst/>
              <a:ahLst/>
              <a:cxnLst/>
              <a:rect l="l" t="t" r="r" b="b"/>
              <a:pathLst>
                <a:path w="846" h="376" extrusionOk="0">
                  <a:moveTo>
                    <a:pt x="694" y="0"/>
                  </a:moveTo>
                  <a:cubicBezTo>
                    <a:pt x="685" y="0"/>
                    <a:pt x="677" y="1"/>
                    <a:pt x="669" y="2"/>
                  </a:cubicBezTo>
                  <a:lnTo>
                    <a:pt x="129" y="93"/>
                  </a:lnTo>
                  <a:cubicBezTo>
                    <a:pt x="52" y="106"/>
                    <a:pt x="0" y="180"/>
                    <a:pt x="13" y="257"/>
                  </a:cubicBezTo>
                  <a:cubicBezTo>
                    <a:pt x="24" y="326"/>
                    <a:pt x="85" y="376"/>
                    <a:pt x="152" y="376"/>
                  </a:cubicBezTo>
                  <a:cubicBezTo>
                    <a:pt x="160" y="376"/>
                    <a:pt x="169" y="375"/>
                    <a:pt x="177" y="374"/>
                  </a:cubicBezTo>
                  <a:lnTo>
                    <a:pt x="716" y="283"/>
                  </a:lnTo>
                  <a:cubicBezTo>
                    <a:pt x="794" y="270"/>
                    <a:pt x="846" y="196"/>
                    <a:pt x="833" y="119"/>
                  </a:cubicBezTo>
                  <a:cubicBezTo>
                    <a:pt x="821" y="50"/>
                    <a:pt x="761" y="0"/>
                    <a:pt x="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99800" y="945625"/>
              <a:ext cx="197850" cy="198525"/>
            </a:xfrm>
            <a:custGeom>
              <a:avLst/>
              <a:gdLst/>
              <a:ahLst/>
              <a:cxnLst/>
              <a:rect l="l" t="t" r="r" b="b"/>
              <a:pathLst>
                <a:path w="7914" h="7941" extrusionOk="0">
                  <a:moveTo>
                    <a:pt x="4133" y="1"/>
                  </a:moveTo>
                  <a:lnTo>
                    <a:pt x="4133" y="1"/>
                  </a:lnTo>
                  <a:cubicBezTo>
                    <a:pt x="4756" y="780"/>
                    <a:pt x="4038" y="2920"/>
                    <a:pt x="2467" y="4638"/>
                  </a:cubicBezTo>
                  <a:cubicBezTo>
                    <a:pt x="1183" y="6040"/>
                    <a:pt x="341" y="7186"/>
                    <a:pt x="0" y="7941"/>
                  </a:cubicBezTo>
                  <a:cubicBezTo>
                    <a:pt x="58" y="7910"/>
                    <a:pt x="113" y="7881"/>
                    <a:pt x="170" y="7851"/>
                  </a:cubicBezTo>
                  <a:cubicBezTo>
                    <a:pt x="3177" y="6235"/>
                    <a:pt x="7307" y="4333"/>
                    <a:pt x="7610" y="3787"/>
                  </a:cubicBezTo>
                  <a:cubicBezTo>
                    <a:pt x="7914" y="3240"/>
                    <a:pt x="6821" y="2905"/>
                    <a:pt x="5971" y="2572"/>
                  </a:cubicBezTo>
                  <a:cubicBezTo>
                    <a:pt x="5121" y="2238"/>
                    <a:pt x="5212" y="1691"/>
                    <a:pt x="4756" y="780"/>
                  </a:cubicBezTo>
                  <a:cubicBezTo>
                    <a:pt x="4595" y="457"/>
                    <a:pt x="4363" y="199"/>
                    <a:pt x="4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accent3"/>
        </a:solidFill>
        <a:effectLst/>
      </p:bgPr>
    </p:bg>
    <p:spTree>
      <p:nvGrpSpPr>
        <p:cNvPr id="1" name="Shape 232"/>
        <p:cNvGrpSpPr/>
        <p:nvPr/>
      </p:nvGrpSpPr>
      <p:grpSpPr>
        <a:xfrm>
          <a:off x="0" y="0"/>
          <a:ext cx="0" cy="0"/>
          <a:chOff x="0" y="0"/>
          <a:chExt cx="0" cy="0"/>
        </a:xfrm>
      </p:grpSpPr>
      <p:sp>
        <p:nvSpPr>
          <p:cNvPr id="233" name="Google Shape;233;p17"/>
          <p:cNvSpPr/>
          <p:nvPr/>
        </p:nvSpPr>
        <p:spPr>
          <a:xfrm rot="10800000">
            <a:off x="-769751" y="-655489"/>
            <a:ext cx="10683501" cy="6734164"/>
          </a:xfrm>
          <a:custGeom>
            <a:avLst/>
            <a:gdLst/>
            <a:ahLst/>
            <a:cxnLst/>
            <a:rect l="l" t="t" r="r" b="b"/>
            <a:pathLst>
              <a:path w="90638" h="37327" extrusionOk="0">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txBox="1">
            <a:spLocks noGrp="1"/>
          </p:cNvSpPr>
          <p:nvPr>
            <p:ph type="title"/>
          </p:nvPr>
        </p:nvSpPr>
        <p:spPr>
          <a:xfrm>
            <a:off x="2391900" y="2880650"/>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5" name="Google Shape;235;p17"/>
          <p:cNvSpPr txBox="1">
            <a:spLocks noGrp="1"/>
          </p:cNvSpPr>
          <p:nvPr>
            <p:ph type="title" idx="2" hasCustomPrompt="1"/>
          </p:nvPr>
        </p:nvSpPr>
        <p:spPr>
          <a:xfrm>
            <a:off x="3796950" y="1910899"/>
            <a:ext cx="1550100" cy="96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6" name="Google Shape;236;p17"/>
          <p:cNvSpPr txBox="1">
            <a:spLocks noGrp="1"/>
          </p:cNvSpPr>
          <p:nvPr>
            <p:ph type="subTitle" idx="1"/>
          </p:nvPr>
        </p:nvSpPr>
        <p:spPr>
          <a:xfrm rot="710">
            <a:off x="2392050" y="3923399"/>
            <a:ext cx="4359900" cy="345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37" name="Google Shape;237;p17"/>
          <p:cNvGrpSpPr/>
          <p:nvPr/>
        </p:nvGrpSpPr>
        <p:grpSpPr>
          <a:xfrm>
            <a:off x="720000" y="540000"/>
            <a:ext cx="2331600" cy="274500"/>
            <a:chOff x="720000" y="540000"/>
            <a:chExt cx="2331600" cy="274500"/>
          </a:xfrm>
        </p:grpSpPr>
        <p:sp>
          <p:nvSpPr>
            <p:cNvPr id="238" name="Google Shape;238;p17"/>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17"/>
            <p:cNvGrpSpPr/>
            <p:nvPr/>
          </p:nvGrpSpPr>
          <p:grpSpPr>
            <a:xfrm>
              <a:off x="2783393" y="590851"/>
              <a:ext cx="173819" cy="172772"/>
              <a:chOff x="1979925" y="448850"/>
              <a:chExt cx="79500" cy="79025"/>
            </a:xfrm>
          </p:grpSpPr>
          <p:sp>
            <p:nvSpPr>
              <p:cNvPr id="240" name="Google Shape;240;p17"/>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42" name="Google Shape;242;p17"/>
          <p:cNvPicPr preferRelativeResize="0"/>
          <p:nvPr/>
        </p:nvPicPr>
        <p:blipFill>
          <a:blip r:embed="rId2">
            <a:alphaModFix/>
          </a:blip>
          <a:stretch>
            <a:fillRect/>
          </a:stretch>
        </p:blipFill>
        <p:spPr>
          <a:xfrm rot="-9739595" flipH="1">
            <a:off x="6771401" y="-107660"/>
            <a:ext cx="3176348" cy="20984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MAIN_POINT_1">
    <p:bg>
      <p:bgPr>
        <a:solidFill>
          <a:schemeClr val="accent3"/>
        </a:solidFill>
        <a:effectLst/>
      </p:bgPr>
    </p:bg>
    <p:spTree>
      <p:nvGrpSpPr>
        <p:cNvPr id="1" name="Shape 253"/>
        <p:cNvGrpSpPr/>
        <p:nvPr/>
      </p:nvGrpSpPr>
      <p:grpSpPr>
        <a:xfrm>
          <a:off x="0" y="0"/>
          <a:ext cx="0" cy="0"/>
          <a:chOff x="0" y="0"/>
          <a:chExt cx="0" cy="0"/>
        </a:xfrm>
      </p:grpSpPr>
      <p:sp>
        <p:nvSpPr>
          <p:cNvPr id="254" name="Google Shape;254;p19"/>
          <p:cNvSpPr/>
          <p:nvPr/>
        </p:nvSpPr>
        <p:spPr>
          <a:xfrm>
            <a:off x="-28575" y="-66675"/>
            <a:ext cx="1371600" cy="530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rot="10800000">
            <a:off x="1019176" y="-685781"/>
            <a:ext cx="8007602" cy="6493954"/>
          </a:xfrm>
          <a:custGeom>
            <a:avLst/>
            <a:gdLst/>
            <a:ahLst/>
            <a:cxnLst/>
            <a:rect l="l" t="t" r="r" b="b"/>
            <a:pathLst>
              <a:path w="63502" h="45586" extrusionOk="0">
                <a:moveTo>
                  <a:pt x="50853" y="0"/>
                </a:moveTo>
                <a:cubicBezTo>
                  <a:pt x="42114" y="0"/>
                  <a:pt x="35310" y="5109"/>
                  <a:pt x="31860" y="10116"/>
                </a:cubicBezTo>
                <a:cubicBezTo>
                  <a:pt x="27055" y="17094"/>
                  <a:pt x="17289" y="15987"/>
                  <a:pt x="11090" y="21695"/>
                </a:cubicBezTo>
                <a:cubicBezTo>
                  <a:pt x="0" y="31909"/>
                  <a:pt x="6141" y="45586"/>
                  <a:pt x="6141" y="45586"/>
                </a:cubicBezTo>
                <a:lnTo>
                  <a:pt x="63502" y="45586"/>
                </a:lnTo>
                <a:lnTo>
                  <a:pt x="63502" y="3471"/>
                </a:lnTo>
                <a:cubicBezTo>
                  <a:pt x="58987" y="1005"/>
                  <a:pt x="54730" y="0"/>
                  <a:pt x="50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rot="10800000">
            <a:off x="3275667" y="4321496"/>
            <a:ext cx="2589842" cy="2120158"/>
          </a:xfrm>
          <a:custGeom>
            <a:avLst/>
            <a:gdLst/>
            <a:ahLst/>
            <a:cxnLst/>
            <a:rect l="l" t="t" r="r" b="b"/>
            <a:pathLst>
              <a:path w="20538" h="14883" extrusionOk="0">
                <a:moveTo>
                  <a:pt x="15672" y="1"/>
                </a:moveTo>
                <a:cubicBezTo>
                  <a:pt x="13127" y="1"/>
                  <a:pt x="9110" y="1757"/>
                  <a:pt x="6451" y="4171"/>
                </a:cubicBezTo>
                <a:cubicBezTo>
                  <a:pt x="2974" y="7328"/>
                  <a:pt x="1" y="14883"/>
                  <a:pt x="2607" y="14883"/>
                </a:cubicBezTo>
                <a:cubicBezTo>
                  <a:pt x="3310" y="14883"/>
                  <a:pt x="4418" y="14334"/>
                  <a:pt x="6031" y="13002"/>
                </a:cubicBezTo>
                <a:cubicBezTo>
                  <a:pt x="6031" y="13002"/>
                  <a:pt x="11223" y="7148"/>
                  <a:pt x="15880" y="5049"/>
                </a:cubicBezTo>
                <a:cubicBezTo>
                  <a:pt x="20537" y="2949"/>
                  <a:pt x="18936" y="577"/>
                  <a:pt x="16529" y="80"/>
                </a:cubicBezTo>
                <a:cubicBezTo>
                  <a:pt x="16269" y="27"/>
                  <a:pt x="15981" y="1"/>
                  <a:pt x="15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19"/>
          <p:cNvGrpSpPr/>
          <p:nvPr/>
        </p:nvGrpSpPr>
        <p:grpSpPr>
          <a:xfrm>
            <a:off x="6092400" y="3961500"/>
            <a:ext cx="2331600" cy="274500"/>
            <a:chOff x="720000" y="540000"/>
            <a:chExt cx="2331600" cy="274500"/>
          </a:xfrm>
        </p:grpSpPr>
        <p:sp>
          <p:nvSpPr>
            <p:cNvPr id="258" name="Google Shape;258;p19"/>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9"/>
            <p:cNvGrpSpPr/>
            <p:nvPr/>
          </p:nvGrpSpPr>
          <p:grpSpPr>
            <a:xfrm>
              <a:off x="2783393" y="590851"/>
              <a:ext cx="173819" cy="172772"/>
              <a:chOff x="1979925" y="448850"/>
              <a:chExt cx="79500" cy="79025"/>
            </a:xfrm>
          </p:grpSpPr>
          <p:sp>
            <p:nvSpPr>
              <p:cNvPr id="260" name="Google Shape;260;p19"/>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19"/>
          <p:cNvSpPr txBox="1">
            <a:spLocks noGrp="1"/>
          </p:cNvSpPr>
          <p:nvPr>
            <p:ph type="subTitle" idx="1"/>
          </p:nvPr>
        </p:nvSpPr>
        <p:spPr>
          <a:xfrm rot="229">
            <a:off x="833425" y="3267875"/>
            <a:ext cx="4510200" cy="691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19"/>
          <p:cNvSpPr txBox="1">
            <a:spLocks noGrp="1"/>
          </p:cNvSpPr>
          <p:nvPr>
            <p:ph type="title"/>
          </p:nvPr>
        </p:nvSpPr>
        <p:spPr>
          <a:xfrm>
            <a:off x="720000" y="1176125"/>
            <a:ext cx="6895800" cy="1903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2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ONE_COLUMN_TEXT_1">
    <p:bg>
      <p:bgPr>
        <a:solidFill>
          <a:schemeClr val="accent3"/>
        </a:solidFill>
        <a:effectLst/>
      </p:bgPr>
    </p:bg>
    <p:spTree>
      <p:nvGrpSpPr>
        <p:cNvPr id="1" name="Shape 264"/>
        <p:cNvGrpSpPr/>
        <p:nvPr/>
      </p:nvGrpSpPr>
      <p:grpSpPr>
        <a:xfrm>
          <a:off x="0" y="0"/>
          <a:ext cx="0" cy="0"/>
          <a:chOff x="0" y="0"/>
          <a:chExt cx="0" cy="0"/>
        </a:xfrm>
      </p:grpSpPr>
      <p:sp>
        <p:nvSpPr>
          <p:cNvPr id="265" name="Google Shape;265;p20"/>
          <p:cNvSpPr/>
          <p:nvPr/>
        </p:nvSpPr>
        <p:spPr>
          <a:xfrm rot="6314649" flipH="1">
            <a:off x="-183300" y="-1965753"/>
            <a:ext cx="9663021" cy="9927253"/>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txBox="1">
            <a:spLocks noGrp="1"/>
          </p:cNvSpPr>
          <p:nvPr>
            <p:ph type="title"/>
          </p:nvPr>
        </p:nvSpPr>
        <p:spPr>
          <a:xfrm>
            <a:off x="720000" y="2099463"/>
            <a:ext cx="3852000" cy="15810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7" name="Google Shape;267;p20"/>
          <p:cNvSpPr txBox="1">
            <a:spLocks noGrp="1"/>
          </p:cNvSpPr>
          <p:nvPr>
            <p:ph type="subTitle" idx="1"/>
          </p:nvPr>
        </p:nvSpPr>
        <p:spPr>
          <a:xfrm rot="-268">
            <a:off x="720000" y="3784051"/>
            <a:ext cx="3852000" cy="819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268" name="Google Shape;268;p20"/>
          <p:cNvGrpSpPr/>
          <p:nvPr/>
        </p:nvGrpSpPr>
        <p:grpSpPr>
          <a:xfrm>
            <a:off x="720000" y="540000"/>
            <a:ext cx="2331600" cy="274500"/>
            <a:chOff x="720000" y="540000"/>
            <a:chExt cx="2331600" cy="274500"/>
          </a:xfrm>
        </p:grpSpPr>
        <p:sp>
          <p:nvSpPr>
            <p:cNvPr id="269" name="Google Shape;269;p20"/>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0"/>
            <p:cNvGrpSpPr/>
            <p:nvPr/>
          </p:nvGrpSpPr>
          <p:grpSpPr>
            <a:xfrm>
              <a:off x="2783393" y="590851"/>
              <a:ext cx="173819" cy="172772"/>
              <a:chOff x="1979925" y="448850"/>
              <a:chExt cx="79500" cy="79025"/>
            </a:xfrm>
          </p:grpSpPr>
          <p:sp>
            <p:nvSpPr>
              <p:cNvPr id="271" name="Google Shape;271;p20"/>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373"/>
        <p:cNvGrpSpPr/>
        <p:nvPr/>
      </p:nvGrpSpPr>
      <p:grpSpPr>
        <a:xfrm>
          <a:off x="0" y="0"/>
          <a:ext cx="0" cy="0"/>
          <a:chOff x="0" y="0"/>
          <a:chExt cx="0" cy="0"/>
        </a:xfrm>
      </p:grpSpPr>
      <p:sp>
        <p:nvSpPr>
          <p:cNvPr id="374" name="Google Shape;374;p26"/>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6092400" y="684900"/>
            <a:ext cx="2331600" cy="274500"/>
            <a:chOff x="720000" y="540000"/>
            <a:chExt cx="2331600" cy="274500"/>
          </a:xfrm>
        </p:grpSpPr>
        <p:sp>
          <p:nvSpPr>
            <p:cNvPr id="376" name="Google Shape;376;p26"/>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2783393" y="590851"/>
              <a:ext cx="173819" cy="172772"/>
              <a:chOff x="1979925" y="448850"/>
              <a:chExt cx="79500" cy="79025"/>
            </a:xfrm>
          </p:grpSpPr>
          <p:sp>
            <p:nvSpPr>
              <p:cNvPr id="378" name="Google Shape;378;p26"/>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0" name="Google Shape;380;p26"/>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a:endParaRPr/>
          </a:p>
        </p:txBody>
      </p:sp>
      <p:sp>
        <p:nvSpPr>
          <p:cNvPr id="381" name="Google Shape;381;p26"/>
          <p:cNvSpPr txBox="1">
            <a:spLocks noGrp="1"/>
          </p:cNvSpPr>
          <p:nvPr>
            <p:ph type="title" idx="2"/>
          </p:nvPr>
        </p:nvSpPr>
        <p:spPr>
          <a:xfrm>
            <a:off x="1773937" y="1761550"/>
            <a:ext cx="15096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2" name="Google Shape;382;p26"/>
          <p:cNvSpPr txBox="1">
            <a:spLocks noGrp="1"/>
          </p:cNvSpPr>
          <p:nvPr>
            <p:ph type="subTitle" idx="1"/>
          </p:nvPr>
        </p:nvSpPr>
        <p:spPr>
          <a:xfrm>
            <a:off x="3473453" y="1594700"/>
            <a:ext cx="4718400" cy="7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26"/>
          <p:cNvSpPr txBox="1">
            <a:spLocks noGrp="1"/>
          </p:cNvSpPr>
          <p:nvPr>
            <p:ph type="title" idx="3"/>
          </p:nvPr>
        </p:nvSpPr>
        <p:spPr>
          <a:xfrm>
            <a:off x="1759474" y="2854475"/>
            <a:ext cx="15096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4" name="Google Shape;384;p26"/>
          <p:cNvSpPr txBox="1">
            <a:spLocks noGrp="1"/>
          </p:cNvSpPr>
          <p:nvPr>
            <p:ph type="subTitle" idx="4"/>
          </p:nvPr>
        </p:nvSpPr>
        <p:spPr>
          <a:xfrm>
            <a:off x="3473453" y="2685725"/>
            <a:ext cx="4718400" cy="7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26"/>
          <p:cNvSpPr txBox="1">
            <a:spLocks noGrp="1"/>
          </p:cNvSpPr>
          <p:nvPr>
            <p:ph type="title" idx="5"/>
          </p:nvPr>
        </p:nvSpPr>
        <p:spPr>
          <a:xfrm>
            <a:off x="1773937" y="3947400"/>
            <a:ext cx="15096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6" name="Google Shape;386;p26"/>
          <p:cNvSpPr txBox="1">
            <a:spLocks noGrp="1"/>
          </p:cNvSpPr>
          <p:nvPr>
            <p:ph type="subTitle" idx="6"/>
          </p:nvPr>
        </p:nvSpPr>
        <p:spPr>
          <a:xfrm>
            <a:off x="3473453" y="3776750"/>
            <a:ext cx="4718100" cy="7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387"/>
        <p:cNvGrpSpPr/>
        <p:nvPr/>
      </p:nvGrpSpPr>
      <p:grpSpPr>
        <a:xfrm>
          <a:off x="0" y="0"/>
          <a:ext cx="0" cy="0"/>
          <a:chOff x="0" y="0"/>
          <a:chExt cx="0" cy="0"/>
        </a:xfrm>
      </p:grpSpPr>
      <p:sp>
        <p:nvSpPr>
          <p:cNvPr id="388" name="Google Shape;388;p27"/>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27"/>
          <p:cNvGrpSpPr/>
          <p:nvPr/>
        </p:nvGrpSpPr>
        <p:grpSpPr>
          <a:xfrm>
            <a:off x="6092400" y="684900"/>
            <a:ext cx="2331600" cy="274500"/>
            <a:chOff x="720000" y="540000"/>
            <a:chExt cx="2331600" cy="274500"/>
          </a:xfrm>
        </p:grpSpPr>
        <p:sp>
          <p:nvSpPr>
            <p:cNvPr id="390" name="Google Shape;390;p27"/>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27"/>
            <p:cNvGrpSpPr/>
            <p:nvPr/>
          </p:nvGrpSpPr>
          <p:grpSpPr>
            <a:xfrm>
              <a:off x="2783393" y="590851"/>
              <a:ext cx="173819" cy="172772"/>
              <a:chOff x="1979925" y="448850"/>
              <a:chExt cx="79500" cy="79025"/>
            </a:xfrm>
          </p:grpSpPr>
          <p:sp>
            <p:nvSpPr>
              <p:cNvPr id="392" name="Google Shape;392;p27"/>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4" name="Google Shape;394;p27"/>
          <p:cNvSpPr txBox="1">
            <a:spLocks noGrp="1"/>
          </p:cNvSpPr>
          <p:nvPr>
            <p:ph type="subTitle" idx="1"/>
          </p:nvPr>
        </p:nvSpPr>
        <p:spPr>
          <a:xfrm>
            <a:off x="1071875" y="2449513"/>
            <a:ext cx="2315400" cy="36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000" b="1">
                <a:latin typeface="Lexend"/>
                <a:ea typeface="Lexend"/>
                <a:cs typeface="Lexend"/>
                <a:sym typeface="Lexend"/>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95" name="Google Shape;395;p27"/>
          <p:cNvSpPr txBox="1">
            <a:spLocks noGrp="1"/>
          </p:cNvSpPr>
          <p:nvPr>
            <p:ph type="subTitle" idx="2"/>
          </p:nvPr>
        </p:nvSpPr>
        <p:spPr>
          <a:xfrm>
            <a:off x="5176850" y="2456538"/>
            <a:ext cx="2313300" cy="36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000" b="1">
                <a:latin typeface="Lexend"/>
                <a:ea typeface="Lexend"/>
                <a:cs typeface="Lexend"/>
                <a:sym typeface="Lexend"/>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96" name="Google Shape;396;p27"/>
          <p:cNvSpPr txBox="1">
            <a:spLocks noGrp="1"/>
          </p:cNvSpPr>
          <p:nvPr>
            <p:ph type="subTitle" idx="3"/>
          </p:nvPr>
        </p:nvSpPr>
        <p:spPr>
          <a:xfrm>
            <a:off x="819150" y="2820600"/>
            <a:ext cx="3439500" cy="83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7" name="Google Shape;397;p27"/>
          <p:cNvSpPr txBox="1">
            <a:spLocks noGrp="1"/>
          </p:cNvSpPr>
          <p:nvPr>
            <p:ph type="subTitle" idx="4"/>
          </p:nvPr>
        </p:nvSpPr>
        <p:spPr>
          <a:xfrm>
            <a:off x="4896925" y="2821500"/>
            <a:ext cx="3438000" cy="83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8" name="Google Shape;398;p27"/>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9"/>
        <p:cNvGrpSpPr/>
        <p:nvPr/>
      </p:nvGrpSpPr>
      <p:grpSpPr>
        <a:xfrm>
          <a:off x="0" y="0"/>
          <a:ext cx="0" cy="0"/>
          <a:chOff x="0" y="0"/>
          <a:chExt cx="0" cy="0"/>
        </a:xfrm>
      </p:grpSpPr>
      <p:sp>
        <p:nvSpPr>
          <p:cNvPr id="540" name="Google Shape;540;p33"/>
          <p:cNvSpPr/>
          <p:nvPr/>
        </p:nvSpPr>
        <p:spPr>
          <a:xfrm>
            <a:off x="425350" y="1208925"/>
            <a:ext cx="8277900" cy="358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3"/>
          <p:cNvGrpSpPr/>
          <p:nvPr/>
        </p:nvGrpSpPr>
        <p:grpSpPr>
          <a:xfrm>
            <a:off x="6092400" y="684900"/>
            <a:ext cx="2331600" cy="274500"/>
            <a:chOff x="720000" y="540000"/>
            <a:chExt cx="2331600" cy="274500"/>
          </a:xfrm>
        </p:grpSpPr>
        <p:sp>
          <p:nvSpPr>
            <p:cNvPr id="543" name="Google Shape;543;p33"/>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3"/>
            <p:cNvGrpSpPr/>
            <p:nvPr/>
          </p:nvGrpSpPr>
          <p:grpSpPr>
            <a:xfrm>
              <a:off x="2783393" y="590851"/>
              <a:ext cx="173819" cy="172772"/>
              <a:chOff x="1979925" y="448850"/>
              <a:chExt cx="79500" cy="79025"/>
            </a:xfrm>
          </p:grpSpPr>
          <p:sp>
            <p:nvSpPr>
              <p:cNvPr id="545" name="Google Shape;545;p33"/>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547"/>
        <p:cNvGrpSpPr/>
        <p:nvPr/>
      </p:nvGrpSpPr>
      <p:grpSpPr>
        <a:xfrm>
          <a:off x="0" y="0"/>
          <a:ext cx="0" cy="0"/>
          <a:chOff x="0" y="0"/>
          <a:chExt cx="0" cy="0"/>
        </a:xfrm>
      </p:grpSpPr>
      <p:sp>
        <p:nvSpPr>
          <p:cNvPr id="548" name="Google Shape;548;p34"/>
          <p:cNvSpPr/>
          <p:nvPr/>
        </p:nvSpPr>
        <p:spPr>
          <a:xfrm rot="-6289639">
            <a:off x="-818352" y="-1831927"/>
            <a:ext cx="8684256" cy="8921804"/>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34"/>
          <p:cNvGrpSpPr/>
          <p:nvPr/>
        </p:nvGrpSpPr>
        <p:grpSpPr>
          <a:xfrm>
            <a:off x="6092400" y="684900"/>
            <a:ext cx="2331600" cy="274500"/>
            <a:chOff x="720000" y="540000"/>
            <a:chExt cx="2331600" cy="274500"/>
          </a:xfrm>
        </p:grpSpPr>
        <p:sp>
          <p:nvSpPr>
            <p:cNvPr id="550" name="Google Shape;550;p34"/>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34"/>
            <p:cNvGrpSpPr/>
            <p:nvPr/>
          </p:nvGrpSpPr>
          <p:grpSpPr>
            <a:xfrm>
              <a:off x="2783393" y="590851"/>
              <a:ext cx="173819" cy="172772"/>
              <a:chOff x="1979925" y="448850"/>
              <a:chExt cx="79500" cy="79025"/>
            </a:xfrm>
          </p:grpSpPr>
          <p:sp>
            <p:nvSpPr>
              <p:cNvPr id="552" name="Google Shape;552;p34"/>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54" name="Google Shape;554;p34"/>
          <p:cNvPicPr preferRelativeResize="0"/>
          <p:nvPr/>
        </p:nvPicPr>
        <p:blipFill>
          <a:blip r:embed="rId2">
            <a:alphaModFix/>
          </a:blip>
          <a:stretch>
            <a:fillRect/>
          </a:stretch>
        </p:blipFill>
        <p:spPr>
          <a:xfrm rot="-2051358">
            <a:off x="6532692" y="2853255"/>
            <a:ext cx="3915965" cy="38088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LANK_1_1_1_1_1_1_1_2">
    <p:spTree>
      <p:nvGrpSpPr>
        <p:cNvPr id="1" name="Shape 55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LANK_1_1_1_1_1_1_1_3">
    <p:bg>
      <p:bgPr>
        <a:solidFill>
          <a:schemeClr val="accent3"/>
        </a:solidFill>
        <a:effectLst/>
      </p:bgPr>
    </p:bg>
    <p:spTree>
      <p:nvGrpSpPr>
        <p:cNvPr id="1" name="Shape 5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7"/>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7"/>
          <p:cNvGrpSpPr/>
          <p:nvPr/>
        </p:nvGrpSpPr>
        <p:grpSpPr>
          <a:xfrm>
            <a:off x="6092400" y="684900"/>
            <a:ext cx="2331600" cy="274500"/>
            <a:chOff x="720000" y="540000"/>
            <a:chExt cx="2331600" cy="274500"/>
          </a:xfrm>
        </p:grpSpPr>
        <p:sp>
          <p:nvSpPr>
            <p:cNvPr id="105" name="Google Shape;105;p7"/>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a:off x="2783393" y="590851"/>
              <a:ext cx="173819" cy="172772"/>
              <a:chOff x="1979925" y="448850"/>
              <a:chExt cx="79500" cy="79025"/>
            </a:xfrm>
          </p:grpSpPr>
          <p:sp>
            <p:nvSpPr>
              <p:cNvPr id="107" name="Google Shape;107;p7"/>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109;p7"/>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237">
            <a:off x="1146000" y="1635864"/>
            <a:ext cx="4352700" cy="2171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11" name="Google Shape;111;p7"/>
          <p:cNvSpPr/>
          <p:nvPr/>
        </p:nvSpPr>
        <p:spPr>
          <a:xfrm>
            <a:off x="896550" y="1492925"/>
            <a:ext cx="4851600" cy="245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2"/>
        <p:cNvGrpSpPr/>
        <p:nvPr/>
      </p:nvGrpSpPr>
      <p:grpSpPr>
        <a:xfrm>
          <a:off x="0" y="0"/>
          <a:ext cx="0" cy="0"/>
          <a:chOff x="0" y="0"/>
          <a:chExt cx="0" cy="0"/>
        </a:xfrm>
      </p:grpSpPr>
      <p:sp>
        <p:nvSpPr>
          <p:cNvPr id="113" name="Google Shape;113;p8"/>
          <p:cNvSpPr/>
          <p:nvPr/>
        </p:nvSpPr>
        <p:spPr>
          <a:xfrm rot="5400000">
            <a:off x="2417235" y="-1004959"/>
            <a:ext cx="6203429" cy="8213345"/>
          </a:xfrm>
          <a:custGeom>
            <a:avLst/>
            <a:gdLst/>
            <a:ahLst/>
            <a:cxnLst/>
            <a:rect l="l" t="t" r="r" b="b"/>
            <a:pathLst>
              <a:path w="22216" h="29414" extrusionOk="0">
                <a:moveTo>
                  <a:pt x="12843" y="1"/>
                </a:moveTo>
                <a:cubicBezTo>
                  <a:pt x="12808" y="1"/>
                  <a:pt x="12774" y="1"/>
                  <a:pt x="12739" y="2"/>
                </a:cubicBezTo>
                <a:cubicBezTo>
                  <a:pt x="10638" y="19"/>
                  <a:pt x="8555" y="1199"/>
                  <a:pt x="6914" y="2638"/>
                </a:cubicBezTo>
                <a:cubicBezTo>
                  <a:pt x="5254" y="4076"/>
                  <a:pt x="4057" y="5772"/>
                  <a:pt x="2730" y="7578"/>
                </a:cubicBezTo>
                <a:cubicBezTo>
                  <a:pt x="1420" y="9385"/>
                  <a:pt x="0" y="11283"/>
                  <a:pt x="333" y="12980"/>
                </a:cubicBezTo>
                <a:cubicBezTo>
                  <a:pt x="683" y="14694"/>
                  <a:pt x="2785" y="16206"/>
                  <a:pt x="3725" y="18658"/>
                </a:cubicBezTo>
                <a:cubicBezTo>
                  <a:pt x="4664" y="21110"/>
                  <a:pt x="4443" y="24502"/>
                  <a:pt x="5753" y="26659"/>
                </a:cubicBezTo>
                <a:cubicBezTo>
                  <a:pt x="6854" y="28474"/>
                  <a:pt x="9026" y="29414"/>
                  <a:pt x="11235" y="29414"/>
                </a:cubicBezTo>
                <a:cubicBezTo>
                  <a:pt x="11652" y="29414"/>
                  <a:pt x="12069" y="29380"/>
                  <a:pt x="12481" y="29313"/>
                </a:cubicBezTo>
                <a:cubicBezTo>
                  <a:pt x="15062" y="28889"/>
                  <a:pt x="17404" y="27101"/>
                  <a:pt x="18436" y="24797"/>
                </a:cubicBezTo>
                <a:cubicBezTo>
                  <a:pt x="19469" y="22473"/>
                  <a:pt x="19192" y="19616"/>
                  <a:pt x="19395" y="17607"/>
                </a:cubicBezTo>
                <a:cubicBezTo>
                  <a:pt x="19597" y="15579"/>
                  <a:pt x="20280" y="14380"/>
                  <a:pt x="20925" y="12814"/>
                </a:cubicBezTo>
                <a:cubicBezTo>
                  <a:pt x="21571" y="11228"/>
                  <a:pt x="22215" y="9292"/>
                  <a:pt x="21902" y="7449"/>
                </a:cubicBezTo>
                <a:cubicBezTo>
                  <a:pt x="21588" y="5606"/>
                  <a:pt x="20335" y="3891"/>
                  <a:pt x="18657" y="2471"/>
                </a:cubicBezTo>
                <a:cubicBezTo>
                  <a:pt x="16989" y="1093"/>
                  <a:pt x="14911" y="1"/>
                  <a:pt x="12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txBox="1">
            <a:spLocks noGrp="1"/>
          </p:cNvSpPr>
          <p:nvPr>
            <p:ph type="title"/>
          </p:nvPr>
        </p:nvSpPr>
        <p:spPr>
          <a:xfrm>
            <a:off x="1956675" y="1791563"/>
            <a:ext cx="6305400" cy="27060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9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5" name="Google Shape;115;p8"/>
          <p:cNvSpPr/>
          <p:nvPr/>
        </p:nvSpPr>
        <p:spPr>
          <a:xfrm flipH="1">
            <a:off x="871800" y="1138351"/>
            <a:ext cx="1434000" cy="14334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8"/>
          <p:cNvGrpSpPr/>
          <p:nvPr/>
        </p:nvGrpSpPr>
        <p:grpSpPr>
          <a:xfrm>
            <a:off x="414802" y="1435747"/>
            <a:ext cx="2078283" cy="3707630"/>
            <a:chOff x="4158788" y="397050"/>
            <a:chExt cx="774150" cy="1381125"/>
          </a:xfrm>
        </p:grpSpPr>
        <p:sp>
          <p:nvSpPr>
            <p:cNvPr id="117" name="Google Shape;117;p8"/>
            <p:cNvSpPr/>
            <p:nvPr/>
          </p:nvSpPr>
          <p:spPr>
            <a:xfrm>
              <a:off x="4547563" y="397050"/>
              <a:ext cx="123400" cy="93550"/>
            </a:xfrm>
            <a:custGeom>
              <a:avLst/>
              <a:gdLst/>
              <a:ahLst/>
              <a:cxnLst/>
              <a:rect l="l" t="t" r="r" b="b"/>
              <a:pathLst>
                <a:path w="4936" h="3742" extrusionOk="0">
                  <a:moveTo>
                    <a:pt x="3536" y="1"/>
                  </a:moveTo>
                  <a:cubicBezTo>
                    <a:pt x="3244" y="1"/>
                    <a:pt x="2932" y="86"/>
                    <a:pt x="2645" y="276"/>
                  </a:cubicBezTo>
                  <a:cubicBezTo>
                    <a:pt x="2009" y="698"/>
                    <a:pt x="1753" y="860"/>
                    <a:pt x="1210" y="1117"/>
                  </a:cubicBezTo>
                  <a:cubicBezTo>
                    <a:pt x="666" y="1373"/>
                    <a:pt x="1" y="1689"/>
                    <a:pt x="21" y="2408"/>
                  </a:cubicBezTo>
                  <a:cubicBezTo>
                    <a:pt x="41" y="3129"/>
                    <a:pt x="810" y="3741"/>
                    <a:pt x="810" y="3741"/>
                  </a:cubicBezTo>
                  <a:lnTo>
                    <a:pt x="3629" y="2419"/>
                  </a:lnTo>
                  <a:cubicBezTo>
                    <a:pt x="3629" y="2419"/>
                    <a:pt x="3629" y="2419"/>
                    <a:pt x="3630" y="2419"/>
                  </a:cubicBezTo>
                  <a:cubicBezTo>
                    <a:pt x="3658" y="2419"/>
                    <a:pt x="4394" y="2409"/>
                    <a:pt x="4706" y="1352"/>
                  </a:cubicBezTo>
                  <a:cubicBezTo>
                    <a:pt x="4935" y="575"/>
                    <a:pt x="4298" y="1"/>
                    <a:pt x="3536" y="1"/>
                  </a:cubicBezTo>
                  <a:close/>
                </a:path>
              </a:pathLst>
            </a:custGeom>
            <a:solidFill>
              <a:srgbClr val="10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4580488" y="1715850"/>
              <a:ext cx="188400" cy="62325"/>
            </a:xfrm>
            <a:custGeom>
              <a:avLst/>
              <a:gdLst/>
              <a:ahLst/>
              <a:cxnLst/>
              <a:rect l="l" t="t" r="r" b="b"/>
              <a:pathLst>
                <a:path w="7536" h="2493" extrusionOk="0">
                  <a:moveTo>
                    <a:pt x="970" y="0"/>
                  </a:moveTo>
                  <a:lnTo>
                    <a:pt x="1" y="2492"/>
                  </a:lnTo>
                  <a:lnTo>
                    <a:pt x="7520" y="2492"/>
                  </a:lnTo>
                  <a:cubicBezTo>
                    <a:pt x="7536" y="1277"/>
                    <a:pt x="4629" y="984"/>
                    <a:pt x="4629" y="984"/>
                  </a:cubicBezTo>
                  <a:lnTo>
                    <a:pt x="3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4580488" y="1764200"/>
              <a:ext cx="188075" cy="13950"/>
            </a:xfrm>
            <a:custGeom>
              <a:avLst/>
              <a:gdLst/>
              <a:ahLst/>
              <a:cxnLst/>
              <a:rect l="l" t="t" r="r" b="b"/>
              <a:pathLst>
                <a:path w="7523" h="558" extrusionOk="0">
                  <a:moveTo>
                    <a:pt x="217" y="0"/>
                  </a:moveTo>
                  <a:lnTo>
                    <a:pt x="1" y="557"/>
                  </a:lnTo>
                  <a:lnTo>
                    <a:pt x="7520" y="557"/>
                  </a:lnTo>
                  <a:cubicBezTo>
                    <a:pt x="7523" y="344"/>
                    <a:pt x="7434" y="160"/>
                    <a:pt x="7289"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158788" y="1715850"/>
              <a:ext cx="188400" cy="62325"/>
            </a:xfrm>
            <a:custGeom>
              <a:avLst/>
              <a:gdLst/>
              <a:ahLst/>
              <a:cxnLst/>
              <a:rect l="l" t="t" r="r" b="b"/>
              <a:pathLst>
                <a:path w="7536" h="2493" extrusionOk="0">
                  <a:moveTo>
                    <a:pt x="969" y="0"/>
                  </a:moveTo>
                  <a:lnTo>
                    <a:pt x="1" y="2492"/>
                  </a:lnTo>
                  <a:lnTo>
                    <a:pt x="7520" y="2492"/>
                  </a:lnTo>
                  <a:cubicBezTo>
                    <a:pt x="7536" y="1277"/>
                    <a:pt x="4628" y="984"/>
                    <a:pt x="4628" y="984"/>
                  </a:cubicBezTo>
                  <a:lnTo>
                    <a:pt x="3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4158788" y="1764200"/>
              <a:ext cx="188075" cy="13950"/>
            </a:xfrm>
            <a:custGeom>
              <a:avLst/>
              <a:gdLst/>
              <a:ahLst/>
              <a:cxnLst/>
              <a:rect l="l" t="t" r="r" b="b"/>
              <a:pathLst>
                <a:path w="7523" h="558" extrusionOk="0">
                  <a:moveTo>
                    <a:pt x="217" y="0"/>
                  </a:moveTo>
                  <a:lnTo>
                    <a:pt x="1" y="557"/>
                  </a:lnTo>
                  <a:lnTo>
                    <a:pt x="7520" y="557"/>
                  </a:lnTo>
                  <a:cubicBezTo>
                    <a:pt x="7523" y="344"/>
                    <a:pt x="7434" y="160"/>
                    <a:pt x="7289"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4639438" y="710525"/>
              <a:ext cx="293500" cy="272775"/>
            </a:xfrm>
            <a:custGeom>
              <a:avLst/>
              <a:gdLst/>
              <a:ahLst/>
              <a:cxnLst/>
              <a:rect l="l" t="t" r="r" b="b"/>
              <a:pathLst>
                <a:path w="11740" h="10911" extrusionOk="0">
                  <a:moveTo>
                    <a:pt x="11232" y="1"/>
                  </a:moveTo>
                  <a:cubicBezTo>
                    <a:pt x="10931" y="1"/>
                    <a:pt x="10253" y="399"/>
                    <a:pt x="9960" y="746"/>
                  </a:cubicBezTo>
                  <a:cubicBezTo>
                    <a:pt x="9632" y="1136"/>
                    <a:pt x="9444" y="1891"/>
                    <a:pt x="9444" y="1891"/>
                  </a:cubicBezTo>
                  <a:lnTo>
                    <a:pt x="4486" y="5800"/>
                  </a:lnTo>
                  <a:lnTo>
                    <a:pt x="4670" y="4564"/>
                  </a:lnTo>
                  <a:lnTo>
                    <a:pt x="1056" y="4564"/>
                  </a:lnTo>
                  <a:cubicBezTo>
                    <a:pt x="1056" y="4564"/>
                    <a:pt x="700" y="5963"/>
                    <a:pt x="358" y="7511"/>
                  </a:cubicBezTo>
                  <a:cubicBezTo>
                    <a:pt x="0" y="9128"/>
                    <a:pt x="1151" y="10910"/>
                    <a:pt x="2823" y="10910"/>
                  </a:cubicBezTo>
                  <a:cubicBezTo>
                    <a:pt x="3421" y="10910"/>
                    <a:pt x="4086" y="10682"/>
                    <a:pt x="4772" y="10136"/>
                  </a:cubicBezTo>
                  <a:cubicBezTo>
                    <a:pt x="6790" y="8532"/>
                    <a:pt x="9396" y="4196"/>
                    <a:pt x="10120" y="2954"/>
                  </a:cubicBezTo>
                  <a:cubicBezTo>
                    <a:pt x="10235" y="2756"/>
                    <a:pt x="10425" y="2608"/>
                    <a:pt x="10648" y="2557"/>
                  </a:cubicBezTo>
                  <a:cubicBezTo>
                    <a:pt x="11740" y="2307"/>
                    <a:pt x="11636" y="1729"/>
                    <a:pt x="11478" y="1608"/>
                  </a:cubicBezTo>
                  <a:cubicBezTo>
                    <a:pt x="11590" y="1423"/>
                    <a:pt x="11682" y="1187"/>
                    <a:pt x="11487" y="1033"/>
                  </a:cubicBezTo>
                  <a:cubicBezTo>
                    <a:pt x="11620" y="592"/>
                    <a:pt x="11323" y="473"/>
                    <a:pt x="11323" y="473"/>
                  </a:cubicBezTo>
                  <a:cubicBezTo>
                    <a:pt x="11323" y="473"/>
                    <a:pt x="11548" y="132"/>
                    <a:pt x="11323" y="18"/>
                  </a:cubicBezTo>
                  <a:cubicBezTo>
                    <a:pt x="11299" y="6"/>
                    <a:pt x="11268" y="1"/>
                    <a:pt x="11232"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4657288" y="824625"/>
              <a:ext cx="98900" cy="62200"/>
            </a:xfrm>
            <a:custGeom>
              <a:avLst/>
              <a:gdLst/>
              <a:ahLst/>
              <a:cxnLst/>
              <a:rect l="l" t="t" r="r" b="b"/>
              <a:pathLst>
                <a:path w="3956" h="2488" extrusionOk="0">
                  <a:moveTo>
                    <a:pt x="342" y="0"/>
                  </a:moveTo>
                  <a:cubicBezTo>
                    <a:pt x="342" y="0"/>
                    <a:pt x="195" y="576"/>
                    <a:pt x="1" y="1396"/>
                  </a:cubicBezTo>
                  <a:cubicBezTo>
                    <a:pt x="899" y="1530"/>
                    <a:pt x="1350" y="1894"/>
                    <a:pt x="1575" y="2230"/>
                  </a:cubicBezTo>
                  <a:cubicBezTo>
                    <a:pt x="1690" y="2400"/>
                    <a:pt x="1876" y="2488"/>
                    <a:pt x="2065" y="2488"/>
                  </a:cubicBezTo>
                  <a:cubicBezTo>
                    <a:pt x="2204" y="2488"/>
                    <a:pt x="2344" y="2440"/>
                    <a:pt x="2459" y="2344"/>
                  </a:cubicBezTo>
                  <a:lnTo>
                    <a:pt x="3772" y="1236"/>
                  </a:lnTo>
                  <a:lnTo>
                    <a:pt x="3956" y="0"/>
                  </a:ln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171863" y="941600"/>
              <a:ext cx="655100" cy="780425"/>
            </a:xfrm>
            <a:custGeom>
              <a:avLst/>
              <a:gdLst/>
              <a:ahLst/>
              <a:cxnLst/>
              <a:rect l="l" t="t" r="r" b="b"/>
              <a:pathLst>
                <a:path w="26204" h="31217" extrusionOk="0">
                  <a:moveTo>
                    <a:pt x="8858" y="1"/>
                  </a:moveTo>
                  <a:cubicBezTo>
                    <a:pt x="8858" y="1"/>
                    <a:pt x="4675" y="12436"/>
                    <a:pt x="4593" y="15389"/>
                  </a:cubicBezTo>
                  <a:cubicBezTo>
                    <a:pt x="3691" y="16578"/>
                    <a:pt x="3506" y="17890"/>
                    <a:pt x="3445" y="18874"/>
                  </a:cubicBezTo>
                  <a:cubicBezTo>
                    <a:pt x="3383" y="19858"/>
                    <a:pt x="2655" y="20002"/>
                    <a:pt x="2378" y="21540"/>
                  </a:cubicBezTo>
                  <a:cubicBezTo>
                    <a:pt x="2102" y="23077"/>
                    <a:pt x="2183" y="24174"/>
                    <a:pt x="1907" y="25250"/>
                  </a:cubicBezTo>
                  <a:cubicBezTo>
                    <a:pt x="1630" y="26326"/>
                    <a:pt x="801" y="27434"/>
                    <a:pt x="523" y="28756"/>
                  </a:cubicBezTo>
                  <a:cubicBezTo>
                    <a:pt x="246" y="30078"/>
                    <a:pt x="1" y="31217"/>
                    <a:pt x="1" y="31217"/>
                  </a:cubicBezTo>
                  <a:lnTo>
                    <a:pt x="3845" y="31217"/>
                  </a:lnTo>
                  <a:lnTo>
                    <a:pt x="13183" y="5926"/>
                  </a:lnTo>
                  <a:lnTo>
                    <a:pt x="14353" y="5896"/>
                  </a:lnTo>
                  <a:lnTo>
                    <a:pt x="20790" y="16854"/>
                  </a:lnTo>
                  <a:cubicBezTo>
                    <a:pt x="20175" y="17931"/>
                    <a:pt x="19898" y="19438"/>
                    <a:pt x="19867" y="20391"/>
                  </a:cubicBezTo>
                  <a:cubicBezTo>
                    <a:pt x="19837" y="21345"/>
                    <a:pt x="19191" y="21837"/>
                    <a:pt x="18730" y="23098"/>
                  </a:cubicBezTo>
                  <a:cubicBezTo>
                    <a:pt x="18269" y="24358"/>
                    <a:pt x="18330" y="25958"/>
                    <a:pt x="18175" y="27188"/>
                  </a:cubicBezTo>
                  <a:cubicBezTo>
                    <a:pt x="18022" y="28418"/>
                    <a:pt x="17346" y="29033"/>
                    <a:pt x="17285" y="29771"/>
                  </a:cubicBezTo>
                  <a:cubicBezTo>
                    <a:pt x="17222" y="30509"/>
                    <a:pt x="16885" y="31217"/>
                    <a:pt x="16885" y="31217"/>
                  </a:cubicBezTo>
                  <a:lnTo>
                    <a:pt x="20575" y="31217"/>
                  </a:lnTo>
                  <a:cubicBezTo>
                    <a:pt x="20575" y="31217"/>
                    <a:pt x="23803" y="23252"/>
                    <a:pt x="25003" y="20330"/>
                  </a:cubicBezTo>
                  <a:cubicBezTo>
                    <a:pt x="26203" y="17409"/>
                    <a:pt x="25895" y="15563"/>
                    <a:pt x="24650" y="12949"/>
                  </a:cubicBezTo>
                  <a:cubicBezTo>
                    <a:pt x="23405" y="10335"/>
                    <a:pt x="19590" y="2216"/>
                    <a:pt x="19590" y="2216"/>
                  </a:cubicBezTo>
                  <a:cubicBezTo>
                    <a:pt x="20113" y="770"/>
                    <a:pt x="19418" y="2"/>
                    <a:pt x="19418" y="2"/>
                  </a:cubicBezTo>
                  <a:lnTo>
                    <a:pt x="19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4378538" y="941600"/>
              <a:ext cx="304125" cy="121125"/>
            </a:xfrm>
            <a:custGeom>
              <a:avLst/>
              <a:gdLst/>
              <a:ahLst/>
              <a:cxnLst/>
              <a:rect l="l" t="t" r="r" b="b"/>
              <a:pathLst>
                <a:path w="12165" h="4845" extrusionOk="0">
                  <a:moveTo>
                    <a:pt x="591" y="1"/>
                  </a:moveTo>
                  <a:cubicBezTo>
                    <a:pt x="591" y="1"/>
                    <a:pt x="360" y="777"/>
                    <a:pt x="0" y="1791"/>
                  </a:cubicBezTo>
                  <a:cubicBezTo>
                    <a:pt x="423" y="2067"/>
                    <a:pt x="1412" y="2343"/>
                    <a:pt x="3707" y="2595"/>
                  </a:cubicBezTo>
                  <a:cubicBezTo>
                    <a:pt x="5889" y="2835"/>
                    <a:pt x="8413" y="4194"/>
                    <a:pt x="10437" y="4795"/>
                  </a:cubicBezTo>
                  <a:cubicBezTo>
                    <a:pt x="10551" y="4829"/>
                    <a:pt x="10664" y="4845"/>
                    <a:pt x="10772" y="4845"/>
                  </a:cubicBezTo>
                  <a:cubicBezTo>
                    <a:pt x="11565" y="4845"/>
                    <a:pt x="12165" y="4006"/>
                    <a:pt x="11796" y="3222"/>
                  </a:cubicBezTo>
                  <a:cubicBezTo>
                    <a:pt x="11503" y="2598"/>
                    <a:pt x="11323" y="2216"/>
                    <a:pt x="11323" y="2216"/>
                  </a:cubicBezTo>
                  <a:cubicBezTo>
                    <a:pt x="11846" y="770"/>
                    <a:pt x="11151" y="1"/>
                    <a:pt x="11151"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515038" y="947000"/>
              <a:ext cx="45275" cy="142475"/>
            </a:xfrm>
            <a:custGeom>
              <a:avLst/>
              <a:gdLst/>
              <a:ahLst/>
              <a:cxnLst/>
              <a:rect l="l" t="t" r="r" b="b"/>
              <a:pathLst>
                <a:path w="1811" h="5699" extrusionOk="0">
                  <a:moveTo>
                    <a:pt x="1801" y="1"/>
                  </a:moveTo>
                  <a:lnTo>
                    <a:pt x="0" y="5697"/>
                  </a:lnTo>
                  <a:lnTo>
                    <a:pt x="9" y="5699"/>
                  </a:lnTo>
                  <a:lnTo>
                    <a:pt x="1811" y="4"/>
                  </a:lnTo>
                  <a:lnTo>
                    <a:pt x="18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4532513" y="949525"/>
              <a:ext cx="56175" cy="84700"/>
            </a:xfrm>
            <a:custGeom>
              <a:avLst/>
              <a:gdLst/>
              <a:ahLst/>
              <a:cxnLst/>
              <a:rect l="l" t="t" r="r" b="b"/>
              <a:pathLst>
                <a:path w="2247" h="3388" extrusionOk="0">
                  <a:moveTo>
                    <a:pt x="2238" y="0"/>
                  </a:moveTo>
                  <a:lnTo>
                    <a:pt x="1666" y="1676"/>
                  </a:lnTo>
                  <a:cubicBezTo>
                    <a:pt x="1534" y="2065"/>
                    <a:pt x="1313" y="2423"/>
                    <a:pt x="1026" y="2716"/>
                  </a:cubicBezTo>
                  <a:cubicBezTo>
                    <a:pt x="740" y="3010"/>
                    <a:pt x="386" y="3238"/>
                    <a:pt x="1" y="3379"/>
                  </a:cubicBezTo>
                  <a:lnTo>
                    <a:pt x="4" y="3387"/>
                  </a:lnTo>
                  <a:cubicBezTo>
                    <a:pt x="390" y="3247"/>
                    <a:pt x="746" y="3017"/>
                    <a:pt x="1033" y="2723"/>
                  </a:cubicBezTo>
                  <a:cubicBezTo>
                    <a:pt x="1320" y="2430"/>
                    <a:pt x="1542" y="2069"/>
                    <a:pt x="1675" y="1680"/>
                  </a:cubicBezTo>
                  <a:lnTo>
                    <a:pt x="2247" y="4"/>
                  </a:lnTo>
                  <a:lnTo>
                    <a:pt x="22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4359488" y="946975"/>
              <a:ext cx="93150" cy="90025"/>
            </a:xfrm>
            <a:custGeom>
              <a:avLst/>
              <a:gdLst/>
              <a:ahLst/>
              <a:cxnLst/>
              <a:rect l="l" t="t" r="r" b="b"/>
              <a:pathLst>
                <a:path w="3726" h="3601" extrusionOk="0">
                  <a:moveTo>
                    <a:pt x="3716" y="1"/>
                  </a:moveTo>
                  <a:cubicBezTo>
                    <a:pt x="3715" y="10"/>
                    <a:pt x="3588" y="889"/>
                    <a:pt x="3068" y="1767"/>
                  </a:cubicBezTo>
                  <a:cubicBezTo>
                    <a:pt x="2763" y="2282"/>
                    <a:pt x="2385" y="2696"/>
                    <a:pt x="1942" y="2996"/>
                  </a:cubicBezTo>
                  <a:cubicBezTo>
                    <a:pt x="1390" y="3373"/>
                    <a:pt x="737" y="3573"/>
                    <a:pt x="1" y="3592"/>
                  </a:cubicBezTo>
                  <a:lnTo>
                    <a:pt x="2" y="3600"/>
                  </a:lnTo>
                  <a:cubicBezTo>
                    <a:pt x="739" y="3582"/>
                    <a:pt x="1394" y="3381"/>
                    <a:pt x="1949" y="3005"/>
                  </a:cubicBezTo>
                  <a:cubicBezTo>
                    <a:pt x="2391" y="2702"/>
                    <a:pt x="2771" y="2287"/>
                    <a:pt x="3077" y="1771"/>
                  </a:cubicBezTo>
                  <a:cubicBezTo>
                    <a:pt x="3597" y="892"/>
                    <a:pt x="3724" y="11"/>
                    <a:pt x="3725" y="3"/>
                  </a:cubicBezTo>
                  <a:lnTo>
                    <a:pt x="3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171863" y="1697400"/>
              <a:ext cx="105200" cy="24625"/>
            </a:xfrm>
            <a:custGeom>
              <a:avLst/>
              <a:gdLst/>
              <a:ahLst/>
              <a:cxnLst/>
              <a:rect l="l" t="t" r="r" b="b"/>
              <a:pathLst>
                <a:path w="4208" h="985" extrusionOk="0">
                  <a:moveTo>
                    <a:pt x="211" y="1"/>
                  </a:moveTo>
                  <a:cubicBezTo>
                    <a:pt x="85" y="591"/>
                    <a:pt x="1" y="985"/>
                    <a:pt x="1" y="985"/>
                  </a:cubicBezTo>
                  <a:lnTo>
                    <a:pt x="3845" y="985"/>
                  </a:lnTo>
                  <a:lnTo>
                    <a:pt x="4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4593963" y="1697400"/>
              <a:ext cx="102275" cy="24625"/>
            </a:xfrm>
            <a:custGeom>
              <a:avLst/>
              <a:gdLst/>
              <a:ahLst/>
              <a:cxnLst/>
              <a:rect l="l" t="t" r="r" b="b"/>
              <a:pathLst>
                <a:path w="4091" h="985" extrusionOk="0">
                  <a:moveTo>
                    <a:pt x="329" y="1"/>
                  </a:moveTo>
                  <a:cubicBezTo>
                    <a:pt x="209" y="547"/>
                    <a:pt x="1" y="985"/>
                    <a:pt x="1" y="985"/>
                  </a:cubicBezTo>
                  <a:lnTo>
                    <a:pt x="3690" y="985"/>
                  </a:lnTo>
                  <a:cubicBezTo>
                    <a:pt x="3690" y="985"/>
                    <a:pt x="3841" y="612"/>
                    <a:pt x="4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269238" y="574425"/>
              <a:ext cx="522325" cy="378775"/>
            </a:xfrm>
            <a:custGeom>
              <a:avLst/>
              <a:gdLst/>
              <a:ahLst/>
              <a:cxnLst/>
              <a:rect l="l" t="t" r="r" b="b"/>
              <a:pathLst>
                <a:path w="20893" h="15151" extrusionOk="0">
                  <a:moveTo>
                    <a:pt x="15156" y="1"/>
                  </a:moveTo>
                  <a:cubicBezTo>
                    <a:pt x="13631" y="1"/>
                    <a:pt x="10180" y="429"/>
                    <a:pt x="10180" y="429"/>
                  </a:cubicBezTo>
                  <a:cubicBezTo>
                    <a:pt x="8816" y="716"/>
                    <a:pt x="6326" y="1031"/>
                    <a:pt x="5280" y="2032"/>
                  </a:cubicBezTo>
                  <a:cubicBezTo>
                    <a:pt x="4234" y="3033"/>
                    <a:pt x="4224" y="3864"/>
                    <a:pt x="3296" y="4563"/>
                  </a:cubicBezTo>
                  <a:cubicBezTo>
                    <a:pt x="2411" y="5232"/>
                    <a:pt x="2440" y="6108"/>
                    <a:pt x="1907" y="7052"/>
                  </a:cubicBezTo>
                  <a:cubicBezTo>
                    <a:pt x="1375" y="7994"/>
                    <a:pt x="186" y="8835"/>
                    <a:pt x="0" y="9553"/>
                  </a:cubicBezTo>
                  <a:lnTo>
                    <a:pt x="5947" y="9553"/>
                  </a:lnTo>
                  <a:lnTo>
                    <a:pt x="4552" y="15150"/>
                  </a:lnTo>
                  <a:lnTo>
                    <a:pt x="15172" y="15150"/>
                  </a:lnTo>
                  <a:cubicBezTo>
                    <a:pt x="16034" y="15150"/>
                    <a:pt x="16198" y="14720"/>
                    <a:pt x="15726" y="14084"/>
                  </a:cubicBezTo>
                  <a:lnTo>
                    <a:pt x="16690" y="10024"/>
                  </a:lnTo>
                  <a:lnTo>
                    <a:pt x="20319" y="10004"/>
                  </a:lnTo>
                  <a:cubicBezTo>
                    <a:pt x="20319" y="10004"/>
                    <a:pt x="20360" y="8036"/>
                    <a:pt x="20319" y="6703"/>
                  </a:cubicBezTo>
                  <a:cubicBezTo>
                    <a:pt x="20278" y="5370"/>
                    <a:pt x="20892" y="2295"/>
                    <a:pt x="19540" y="1311"/>
                  </a:cubicBezTo>
                  <a:cubicBezTo>
                    <a:pt x="18187" y="326"/>
                    <a:pt x="16726" y="139"/>
                    <a:pt x="15592" y="19"/>
                  </a:cubicBezTo>
                  <a:cubicBezTo>
                    <a:pt x="15477" y="6"/>
                    <a:pt x="15329" y="1"/>
                    <a:pt x="15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4686463" y="722350"/>
              <a:ext cx="91050" cy="102675"/>
            </a:xfrm>
            <a:custGeom>
              <a:avLst/>
              <a:gdLst/>
              <a:ahLst/>
              <a:cxnLst/>
              <a:rect l="l" t="t" r="r" b="b"/>
              <a:pathLst>
                <a:path w="3642" h="4107" extrusionOk="0">
                  <a:moveTo>
                    <a:pt x="1135" y="1"/>
                  </a:moveTo>
                  <a:cubicBezTo>
                    <a:pt x="1000" y="1"/>
                    <a:pt x="865" y="87"/>
                    <a:pt x="831" y="244"/>
                  </a:cubicBezTo>
                  <a:lnTo>
                    <a:pt x="1" y="4107"/>
                  </a:lnTo>
                  <a:lnTo>
                    <a:pt x="3630" y="4087"/>
                  </a:lnTo>
                  <a:cubicBezTo>
                    <a:pt x="3630" y="4087"/>
                    <a:pt x="3636" y="3751"/>
                    <a:pt x="3642" y="3267"/>
                  </a:cubicBezTo>
                  <a:cubicBezTo>
                    <a:pt x="2888" y="2842"/>
                    <a:pt x="1908" y="2841"/>
                    <a:pt x="1866" y="1842"/>
                  </a:cubicBezTo>
                  <a:cubicBezTo>
                    <a:pt x="1835" y="1103"/>
                    <a:pt x="1611" y="535"/>
                    <a:pt x="1395" y="153"/>
                  </a:cubicBezTo>
                  <a:cubicBezTo>
                    <a:pt x="1337" y="49"/>
                    <a:pt x="1236" y="1"/>
                    <a:pt x="1135"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4710838" y="658025"/>
              <a:ext cx="10225" cy="55400"/>
            </a:xfrm>
            <a:custGeom>
              <a:avLst/>
              <a:gdLst/>
              <a:ahLst/>
              <a:cxnLst/>
              <a:rect l="l" t="t" r="r" b="b"/>
              <a:pathLst>
                <a:path w="409" h="2216" extrusionOk="0">
                  <a:moveTo>
                    <a:pt x="399" y="0"/>
                  </a:moveTo>
                  <a:lnTo>
                    <a:pt x="0" y="2215"/>
                  </a:lnTo>
                  <a:lnTo>
                    <a:pt x="10" y="2216"/>
                  </a:lnTo>
                  <a:lnTo>
                    <a:pt x="409" y="2"/>
                  </a:lnTo>
                  <a:lnTo>
                    <a:pt x="3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4722288" y="680950"/>
              <a:ext cx="26350" cy="32450"/>
            </a:xfrm>
            <a:custGeom>
              <a:avLst/>
              <a:gdLst/>
              <a:ahLst/>
              <a:cxnLst/>
              <a:rect l="l" t="t" r="r" b="b"/>
              <a:pathLst>
                <a:path w="1054" h="1298" extrusionOk="0">
                  <a:moveTo>
                    <a:pt x="1045" y="1"/>
                  </a:moveTo>
                  <a:cubicBezTo>
                    <a:pt x="1042" y="8"/>
                    <a:pt x="714" y="743"/>
                    <a:pt x="0" y="1290"/>
                  </a:cubicBezTo>
                  <a:lnTo>
                    <a:pt x="6" y="1298"/>
                  </a:lnTo>
                  <a:cubicBezTo>
                    <a:pt x="721" y="750"/>
                    <a:pt x="1050" y="11"/>
                    <a:pt x="1053" y="4"/>
                  </a:cubicBezTo>
                  <a:lnTo>
                    <a:pt x="1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4383038" y="730625"/>
              <a:ext cx="201625" cy="222600"/>
            </a:xfrm>
            <a:custGeom>
              <a:avLst/>
              <a:gdLst/>
              <a:ahLst/>
              <a:cxnLst/>
              <a:rect l="l" t="t" r="r" b="b"/>
              <a:pathLst>
                <a:path w="8065" h="8904" extrusionOk="0">
                  <a:moveTo>
                    <a:pt x="3367" y="1"/>
                  </a:moveTo>
                  <a:cubicBezTo>
                    <a:pt x="3253" y="1"/>
                    <a:pt x="3140" y="66"/>
                    <a:pt x="3099" y="203"/>
                  </a:cubicBezTo>
                  <a:lnTo>
                    <a:pt x="2194" y="3305"/>
                  </a:lnTo>
                  <a:lnTo>
                    <a:pt x="1395" y="3305"/>
                  </a:lnTo>
                  <a:lnTo>
                    <a:pt x="0" y="8902"/>
                  </a:lnTo>
                  <a:cubicBezTo>
                    <a:pt x="120" y="8903"/>
                    <a:pt x="654" y="8904"/>
                    <a:pt x="1417" y="8904"/>
                  </a:cubicBezTo>
                  <a:cubicBezTo>
                    <a:pt x="3059" y="8904"/>
                    <a:pt x="5763" y="8902"/>
                    <a:pt x="7674" y="8901"/>
                  </a:cubicBezTo>
                  <a:cubicBezTo>
                    <a:pt x="7957" y="8901"/>
                    <a:pt x="8064" y="8542"/>
                    <a:pt x="7833" y="8375"/>
                  </a:cubicBezTo>
                  <a:cubicBezTo>
                    <a:pt x="7033" y="7800"/>
                    <a:pt x="6583" y="6846"/>
                    <a:pt x="6131" y="5929"/>
                  </a:cubicBezTo>
                  <a:cubicBezTo>
                    <a:pt x="5454" y="4556"/>
                    <a:pt x="3363" y="4104"/>
                    <a:pt x="3630" y="2280"/>
                  </a:cubicBezTo>
                  <a:cubicBezTo>
                    <a:pt x="3746" y="1478"/>
                    <a:pt x="3716" y="778"/>
                    <a:pt x="3648" y="246"/>
                  </a:cubicBezTo>
                  <a:cubicBezTo>
                    <a:pt x="3626" y="86"/>
                    <a:pt x="3496" y="1"/>
                    <a:pt x="3367" y="1"/>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4434813" y="619750"/>
              <a:ext cx="46675" cy="90150"/>
            </a:xfrm>
            <a:custGeom>
              <a:avLst/>
              <a:gdLst/>
              <a:ahLst/>
              <a:cxnLst/>
              <a:rect l="l" t="t" r="r" b="b"/>
              <a:pathLst>
                <a:path w="1867" h="3606" extrusionOk="0">
                  <a:moveTo>
                    <a:pt x="0" y="0"/>
                  </a:moveTo>
                  <a:lnTo>
                    <a:pt x="0" y="10"/>
                  </a:lnTo>
                  <a:cubicBezTo>
                    <a:pt x="263" y="10"/>
                    <a:pt x="512" y="72"/>
                    <a:pt x="739" y="196"/>
                  </a:cubicBezTo>
                  <a:cubicBezTo>
                    <a:pt x="955" y="313"/>
                    <a:pt x="1147" y="485"/>
                    <a:pt x="1308" y="704"/>
                  </a:cubicBezTo>
                  <a:cubicBezTo>
                    <a:pt x="1563" y="1048"/>
                    <a:pt x="1730" y="1494"/>
                    <a:pt x="1792" y="1996"/>
                  </a:cubicBezTo>
                  <a:cubicBezTo>
                    <a:pt x="1857" y="2514"/>
                    <a:pt x="1804" y="3070"/>
                    <a:pt x="1641" y="3602"/>
                  </a:cubicBezTo>
                  <a:lnTo>
                    <a:pt x="1650" y="3605"/>
                  </a:lnTo>
                  <a:cubicBezTo>
                    <a:pt x="1814" y="3072"/>
                    <a:pt x="1867" y="2514"/>
                    <a:pt x="1802" y="1994"/>
                  </a:cubicBezTo>
                  <a:cubicBezTo>
                    <a:pt x="1740" y="1492"/>
                    <a:pt x="1571" y="1043"/>
                    <a:pt x="1316" y="697"/>
                  </a:cubicBezTo>
                  <a:cubicBezTo>
                    <a:pt x="1153" y="478"/>
                    <a:pt x="961" y="306"/>
                    <a:pt x="743" y="187"/>
                  </a:cubicBezTo>
                  <a:cubicBezTo>
                    <a:pt x="515" y="64"/>
                    <a:pt x="26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257988" y="761250"/>
              <a:ext cx="362650" cy="228150"/>
            </a:xfrm>
            <a:custGeom>
              <a:avLst/>
              <a:gdLst/>
              <a:ahLst/>
              <a:cxnLst/>
              <a:rect l="l" t="t" r="r" b="b"/>
              <a:pathLst>
                <a:path w="14506" h="9126" extrusionOk="0">
                  <a:moveTo>
                    <a:pt x="13722" y="0"/>
                  </a:moveTo>
                  <a:cubicBezTo>
                    <a:pt x="13397" y="0"/>
                    <a:pt x="12962" y="78"/>
                    <a:pt x="12762" y="286"/>
                  </a:cubicBezTo>
                  <a:cubicBezTo>
                    <a:pt x="12476" y="583"/>
                    <a:pt x="11737" y="1526"/>
                    <a:pt x="11737" y="1526"/>
                  </a:cubicBezTo>
                  <a:lnTo>
                    <a:pt x="6406" y="3740"/>
                  </a:lnTo>
                  <a:lnTo>
                    <a:pt x="6806" y="2080"/>
                  </a:lnTo>
                  <a:lnTo>
                    <a:pt x="1968" y="2080"/>
                  </a:lnTo>
                  <a:cubicBezTo>
                    <a:pt x="1968" y="2080"/>
                    <a:pt x="1382" y="3304"/>
                    <a:pt x="601" y="5680"/>
                  </a:cubicBezTo>
                  <a:cubicBezTo>
                    <a:pt x="0" y="7505"/>
                    <a:pt x="729" y="9126"/>
                    <a:pt x="2604" y="9126"/>
                  </a:cubicBezTo>
                  <a:cubicBezTo>
                    <a:pt x="3950" y="9126"/>
                    <a:pt x="5886" y="8291"/>
                    <a:pt x="8344" y="6099"/>
                  </a:cubicBezTo>
                  <a:cubicBezTo>
                    <a:pt x="9433" y="5127"/>
                    <a:pt x="12220" y="2418"/>
                    <a:pt x="12220" y="2418"/>
                  </a:cubicBezTo>
                  <a:cubicBezTo>
                    <a:pt x="12250" y="2421"/>
                    <a:pt x="12281" y="2422"/>
                    <a:pt x="12312" y="2422"/>
                  </a:cubicBezTo>
                  <a:cubicBezTo>
                    <a:pt x="12820" y="2422"/>
                    <a:pt x="13439" y="2041"/>
                    <a:pt x="13604" y="1752"/>
                  </a:cubicBezTo>
                  <a:cubicBezTo>
                    <a:pt x="13647" y="1752"/>
                    <a:pt x="13712" y="1757"/>
                    <a:pt x="13784" y="1757"/>
                  </a:cubicBezTo>
                  <a:cubicBezTo>
                    <a:pt x="14001" y="1757"/>
                    <a:pt x="14288" y="1716"/>
                    <a:pt x="14280" y="1393"/>
                  </a:cubicBezTo>
                  <a:cubicBezTo>
                    <a:pt x="14485" y="1249"/>
                    <a:pt x="14505" y="1013"/>
                    <a:pt x="14341" y="849"/>
                  </a:cubicBezTo>
                  <a:cubicBezTo>
                    <a:pt x="14505" y="542"/>
                    <a:pt x="14218" y="378"/>
                    <a:pt x="14218" y="378"/>
                  </a:cubicBezTo>
                  <a:cubicBezTo>
                    <a:pt x="14218" y="378"/>
                    <a:pt x="14290" y="122"/>
                    <a:pt x="14054" y="40"/>
                  </a:cubicBezTo>
                  <a:cubicBezTo>
                    <a:pt x="13983" y="15"/>
                    <a:pt x="13863" y="0"/>
                    <a:pt x="13722" y="0"/>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4323363" y="854450"/>
              <a:ext cx="94800" cy="42000"/>
            </a:xfrm>
            <a:custGeom>
              <a:avLst/>
              <a:gdLst/>
              <a:ahLst/>
              <a:cxnLst/>
              <a:rect l="l" t="t" r="r" b="b"/>
              <a:pathLst>
                <a:path w="3792" h="1680" extrusionOk="0">
                  <a:moveTo>
                    <a:pt x="3783" y="1"/>
                  </a:moveTo>
                  <a:lnTo>
                    <a:pt x="0" y="1661"/>
                  </a:lnTo>
                  <a:lnTo>
                    <a:pt x="9" y="1680"/>
                  </a:lnTo>
                  <a:lnTo>
                    <a:pt x="3791" y="20"/>
                  </a:lnTo>
                  <a:lnTo>
                    <a:pt x="3783" y="1"/>
                  </a:ln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4286563" y="813250"/>
              <a:ext cx="141600" cy="50875"/>
            </a:xfrm>
            <a:custGeom>
              <a:avLst/>
              <a:gdLst/>
              <a:ahLst/>
              <a:cxnLst/>
              <a:rect l="l" t="t" r="r" b="b"/>
              <a:pathLst>
                <a:path w="5664" h="2035" extrusionOk="0">
                  <a:moveTo>
                    <a:pt x="825" y="0"/>
                  </a:moveTo>
                  <a:cubicBezTo>
                    <a:pt x="825" y="0"/>
                    <a:pt x="496" y="689"/>
                    <a:pt x="0" y="2035"/>
                  </a:cubicBezTo>
                  <a:cubicBezTo>
                    <a:pt x="808" y="1340"/>
                    <a:pt x="1852" y="1302"/>
                    <a:pt x="3515" y="1276"/>
                  </a:cubicBezTo>
                  <a:cubicBezTo>
                    <a:pt x="3969" y="1269"/>
                    <a:pt x="4344" y="1232"/>
                    <a:pt x="4652" y="1178"/>
                  </a:cubicBezTo>
                  <a:cubicBezTo>
                    <a:pt x="5111" y="1097"/>
                    <a:pt x="5481" y="758"/>
                    <a:pt x="5590" y="304"/>
                  </a:cubicBezTo>
                  <a:lnTo>
                    <a:pt x="5663" y="0"/>
                  </a:ln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595813" y="770375"/>
              <a:ext cx="17600" cy="1200"/>
            </a:xfrm>
            <a:custGeom>
              <a:avLst/>
              <a:gdLst/>
              <a:ahLst/>
              <a:cxnLst/>
              <a:rect l="l" t="t" r="r" b="b"/>
              <a:pathLst>
                <a:path w="704" h="48" extrusionOk="0">
                  <a:moveTo>
                    <a:pt x="703" y="1"/>
                  </a:moveTo>
                  <a:lnTo>
                    <a:pt x="1" y="26"/>
                  </a:lnTo>
                  <a:lnTo>
                    <a:pt x="2" y="48"/>
                  </a:lnTo>
                  <a:lnTo>
                    <a:pt x="703" y="21"/>
                  </a:lnTo>
                  <a:lnTo>
                    <a:pt x="703" y="1"/>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4598013" y="782475"/>
              <a:ext cx="17600" cy="1200"/>
            </a:xfrm>
            <a:custGeom>
              <a:avLst/>
              <a:gdLst/>
              <a:ahLst/>
              <a:cxnLst/>
              <a:rect l="l" t="t" r="r" b="b"/>
              <a:pathLst>
                <a:path w="704" h="48" extrusionOk="0">
                  <a:moveTo>
                    <a:pt x="702" y="0"/>
                  </a:moveTo>
                  <a:lnTo>
                    <a:pt x="0" y="26"/>
                  </a:lnTo>
                  <a:lnTo>
                    <a:pt x="0" y="47"/>
                  </a:lnTo>
                  <a:lnTo>
                    <a:pt x="703" y="21"/>
                  </a:lnTo>
                  <a:lnTo>
                    <a:pt x="702"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4596988" y="794575"/>
              <a:ext cx="17575" cy="1175"/>
            </a:xfrm>
            <a:custGeom>
              <a:avLst/>
              <a:gdLst/>
              <a:ahLst/>
              <a:cxnLst/>
              <a:rect l="l" t="t" r="r" b="b"/>
              <a:pathLst>
                <a:path w="703" h="47" extrusionOk="0">
                  <a:moveTo>
                    <a:pt x="703" y="0"/>
                  </a:moveTo>
                  <a:lnTo>
                    <a:pt x="0" y="26"/>
                  </a:lnTo>
                  <a:lnTo>
                    <a:pt x="1" y="47"/>
                  </a:lnTo>
                  <a:lnTo>
                    <a:pt x="703" y="20"/>
                  </a:lnTo>
                  <a:lnTo>
                    <a:pt x="703"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4902213" y="722075"/>
              <a:ext cx="20500" cy="10675"/>
            </a:xfrm>
            <a:custGeom>
              <a:avLst/>
              <a:gdLst/>
              <a:ahLst/>
              <a:cxnLst/>
              <a:rect l="l" t="t" r="r" b="b"/>
              <a:pathLst>
                <a:path w="820" h="427" extrusionOk="0">
                  <a:moveTo>
                    <a:pt x="810" y="1"/>
                  </a:moveTo>
                  <a:lnTo>
                    <a:pt x="1" y="407"/>
                  </a:lnTo>
                  <a:lnTo>
                    <a:pt x="10" y="426"/>
                  </a:lnTo>
                  <a:lnTo>
                    <a:pt x="819" y="20"/>
                  </a:lnTo>
                  <a:lnTo>
                    <a:pt x="810" y="1"/>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4904838" y="736225"/>
              <a:ext cx="21850" cy="8425"/>
            </a:xfrm>
            <a:custGeom>
              <a:avLst/>
              <a:gdLst/>
              <a:ahLst/>
              <a:cxnLst/>
              <a:rect l="l" t="t" r="r" b="b"/>
              <a:pathLst>
                <a:path w="874" h="337" extrusionOk="0">
                  <a:moveTo>
                    <a:pt x="866" y="1"/>
                  </a:moveTo>
                  <a:lnTo>
                    <a:pt x="0" y="316"/>
                  </a:lnTo>
                  <a:lnTo>
                    <a:pt x="7" y="336"/>
                  </a:lnTo>
                  <a:lnTo>
                    <a:pt x="873" y="20"/>
                  </a:lnTo>
                  <a:lnTo>
                    <a:pt x="866" y="1"/>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4905988" y="750425"/>
              <a:ext cx="20575" cy="5375"/>
            </a:xfrm>
            <a:custGeom>
              <a:avLst/>
              <a:gdLst/>
              <a:ahLst/>
              <a:cxnLst/>
              <a:rect l="l" t="t" r="r" b="b"/>
              <a:pathLst>
                <a:path w="823" h="215" extrusionOk="0">
                  <a:moveTo>
                    <a:pt x="819" y="0"/>
                  </a:moveTo>
                  <a:lnTo>
                    <a:pt x="1" y="195"/>
                  </a:lnTo>
                  <a:lnTo>
                    <a:pt x="5" y="215"/>
                  </a:lnTo>
                  <a:lnTo>
                    <a:pt x="823" y="20"/>
                  </a:lnTo>
                  <a:lnTo>
                    <a:pt x="819"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4890288" y="725525"/>
              <a:ext cx="30325" cy="40300"/>
            </a:xfrm>
            <a:custGeom>
              <a:avLst/>
              <a:gdLst/>
              <a:ahLst/>
              <a:cxnLst/>
              <a:rect l="l" t="t" r="r" b="b"/>
              <a:pathLst>
                <a:path w="1213" h="1612" extrusionOk="0">
                  <a:moveTo>
                    <a:pt x="54" y="0"/>
                  </a:moveTo>
                  <a:cubicBezTo>
                    <a:pt x="53" y="4"/>
                    <a:pt x="0" y="244"/>
                    <a:pt x="258" y="393"/>
                  </a:cubicBezTo>
                  <a:cubicBezTo>
                    <a:pt x="229" y="646"/>
                    <a:pt x="242" y="716"/>
                    <a:pt x="429" y="777"/>
                  </a:cubicBezTo>
                  <a:cubicBezTo>
                    <a:pt x="399" y="837"/>
                    <a:pt x="271" y="1125"/>
                    <a:pt x="467" y="1274"/>
                  </a:cubicBezTo>
                  <a:cubicBezTo>
                    <a:pt x="420" y="1388"/>
                    <a:pt x="429" y="1492"/>
                    <a:pt x="488" y="1557"/>
                  </a:cubicBezTo>
                  <a:cubicBezTo>
                    <a:pt x="521" y="1593"/>
                    <a:pt x="569" y="1612"/>
                    <a:pt x="622" y="1612"/>
                  </a:cubicBezTo>
                  <a:cubicBezTo>
                    <a:pt x="651" y="1612"/>
                    <a:pt x="682" y="1607"/>
                    <a:pt x="712" y="1596"/>
                  </a:cubicBezTo>
                  <a:cubicBezTo>
                    <a:pt x="941" y="1520"/>
                    <a:pt x="1210" y="1435"/>
                    <a:pt x="1213" y="1435"/>
                  </a:cubicBezTo>
                  <a:lnTo>
                    <a:pt x="1207" y="1415"/>
                  </a:lnTo>
                  <a:cubicBezTo>
                    <a:pt x="1203" y="1416"/>
                    <a:pt x="935" y="1501"/>
                    <a:pt x="706" y="1577"/>
                  </a:cubicBezTo>
                  <a:cubicBezTo>
                    <a:pt x="677" y="1587"/>
                    <a:pt x="648" y="1592"/>
                    <a:pt x="622" y="1592"/>
                  </a:cubicBezTo>
                  <a:cubicBezTo>
                    <a:pt x="574" y="1592"/>
                    <a:pt x="532" y="1575"/>
                    <a:pt x="503" y="1543"/>
                  </a:cubicBezTo>
                  <a:cubicBezTo>
                    <a:pt x="448" y="1484"/>
                    <a:pt x="443" y="1381"/>
                    <a:pt x="488" y="1275"/>
                  </a:cubicBezTo>
                  <a:lnTo>
                    <a:pt x="491" y="1268"/>
                  </a:lnTo>
                  <a:lnTo>
                    <a:pt x="485" y="1263"/>
                  </a:lnTo>
                  <a:cubicBezTo>
                    <a:pt x="272" y="1109"/>
                    <a:pt x="450" y="780"/>
                    <a:pt x="452" y="777"/>
                  </a:cubicBezTo>
                  <a:lnTo>
                    <a:pt x="458" y="765"/>
                  </a:lnTo>
                  <a:lnTo>
                    <a:pt x="447" y="762"/>
                  </a:lnTo>
                  <a:cubicBezTo>
                    <a:pt x="260" y="702"/>
                    <a:pt x="249" y="646"/>
                    <a:pt x="280" y="389"/>
                  </a:cubicBezTo>
                  <a:lnTo>
                    <a:pt x="280" y="381"/>
                  </a:lnTo>
                  <a:lnTo>
                    <a:pt x="274" y="378"/>
                  </a:lnTo>
                  <a:cubicBezTo>
                    <a:pt x="23" y="237"/>
                    <a:pt x="72" y="15"/>
                    <a:pt x="74" y="6"/>
                  </a:cubicBezTo>
                  <a:lnTo>
                    <a:pt x="54"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4523713" y="437100"/>
              <a:ext cx="136550" cy="188150"/>
            </a:xfrm>
            <a:custGeom>
              <a:avLst/>
              <a:gdLst/>
              <a:ahLst/>
              <a:cxnLst/>
              <a:rect l="l" t="t" r="r" b="b"/>
              <a:pathLst>
                <a:path w="5462" h="7526" extrusionOk="0">
                  <a:moveTo>
                    <a:pt x="4469" y="1"/>
                  </a:moveTo>
                  <a:cubicBezTo>
                    <a:pt x="4463" y="1"/>
                    <a:pt x="4457" y="1"/>
                    <a:pt x="4452" y="1"/>
                  </a:cubicBezTo>
                  <a:lnTo>
                    <a:pt x="3270" y="29"/>
                  </a:lnTo>
                  <a:cubicBezTo>
                    <a:pt x="3055" y="34"/>
                    <a:pt x="2860" y="139"/>
                    <a:pt x="2719" y="300"/>
                  </a:cubicBezTo>
                  <a:cubicBezTo>
                    <a:pt x="2521" y="527"/>
                    <a:pt x="2232" y="721"/>
                    <a:pt x="2041" y="835"/>
                  </a:cubicBezTo>
                  <a:cubicBezTo>
                    <a:pt x="1920" y="908"/>
                    <a:pt x="1846" y="1038"/>
                    <a:pt x="1846" y="1180"/>
                  </a:cubicBezTo>
                  <a:lnTo>
                    <a:pt x="1846" y="2222"/>
                  </a:lnTo>
                  <a:lnTo>
                    <a:pt x="1998" y="2671"/>
                  </a:lnTo>
                  <a:cubicBezTo>
                    <a:pt x="2079" y="2913"/>
                    <a:pt x="2086" y="3173"/>
                    <a:pt x="2017" y="3419"/>
                  </a:cubicBezTo>
                  <a:lnTo>
                    <a:pt x="1521" y="5196"/>
                  </a:lnTo>
                  <a:cubicBezTo>
                    <a:pt x="1455" y="5430"/>
                    <a:pt x="1270" y="5609"/>
                    <a:pt x="1035" y="5667"/>
                  </a:cubicBezTo>
                  <a:lnTo>
                    <a:pt x="0" y="5922"/>
                  </a:lnTo>
                  <a:cubicBezTo>
                    <a:pt x="0" y="5922"/>
                    <a:pt x="662" y="7525"/>
                    <a:pt x="3097" y="7525"/>
                  </a:cubicBezTo>
                  <a:cubicBezTo>
                    <a:pt x="3306" y="7525"/>
                    <a:pt x="3527" y="7514"/>
                    <a:pt x="3763" y="7488"/>
                  </a:cubicBezTo>
                  <a:cubicBezTo>
                    <a:pt x="5461" y="7303"/>
                    <a:pt x="5413" y="5512"/>
                    <a:pt x="5413" y="5512"/>
                  </a:cubicBezTo>
                  <a:lnTo>
                    <a:pt x="4163" y="5378"/>
                  </a:lnTo>
                  <a:lnTo>
                    <a:pt x="4368" y="3666"/>
                  </a:lnTo>
                  <a:cubicBezTo>
                    <a:pt x="4407" y="3670"/>
                    <a:pt x="4446" y="3671"/>
                    <a:pt x="4484" y="3671"/>
                  </a:cubicBezTo>
                  <a:cubicBezTo>
                    <a:pt x="4954" y="3671"/>
                    <a:pt x="5327" y="3407"/>
                    <a:pt x="5306" y="2952"/>
                  </a:cubicBezTo>
                  <a:cubicBezTo>
                    <a:pt x="5283" y="2460"/>
                    <a:pt x="5244" y="1203"/>
                    <a:pt x="5244" y="1203"/>
                  </a:cubicBezTo>
                  <a:lnTo>
                    <a:pt x="5148" y="583"/>
                  </a:lnTo>
                  <a:cubicBezTo>
                    <a:pt x="5095" y="247"/>
                    <a:pt x="4806" y="1"/>
                    <a:pt x="4469"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4587163" y="515875"/>
              <a:ext cx="45775" cy="49775"/>
            </a:xfrm>
            <a:custGeom>
              <a:avLst/>
              <a:gdLst/>
              <a:ahLst/>
              <a:cxnLst/>
              <a:rect l="l" t="t" r="r" b="b"/>
              <a:pathLst>
                <a:path w="1831" h="1991" extrusionOk="0">
                  <a:moveTo>
                    <a:pt x="162" y="0"/>
                  </a:moveTo>
                  <a:cubicBezTo>
                    <a:pt x="78" y="0"/>
                    <a:pt x="0" y="79"/>
                    <a:pt x="21" y="175"/>
                  </a:cubicBezTo>
                  <a:cubicBezTo>
                    <a:pt x="112" y="589"/>
                    <a:pt x="310" y="837"/>
                    <a:pt x="615" y="1046"/>
                  </a:cubicBezTo>
                  <a:cubicBezTo>
                    <a:pt x="1007" y="1315"/>
                    <a:pt x="969" y="1943"/>
                    <a:pt x="1653" y="1990"/>
                  </a:cubicBezTo>
                  <a:lnTo>
                    <a:pt x="1830" y="515"/>
                  </a:lnTo>
                  <a:cubicBezTo>
                    <a:pt x="1241" y="490"/>
                    <a:pt x="693" y="371"/>
                    <a:pt x="243" y="29"/>
                  </a:cubicBezTo>
                  <a:cubicBezTo>
                    <a:pt x="217" y="9"/>
                    <a:pt x="189" y="0"/>
                    <a:pt x="162" y="0"/>
                  </a:cubicBez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4574638" y="584850"/>
              <a:ext cx="32800" cy="18550"/>
            </a:xfrm>
            <a:custGeom>
              <a:avLst/>
              <a:gdLst/>
              <a:ahLst/>
              <a:cxnLst/>
              <a:rect l="l" t="t" r="r" b="b"/>
              <a:pathLst>
                <a:path w="1312" h="742" extrusionOk="0">
                  <a:moveTo>
                    <a:pt x="10" y="0"/>
                  </a:moveTo>
                  <a:lnTo>
                    <a:pt x="0" y="18"/>
                  </a:lnTo>
                  <a:lnTo>
                    <a:pt x="1300" y="741"/>
                  </a:lnTo>
                  <a:lnTo>
                    <a:pt x="1311" y="723"/>
                  </a:lnTo>
                  <a:lnTo>
                    <a:pt x="10" y="0"/>
                  </a:lnTo>
                  <a:close/>
                </a:path>
              </a:pathLst>
            </a:custGeom>
            <a:solidFill>
              <a:srgbClr val="50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4580363" y="454000"/>
              <a:ext cx="26275" cy="42225"/>
            </a:xfrm>
            <a:custGeom>
              <a:avLst/>
              <a:gdLst/>
              <a:ahLst/>
              <a:cxnLst/>
              <a:rect l="l" t="t" r="r" b="b"/>
              <a:pathLst>
                <a:path w="1051" h="1689" extrusionOk="0">
                  <a:moveTo>
                    <a:pt x="883" y="0"/>
                  </a:moveTo>
                  <a:lnTo>
                    <a:pt x="486" y="40"/>
                  </a:lnTo>
                  <a:cubicBezTo>
                    <a:pt x="205" y="70"/>
                    <a:pt x="1" y="321"/>
                    <a:pt x="29" y="601"/>
                  </a:cubicBezTo>
                  <a:lnTo>
                    <a:pt x="107" y="1348"/>
                  </a:lnTo>
                  <a:cubicBezTo>
                    <a:pt x="126" y="1543"/>
                    <a:pt x="291" y="1689"/>
                    <a:pt x="483" y="1689"/>
                  </a:cubicBezTo>
                  <a:cubicBezTo>
                    <a:pt x="496" y="1689"/>
                    <a:pt x="509" y="1688"/>
                    <a:pt x="522" y="1687"/>
                  </a:cubicBezTo>
                  <a:lnTo>
                    <a:pt x="1050" y="1633"/>
                  </a:lnTo>
                  <a:lnTo>
                    <a:pt x="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4588538" y="448725"/>
              <a:ext cx="86100" cy="46150"/>
            </a:xfrm>
            <a:custGeom>
              <a:avLst/>
              <a:gdLst/>
              <a:ahLst/>
              <a:cxnLst/>
              <a:rect l="l" t="t" r="r" b="b"/>
              <a:pathLst>
                <a:path w="3444" h="1846" extrusionOk="0">
                  <a:moveTo>
                    <a:pt x="2653" y="1"/>
                  </a:moveTo>
                  <a:cubicBezTo>
                    <a:pt x="2628" y="1"/>
                    <a:pt x="2602" y="2"/>
                    <a:pt x="2577" y="5"/>
                  </a:cubicBezTo>
                  <a:lnTo>
                    <a:pt x="694" y="197"/>
                  </a:lnTo>
                  <a:cubicBezTo>
                    <a:pt x="293" y="238"/>
                    <a:pt x="1" y="597"/>
                    <a:pt x="41" y="998"/>
                  </a:cubicBezTo>
                  <a:lnTo>
                    <a:pt x="73" y="1307"/>
                  </a:lnTo>
                  <a:cubicBezTo>
                    <a:pt x="104" y="1616"/>
                    <a:pt x="364" y="1846"/>
                    <a:pt x="668" y="1846"/>
                  </a:cubicBezTo>
                  <a:cubicBezTo>
                    <a:pt x="689" y="1846"/>
                    <a:pt x="710" y="1845"/>
                    <a:pt x="731" y="1843"/>
                  </a:cubicBezTo>
                  <a:lnTo>
                    <a:pt x="844" y="1831"/>
                  </a:lnTo>
                  <a:cubicBezTo>
                    <a:pt x="995" y="1816"/>
                    <a:pt x="1129" y="1737"/>
                    <a:pt x="1235" y="1628"/>
                  </a:cubicBezTo>
                  <a:cubicBezTo>
                    <a:pt x="1357" y="1503"/>
                    <a:pt x="1547" y="1413"/>
                    <a:pt x="1768" y="1391"/>
                  </a:cubicBezTo>
                  <a:cubicBezTo>
                    <a:pt x="1803" y="1387"/>
                    <a:pt x="1839" y="1385"/>
                    <a:pt x="1873" y="1385"/>
                  </a:cubicBezTo>
                  <a:cubicBezTo>
                    <a:pt x="2052" y="1385"/>
                    <a:pt x="2215" y="1434"/>
                    <a:pt x="2336" y="1515"/>
                  </a:cubicBezTo>
                  <a:cubicBezTo>
                    <a:pt x="2447" y="1590"/>
                    <a:pt x="2574" y="1638"/>
                    <a:pt x="2706" y="1638"/>
                  </a:cubicBezTo>
                  <a:cubicBezTo>
                    <a:pt x="2724" y="1638"/>
                    <a:pt x="2743" y="1637"/>
                    <a:pt x="2761" y="1635"/>
                  </a:cubicBezTo>
                  <a:lnTo>
                    <a:pt x="2874" y="1624"/>
                  </a:lnTo>
                  <a:cubicBezTo>
                    <a:pt x="3205" y="1590"/>
                    <a:pt x="3444" y="1296"/>
                    <a:pt x="3410" y="967"/>
                  </a:cubicBezTo>
                  <a:lnTo>
                    <a:pt x="3378" y="658"/>
                  </a:lnTo>
                  <a:cubicBezTo>
                    <a:pt x="3339" y="281"/>
                    <a:pt x="3022" y="1"/>
                    <a:pt x="2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611588" y="462150"/>
              <a:ext cx="38875" cy="9275"/>
            </a:xfrm>
            <a:custGeom>
              <a:avLst/>
              <a:gdLst/>
              <a:ahLst/>
              <a:cxnLst/>
              <a:rect l="l" t="t" r="r" b="b"/>
              <a:pathLst>
                <a:path w="1555" h="371" extrusionOk="0">
                  <a:moveTo>
                    <a:pt x="1430" y="0"/>
                  </a:moveTo>
                  <a:cubicBezTo>
                    <a:pt x="1426" y="0"/>
                    <a:pt x="1422" y="1"/>
                    <a:pt x="1418" y="1"/>
                  </a:cubicBezTo>
                  <a:lnTo>
                    <a:pt x="112" y="135"/>
                  </a:lnTo>
                  <a:cubicBezTo>
                    <a:pt x="48" y="142"/>
                    <a:pt x="0" y="200"/>
                    <a:pt x="7" y="265"/>
                  </a:cubicBezTo>
                  <a:cubicBezTo>
                    <a:pt x="13" y="326"/>
                    <a:pt x="64" y="371"/>
                    <a:pt x="125" y="371"/>
                  </a:cubicBezTo>
                  <a:cubicBezTo>
                    <a:pt x="129" y="371"/>
                    <a:pt x="133" y="371"/>
                    <a:pt x="137" y="370"/>
                  </a:cubicBezTo>
                  <a:lnTo>
                    <a:pt x="1441" y="237"/>
                  </a:lnTo>
                  <a:cubicBezTo>
                    <a:pt x="1507" y="231"/>
                    <a:pt x="1555" y="172"/>
                    <a:pt x="1547" y="107"/>
                  </a:cubicBezTo>
                  <a:cubicBezTo>
                    <a:pt x="1541" y="46"/>
                    <a:pt x="1489" y="0"/>
                    <a:pt x="1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4566188" y="460675"/>
              <a:ext cx="17000" cy="27050"/>
            </a:xfrm>
            <a:custGeom>
              <a:avLst/>
              <a:gdLst/>
              <a:ahLst/>
              <a:cxnLst/>
              <a:rect l="l" t="t" r="r" b="b"/>
              <a:pathLst>
                <a:path w="680" h="1082" extrusionOk="0">
                  <a:moveTo>
                    <a:pt x="680" y="1"/>
                  </a:moveTo>
                  <a:lnTo>
                    <a:pt x="1" y="394"/>
                  </a:lnTo>
                  <a:lnTo>
                    <a:pt x="1" y="1078"/>
                  </a:lnTo>
                  <a:lnTo>
                    <a:pt x="674" y="1081"/>
                  </a:lnTo>
                  <a:lnTo>
                    <a:pt x="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4551788" y="466050"/>
              <a:ext cx="25600" cy="32000"/>
            </a:xfrm>
            <a:custGeom>
              <a:avLst/>
              <a:gdLst/>
              <a:ahLst/>
              <a:cxnLst/>
              <a:rect l="l" t="t" r="r" b="b"/>
              <a:pathLst>
                <a:path w="1024" h="1280" extrusionOk="0">
                  <a:moveTo>
                    <a:pt x="483" y="1"/>
                  </a:moveTo>
                  <a:cubicBezTo>
                    <a:pt x="471" y="1"/>
                    <a:pt x="459" y="1"/>
                    <a:pt x="446" y="3"/>
                  </a:cubicBezTo>
                  <a:cubicBezTo>
                    <a:pt x="184" y="30"/>
                    <a:pt x="1" y="337"/>
                    <a:pt x="37" y="689"/>
                  </a:cubicBezTo>
                  <a:cubicBezTo>
                    <a:pt x="71" y="1024"/>
                    <a:pt x="293" y="1280"/>
                    <a:pt x="541" y="1280"/>
                  </a:cubicBezTo>
                  <a:cubicBezTo>
                    <a:pt x="553" y="1280"/>
                    <a:pt x="565" y="1279"/>
                    <a:pt x="578" y="1278"/>
                  </a:cubicBezTo>
                  <a:cubicBezTo>
                    <a:pt x="840" y="1250"/>
                    <a:pt x="1023" y="943"/>
                    <a:pt x="987" y="592"/>
                  </a:cubicBezTo>
                  <a:cubicBezTo>
                    <a:pt x="953" y="256"/>
                    <a:pt x="731"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4552913" y="422425"/>
              <a:ext cx="29150" cy="54425"/>
            </a:xfrm>
            <a:custGeom>
              <a:avLst/>
              <a:gdLst/>
              <a:ahLst/>
              <a:cxnLst/>
              <a:rect l="l" t="t" r="r" b="b"/>
              <a:pathLst>
                <a:path w="1166" h="2177" extrusionOk="0">
                  <a:moveTo>
                    <a:pt x="1126" y="0"/>
                  </a:moveTo>
                  <a:cubicBezTo>
                    <a:pt x="1124" y="0"/>
                    <a:pt x="1121" y="0"/>
                    <a:pt x="1119" y="1"/>
                  </a:cubicBezTo>
                  <a:lnTo>
                    <a:pt x="692" y="84"/>
                  </a:lnTo>
                  <a:cubicBezTo>
                    <a:pt x="607" y="101"/>
                    <a:pt x="529" y="154"/>
                    <a:pt x="488" y="231"/>
                  </a:cubicBezTo>
                  <a:cubicBezTo>
                    <a:pt x="0" y="1158"/>
                    <a:pt x="320" y="2162"/>
                    <a:pt x="324" y="2176"/>
                  </a:cubicBezTo>
                  <a:lnTo>
                    <a:pt x="740" y="2040"/>
                  </a:lnTo>
                  <a:cubicBezTo>
                    <a:pt x="723" y="1988"/>
                    <a:pt x="377" y="878"/>
                    <a:pt x="1146" y="54"/>
                  </a:cubicBezTo>
                  <a:cubicBezTo>
                    <a:pt x="1166" y="32"/>
                    <a:pt x="1152" y="0"/>
                    <a:pt x="1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8"/>
          <p:cNvGrpSpPr/>
          <p:nvPr/>
        </p:nvGrpSpPr>
        <p:grpSpPr>
          <a:xfrm>
            <a:off x="723900" y="684900"/>
            <a:ext cx="2331600" cy="274500"/>
            <a:chOff x="720000" y="540000"/>
            <a:chExt cx="2331600" cy="274500"/>
          </a:xfrm>
        </p:grpSpPr>
        <p:sp>
          <p:nvSpPr>
            <p:cNvPr id="157" name="Google Shape;157;p8"/>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a:off x="2783393" y="590851"/>
              <a:ext cx="173819" cy="172772"/>
              <a:chOff x="1979925" y="448850"/>
              <a:chExt cx="79500" cy="79025"/>
            </a:xfrm>
          </p:grpSpPr>
          <p:sp>
            <p:nvSpPr>
              <p:cNvPr id="159" name="Google Shape;159;p8"/>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61"/>
        <p:cNvGrpSpPr/>
        <p:nvPr/>
      </p:nvGrpSpPr>
      <p:grpSpPr>
        <a:xfrm>
          <a:off x="0" y="0"/>
          <a:ext cx="0" cy="0"/>
          <a:chOff x="0" y="0"/>
          <a:chExt cx="0" cy="0"/>
        </a:xfrm>
      </p:grpSpPr>
      <p:sp>
        <p:nvSpPr>
          <p:cNvPr id="162" name="Google Shape;162;p9"/>
          <p:cNvSpPr/>
          <p:nvPr/>
        </p:nvSpPr>
        <p:spPr>
          <a:xfrm rot="-6289639">
            <a:off x="-818352" y="-1831927"/>
            <a:ext cx="8684256" cy="8921804"/>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a:spLocks noGrp="1"/>
          </p:cNvSpPr>
          <p:nvPr>
            <p:ph type="title"/>
          </p:nvPr>
        </p:nvSpPr>
        <p:spPr>
          <a:xfrm>
            <a:off x="880275" y="1743077"/>
            <a:ext cx="5726100" cy="102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9"/>
          <p:cNvSpPr txBox="1">
            <a:spLocks noGrp="1"/>
          </p:cNvSpPr>
          <p:nvPr>
            <p:ph type="subTitle" idx="1"/>
          </p:nvPr>
        </p:nvSpPr>
        <p:spPr>
          <a:xfrm>
            <a:off x="880275" y="2766613"/>
            <a:ext cx="5482200" cy="86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5" name="Google Shape;165;p9"/>
          <p:cNvGrpSpPr/>
          <p:nvPr/>
        </p:nvGrpSpPr>
        <p:grpSpPr>
          <a:xfrm>
            <a:off x="6092400" y="684900"/>
            <a:ext cx="2331600" cy="274500"/>
            <a:chOff x="720000" y="540000"/>
            <a:chExt cx="2331600" cy="274500"/>
          </a:xfrm>
        </p:grpSpPr>
        <p:sp>
          <p:nvSpPr>
            <p:cNvPr id="166" name="Google Shape;166;p9"/>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9"/>
            <p:cNvGrpSpPr/>
            <p:nvPr/>
          </p:nvGrpSpPr>
          <p:grpSpPr>
            <a:xfrm>
              <a:off x="2783393" y="590851"/>
              <a:ext cx="173819" cy="172772"/>
              <a:chOff x="1979925" y="448850"/>
              <a:chExt cx="79500" cy="79025"/>
            </a:xfrm>
          </p:grpSpPr>
          <p:sp>
            <p:nvSpPr>
              <p:cNvPr id="168" name="Google Shape;168;p9"/>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70" name="Google Shape;170;p9"/>
          <p:cNvPicPr preferRelativeResize="0"/>
          <p:nvPr/>
        </p:nvPicPr>
        <p:blipFill>
          <a:blip r:embed="rId2">
            <a:alphaModFix/>
          </a:blip>
          <a:stretch>
            <a:fillRect/>
          </a:stretch>
        </p:blipFill>
        <p:spPr>
          <a:xfrm rot="-2051358">
            <a:off x="6532692" y="2853255"/>
            <a:ext cx="3915965" cy="3808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75"/>
        <p:cNvGrpSpPr/>
        <p:nvPr/>
      </p:nvGrpSpPr>
      <p:grpSpPr>
        <a:xfrm>
          <a:off x="0" y="0"/>
          <a:ext cx="0" cy="0"/>
          <a:chOff x="0" y="0"/>
          <a:chExt cx="0" cy="0"/>
        </a:xfrm>
      </p:grpSpPr>
      <p:sp>
        <p:nvSpPr>
          <p:cNvPr id="176" name="Google Shape;176;p11"/>
          <p:cNvSpPr/>
          <p:nvPr/>
        </p:nvSpPr>
        <p:spPr>
          <a:xfrm rot="-800352">
            <a:off x="-1124149" y="-1387309"/>
            <a:ext cx="10744540" cy="9338770"/>
          </a:xfrm>
          <a:custGeom>
            <a:avLst/>
            <a:gdLst/>
            <a:ahLst/>
            <a:cxnLst/>
            <a:rect l="l" t="t" r="r" b="b"/>
            <a:pathLst>
              <a:path w="45298" h="39371" extrusionOk="0">
                <a:moveTo>
                  <a:pt x="7516" y="9112"/>
                </a:moveTo>
                <a:cubicBezTo>
                  <a:pt x="7516" y="9112"/>
                  <a:pt x="11481" y="1"/>
                  <a:pt x="23345" y="1790"/>
                </a:cubicBezTo>
                <a:cubicBezTo>
                  <a:pt x="35210" y="3579"/>
                  <a:pt x="27099" y="16436"/>
                  <a:pt x="36198" y="15646"/>
                </a:cubicBezTo>
                <a:cubicBezTo>
                  <a:pt x="45298" y="14854"/>
                  <a:pt x="44902" y="19206"/>
                  <a:pt x="44308" y="21184"/>
                </a:cubicBezTo>
                <a:cubicBezTo>
                  <a:pt x="43715" y="23163"/>
                  <a:pt x="1" y="39370"/>
                  <a:pt x="7516" y="91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3867150" y="2305050"/>
            <a:ext cx="5410500" cy="291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txBox="1">
            <a:spLocks noGrp="1"/>
          </p:cNvSpPr>
          <p:nvPr>
            <p:ph type="title" hasCustomPrompt="1"/>
          </p:nvPr>
        </p:nvSpPr>
        <p:spPr>
          <a:xfrm rot="349">
            <a:off x="1022025" y="2157275"/>
            <a:ext cx="5909700" cy="1236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9" name="Google Shape;179;p11"/>
          <p:cNvSpPr txBox="1">
            <a:spLocks noGrp="1"/>
          </p:cNvSpPr>
          <p:nvPr>
            <p:ph type="subTitle" idx="1"/>
          </p:nvPr>
        </p:nvSpPr>
        <p:spPr>
          <a:xfrm>
            <a:off x="1034025" y="3601075"/>
            <a:ext cx="4585500" cy="362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80" name="Google Shape;180;p11"/>
          <p:cNvGrpSpPr/>
          <p:nvPr/>
        </p:nvGrpSpPr>
        <p:grpSpPr>
          <a:xfrm>
            <a:off x="6092400" y="684900"/>
            <a:ext cx="2331600" cy="274500"/>
            <a:chOff x="720000" y="540000"/>
            <a:chExt cx="2331600" cy="274500"/>
          </a:xfrm>
        </p:grpSpPr>
        <p:sp>
          <p:nvSpPr>
            <p:cNvPr id="181" name="Google Shape;181;p11"/>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1"/>
            <p:cNvGrpSpPr/>
            <p:nvPr/>
          </p:nvGrpSpPr>
          <p:grpSpPr>
            <a:xfrm>
              <a:off x="2783393" y="590851"/>
              <a:ext cx="173819" cy="172772"/>
              <a:chOff x="1979925" y="448850"/>
              <a:chExt cx="79500" cy="79025"/>
            </a:xfrm>
          </p:grpSpPr>
          <p:sp>
            <p:nvSpPr>
              <p:cNvPr id="183" name="Google Shape;183;p11"/>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6"/>
        <p:cNvGrpSpPr/>
        <p:nvPr/>
      </p:nvGrpSpPr>
      <p:grpSpPr>
        <a:xfrm>
          <a:off x="0" y="0"/>
          <a:ext cx="0" cy="0"/>
          <a:chOff x="0" y="0"/>
          <a:chExt cx="0" cy="0"/>
        </a:xfrm>
      </p:grpSpPr>
      <p:sp>
        <p:nvSpPr>
          <p:cNvPr id="187" name="Google Shape;187;p13"/>
          <p:cNvSpPr/>
          <p:nvPr/>
        </p:nvSpPr>
        <p:spPr>
          <a:xfrm>
            <a:off x="-27975" y="-33575"/>
            <a:ext cx="9218100" cy="118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3"/>
          <p:cNvGrpSpPr/>
          <p:nvPr/>
        </p:nvGrpSpPr>
        <p:grpSpPr>
          <a:xfrm>
            <a:off x="6092400" y="684900"/>
            <a:ext cx="2331600" cy="274500"/>
            <a:chOff x="720000" y="540000"/>
            <a:chExt cx="2331600" cy="274500"/>
          </a:xfrm>
        </p:grpSpPr>
        <p:sp>
          <p:nvSpPr>
            <p:cNvPr id="189" name="Google Shape;189;p13"/>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3"/>
            <p:cNvGrpSpPr/>
            <p:nvPr/>
          </p:nvGrpSpPr>
          <p:grpSpPr>
            <a:xfrm>
              <a:off x="2783393" y="590851"/>
              <a:ext cx="173819" cy="172772"/>
              <a:chOff x="1979925" y="448850"/>
              <a:chExt cx="79500" cy="79025"/>
            </a:xfrm>
          </p:grpSpPr>
          <p:sp>
            <p:nvSpPr>
              <p:cNvPr id="191" name="Google Shape;191;p13"/>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Google Shape;193;p13"/>
          <p:cNvSpPr txBox="1">
            <a:spLocks noGrp="1"/>
          </p:cNvSpPr>
          <p:nvPr>
            <p:ph type="title"/>
          </p:nvPr>
        </p:nvSpPr>
        <p:spPr>
          <a:xfrm>
            <a:off x="1422600" y="1627237"/>
            <a:ext cx="2475900" cy="354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4" name="Google Shape;194;p13"/>
          <p:cNvSpPr txBox="1">
            <a:spLocks noGrp="1"/>
          </p:cNvSpPr>
          <p:nvPr>
            <p:ph type="subTitle" idx="1"/>
          </p:nvPr>
        </p:nvSpPr>
        <p:spPr>
          <a:xfrm>
            <a:off x="1278485" y="2028688"/>
            <a:ext cx="2742300" cy="49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95" name="Google Shape;195;p13"/>
          <p:cNvSpPr txBox="1">
            <a:spLocks noGrp="1"/>
          </p:cNvSpPr>
          <p:nvPr>
            <p:ph type="title" idx="2" hasCustomPrompt="1"/>
          </p:nvPr>
        </p:nvSpPr>
        <p:spPr>
          <a:xfrm rot="1410">
            <a:off x="3589332" y="4087423"/>
            <a:ext cx="7314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6" name="Google Shape;196;p13"/>
          <p:cNvSpPr txBox="1">
            <a:spLocks noGrp="1"/>
          </p:cNvSpPr>
          <p:nvPr>
            <p:ph type="title" idx="3" hasCustomPrompt="1"/>
          </p:nvPr>
        </p:nvSpPr>
        <p:spPr>
          <a:xfrm>
            <a:off x="7455918" y="2379975"/>
            <a:ext cx="7314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7" name="Google Shape;197;p13"/>
          <p:cNvSpPr txBox="1">
            <a:spLocks noGrp="1"/>
          </p:cNvSpPr>
          <p:nvPr>
            <p:ph type="title" idx="4"/>
          </p:nvPr>
        </p:nvSpPr>
        <p:spPr>
          <a:xfrm>
            <a:off x="1400881" y="3305440"/>
            <a:ext cx="24780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8" name="Google Shape;198;p13"/>
          <p:cNvSpPr txBox="1">
            <a:spLocks noGrp="1"/>
          </p:cNvSpPr>
          <p:nvPr>
            <p:ph type="subTitle" idx="5"/>
          </p:nvPr>
        </p:nvSpPr>
        <p:spPr>
          <a:xfrm>
            <a:off x="1285550" y="3723125"/>
            <a:ext cx="27432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99" name="Google Shape;199;p13"/>
          <p:cNvSpPr txBox="1">
            <a:spLocks noGrp="1"/>
          </p:cNvSpPr>
          <p:nvPr>
            <p:ph type="title" idx="6"/>
          </p:nvPr>
        </p:nvSpPr>
        <p:spPr>
          <a:xfrm>
            <a:off x="5262631" y="1615615"/>
            <a:ext cx="24780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0" name="Google Shape;200;p13"/>
          <p:cNvSpPr txBox="1">
            <a:spLocks noGrp="1"/>
          </p:cNvSpPr>
          <p:nvPr>
            <p:ph type="subTitle" idx="7"/>
          </p:nvPr>
        </p:nvSpPr>
        <p:spPr>
          <a:xfrm>
            <a:off x="5130025" y="2022800"/>
            <a:ext cx="27432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1" name="Google Shape;201;p13"/>
          <p:cNvSpPr txBox="1">
            <a:spLocks noGrp="1"/>
          </p:cNvSpPr>
          <p:nvPr>
            <p:ph type="title" idx="8"/>
          </p:nvPr>
        </p:nvSpPr>
        <p:spPr>
          <a:xfrm>
            <a:off x="5259231" y="3320352"/>
            <a:ext cx="2478000" cy="356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2" name="Google Shape;202;p13"/>
          <p:cNvSpPr txBox="1">
            <a:spLocks noGrp="1"/>
          </p:cNvSpPr>
          <p:nvPr>
            <p:ph type="subTitle" idx="9"/>
          </p:nvPr>
        </p:nvSpPr>
        <p:spPr>
          <a:xfrm>
            <a:off x="5126625" y="3723138"/>
            <a:ext cx="2743200" cy="50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3" name="Google Shape;203;p13"/>
          <p:cNvSpPr txBox="1">
            <a:spLocks noGrp="1"/>
          </p:cNvSpPr>
          <p:nvPr>
            <p:ph type="title" idx="13" hasCustomPrompt="1"/>
          </p:nvPr>
        </p:nvSpPr>
        <p:spPr>
          <a:xfrm rot="1415">
            <a:off x="3594123" y="2389976"/>
            <a:ext cx="728700" cy="52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4" name="Google Shape;204;p13"/>
          <p:cNvSpPr txBox="1">
            <a:spLocks noGrp="1"/>
          </p:cNvSpPr>
          <p:nvPr>
            <p:ph type="title" idx="14" hasCustomPrompt="1"/>
          </p:nvPr>
        </p:nvSpPr>
        <p:spPr>
          <a:xfrm rot="1410">
            <a:off x="7441336" y="4087433"/>
            <a:ext cx="7314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5" name="Google Shape;205;p13"/>
          <p:cNvSpPr txBox="1">
            <a:spLocks noGrp="1"/>
          </p:cNvSpPr>
          <p:nvPr>
            <p:ph type="title" idx="15"/>
          </p:nvPr>
        </p:nvSpPr>
        <p:spPr>
          <a:xfrm>
            <a:off x="720000" y="540000"/>
            <a:ext cx="52047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rot="-949">
            <a:off x="5000625" y="4095469"/>
            <a:ext cx="3261600" cy="429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1800"/>
              <a:buNone/>
              <a:defRPr sz="24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2" name="Google Shape;212;p15"/>
          <p:cNvSpPr txBox="1">
            <a:spLocks noGrp="1"/>
          </p:cNvSpPr>
          <p:nvPr>
            <p:ph type="subTitle" idx="1"/>
          </p:nvPr>
        </p:nvSpPr>
        <p:spPr>
          <a:xfrm>
            <a:off x="3457500" y="2281875"/>
            <a:ext cx="4966500" cy="151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3" name="Google Shape;213;p15"/>
          <p:cNvSpPr/>
          <p:nvPr/>
        </p:nvSpPr>
        <p:spPr>
          <a:xfrm rot="10800000">
            <a:off x="-47678" y="-1123946"/>
            <a:ext cx="15144703" cy="7029421"/>
          </a:xfrm>
          <a:custGeom>
            <a:avLst/>
            <a:gdLst/>
            <a:ahLst/>
            <a:cxnLst/>
            <a:rect l="l" t="t" r="r" b="b"/>
            <a:pathLst>
              <a:path w="90638" h="37327" extrusionOk="0">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8424000" y="-57150"/>
            <a:ext cx="838200" cy="80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5"/>
          <p:cNvPicPr preferRelativeResize="0"/>
          <p:nvPr/>
        </p:nvPicPr>
        <p:blipFill>
          <a:blip r:embed="rId2">
            <a:alphaModFix/>
          </a:blip>
          <a:stretch>
            <a:fillRect/>
          </a:stretch>
        </p:blipFill>
        <p:spPr>
          <a:xfrm rot="2888599" flipH="1">
            <a:off x="-1356566" y="1746776"/>
            <a:ext cx="4761830" cy="5055598"/>
          </a:xfrm>
          <a:prstGeom prst="rect">
            <a:avLst/>
          </a:prstGeom>
          <a:noFill/>
          <a:ln>
            <a:noFill/>
          </a:ln>
        </p:spPr>
      </p:pic>
      <p:grpSp>
        <p:nvGrpSpPr>
          <p:cNvPr id="216" name="Google Shape;216;p15"/>
          <p:cNvGrpSpPr/>
          <p:nvPr/>
        </p:nvGrpSpPr>
        <p:grpSpPr>
          <a:xfrm>
            <a:off x="720000" y="540000"/>
            <a:ext cx="2331600" cy="274500"/>
            <a:chOff x="720000" y="540000"/>
            <a:chExt cx="2331600" cy="274500"/>
          </a:xfrm>
        </p:grpSpPr>
        <p:sp>
          <p:nvSpPr>
            <p:cNvPr id="217" name="Google Shape;217;p15"/>
            <p:cNvSpPr/>
            <p:nvPr/>
          </p:nvSpPr>
          <p:spPr>
            <a:xfrm>
              <a:off x="720000" y="540000"/>
              <a:ext cx="2331600" cy="274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5"/>
            <p:cNvGrpSpPr/>
            <p:nvPr/>
          </p:nvGrpSpPr>
          <p:grpSpPr>
            <a:xfrm>
              <a:off x="2783393" y="590851"/>
              <a:ext cx="173819" cy="172772"/>
              <a:chOff x="1979925" y="448850"/>
              <a:chExt cx="79500" cy="79025"/>
            </a:xfrm>
          </p:grpSpPr>
          <p:sp>
            <p:nvSpPr>
              <p:cNvPr id="219" name="Google Shape;219;p15"/>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3"/>
        </a:solidFill>
        <a:effectLst/>
      </p:bgPr>
    </p:bg>
    <p:spTree>
      <p:nvGrpSpPr>
        <p:cNvPr id="1" name="Shape 221"/>
        <p:cNvGrpSpPr/>
        <p:nvPr/>
      </p:nvGrpSpPr>
      <p:grpSpPr>
        <a:xfrm>
          <a:off x="0" y="0"/>
          <a:ext cx="0" cy="0"/>
          <a:chOff x="0" y="0"/>
          <a:chExt cx="0" cy="0"/>
        </a:xfrm>
      </p:grpSpPr>
      <p:sp>
        <p:nvSpPr>
          <p:cNvPr id="222" name="Google Shape;222;p16"/>
          <p:cNvSpPr/>
          <p:nvPr/>
        </p:nvSpPr>
        <p:spPr>
          <a:xfrm rot="5400000">
            <a:off x="-1692465" y="-522098"/>
            <a:ext cx="7918815" cy="6734164"/>
          </a:xfrm>
          <a:custGeom>
            <a:avLst/>
            <a:gdLst/>
            <a:ahLst/>
            <a:cxnLst/>
            <a:rect l="l" t="t" r="r" b="b"/>
            <a:pathLst>
              <a:path w="90638" h="37327" extrusionOk="0">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5581650" y="-85725"/>
            <a:ext cx="3648000" cy="532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txBox="1">
            <a:spLocks noGrp="1"/>
          </p:cNvSpPr>
          <p:nvPr>
            <p:ph type="title"/>
          </p:nvPr>
        </p:nvSpPr>
        <p:spPr>
          <a:xfrm>
            <a:off x="2124075" y="2263375"/>
            <a:ext cx="489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5" name="Google Shape;225;p16"/>
          <p:cNvSpPr txBox="1">
            <a:spLocks noGrp="1"/>
          </p:cNvSpPr>
          <p:nvPr>
            <p:ph type="title" idx="2" hasCustomPrompt="1"/>
          </p:nvPr>
        </p:nvSpPr>
        <p:spPr>
          <a:xfrm>
            <a:off x="3796950" y="1293624"/>
            <a:ext cx="1550100" cy="96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6" name="Google Shape;226;p16"/>
          <p:cNvSpPr txBox="1">
            <a:spLocks noGrp="1"/>
          </p:cNvSpPr>
          <p:nvPr>
            <p:ph type="subTitle" idx="1"/>
          </p:nvPr>
        </p:nvSpPr>
        <p:spPr>
          <a:xfrm rot="710">
            <a:off x="2392050" y="3336624"/>
            <a:ext cx="4359900" cy="345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7" name="Google Shape;227;p16"/>
          <p:cNvGrpSpPr/>
          <p:nvPr/>
        </p:nvGrpSpPr>
        <p:grpSpPr>
          <a:xfrm>
            <a:off x="6092400" y="769825"/>
            <a:ext cx="2331600" cy="274500"/>
            <a:chOff x="720000" y="540000"/>
            <a:chExt cx="2331600" cy="274500"/>
          </a:xfrm>
        </p:grpSpPr>
        <p:sp>
          <p:nvSpPr>
            <p:cNvPr id="228" name="Google Shape;228;p16"/>
            <p:cNvSpPr/>
            <p:nvPr/>
          </p:nvSpPr>
          <p:spPr>
            <a:xfrm>
              <a:off x="720000" y="540000"/>
              <a:ext cx="2331600" cy="274500"/>
            </a:xfrm>
            <a:prstGeom prst="roundRect">
              <a:avLst>
                <a:gd name="adj" fmla="val 50000"/>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6"/>
            <p:cNvGrpSpPr/>
            <p:nvPr/>
          </p:nvGrpSpPr>
          <p:grpSpPr>
            <a:xfrm>
              <a:off x="2783393" y="590851"/>
              <a:ext cx="173819" cy="172772"/>
              <a:chOff x="1979925" y="448850"/>
              <a:chExt cx="79500" cy="79025"/>
            </a:xfrm>
          </p:grpSpPr>
          <p:sp>
            <p:nvSpPr>
              <p:cNvPr id="230" name="Google Shape;230;p16"/>
              <p:cNvSpPr/>
              <p:nvPr/>
            </p:nvSpPr>
            <p:spPr>
              <a:xfrm>
                <a:off x="1979925" y="448850"/>
                <a:ext cx="71075" cy="71075"/>
              </a:xfrm>
              <a:custGeom>
                <a:avLst/>
                <a:gdLst/>
                <a:ahLst/>
                <a:cxnLst/>
                <a:rect l="l" t="t" r="r" b="b"/>
                <a:pathLst>
                  <a:path w="2843" h="2843" extrusionOk="0">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2031575" y="501000"/>
                <a:ext cx="27850" cy="26875"/>
              </a:xfrm>
              <a:custGeom>
                <a:avLst/>
                <a:gdLst/>
                <a:ahLst/>
                <a:cxnLst/>
                <a:rect l="l" t="t" r="r" b="b"/>
                <a:pathLst>
                  <a:path w="1114" h="1075" extrusionOk="0">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52047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Lexend"/>
              <a:buNone/>
              <a:defRPr sz="3100" b="1">
                <a:solidFill>
                  <a:schemeClr val="dk1"/>
                </a:solidFill>
                <a:latin typeface="Lexend"/>
                <a:ea typeface="Lexend"/>
                <a:cs typeface="Lexend"/>
                <a:sym typeface="Lexend"/>
              </a:defRPr>
            </a:lvl1pPr>
            <a:lvl2pPr lvl="1"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2pPr>
            <a:lvl3pPr lvl="2"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3pPr>
            <a:lvl4pPr lvl="3"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4pPr>
            <a:lvl5pPr lvl="4"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5pPr>
            <a:lvl6pPr lvl="5"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6pPr>
            <a:lvl7pPr lvl="6"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7pPr>
            <a:lvl8pPr lvl="7"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8pPr>
            <a:lvl9pPr lvl="8" rtl="0">
              <a:spcBef>
                <a:spcPts val="0"/>
              </a:spcBef>
              <a:spcAft>
                <a:spcPts val="0"/>
              </a:spcAft>
              <a:buClr>
                <a:schemeClr val="dk1"/>
              </a:buClr>
              <a:buSzPts val="3100"/>
              <a:buFont typeface="Mukta"/>
              <a:buNone/>
              <a:defRPr sz="31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00000"/>
              </a:lnSpc>
              <a:spcBef>
                <a:spcPts val="1600"/>
              </a:spcBef>
              <a:spcAft>
                <a:spcPts val="160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7" r:id="rId5"/>
    <p:sldLayoutId id="2147483658" r:id="rId6"/>
    <p:sldLayoutId id="2147483659" r:id="rId7"/>
    <p:sldLayoutId id="2147483661" r:id="rId8"/>
    <p:sldLayoutId id="2147483662" r:id="rId9"/>
    <p:sldLayoutId id="2147483663" r:id="rId10"/>
    <p:sldLayoutId id="2147483665" r:id="rId11"/>
    <p:sldLayoutId id="2147483666" r:id="rId12"/>
    <p:sldLayoutId id="2147483672" r:id="rId13"/>
    <p:sldLayoutId id="2147483673" r:id="rId14"/>
    <p:sldLayoutId id="2147483679" r:id="rId15"/>
    <p:sldLayoutId id="2147483680" r:id="rId16"/>
    <p:sldLayoutId id="2147483681" r:id="rId17"/>
    <p:sldLayoutId id="214748368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0"/>
          <p:cNvSpPr/>
          <p:nvPr/>
        </p:nvSpPr>
        <p:spPr>
          <a:xfrm>
            <a:off x="4572000" y="3461675"/>
            <a:ext cx="38859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txBox="1">
            <a:spLocks noGrp="1"/>
          </p:cNvSpPr>
          <p:nvPr>
            <p:ph type="ctrTitle"/>
          </p:nvPr>
        </p:nvSpPr>
        <p:spPr>
          <a:xfrm>
            <a:off x="3478750" y="1276558"/>
            <a:ext cx="6038100" cy="264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000" dirty="0">
                <a:solidFill>
                  <a:schemeClr val="dk1"/>
                </a:solidFill>
                <a:latin typeface="+mj-lt"/>
              </a:rPr>
              <a:t>Sử dụng</a:t>
            </a:r>
            <a:br>
              <a:rPr lang="en" sz="4000" dirty="0">
                <a:solidFill>
                  <a:schemeClr val="dk1"/>
                </a:solidFill>
                <a:latin typeface="+mj-lt"/>
              </a:rPr>
            </a:br>
            <a:r>
              <a:rPr lang="en" sz="4000" dirty="0">
                <a:solidFill>
                  <a:srgbClr val="0A0A0A"/>
                </a:solidFill>
                <a:latin typeface="+mj-lt"/>
              </a:rPr>
              <a:t>máy thu hình</a:t>
            </a:r>
            <a:endParaRPr sz="4000" dirty="0">
              <a:solidFill>
                <a:srgbClr val="0A0A0A"/>
              </a:solidFill>
              <a:latin typeface="+mj-lt"/>
            </a:endParaRPr>
          </a:p>
        </p:txBody>
      </p:sp>
      <p:sp>
        <p:nvSpPr>
          <p:cNvPr id="569" name="Google Shape;569;p40"/>
          <p:cNvSpPr txBox="1">
            <a:spLocks noGrp="1"/>
          </p:cNvSpPr>
          <p:nvPr>
            <p:ph type="subTitle" idx="1"/>
          </p:nvPr>
        </p:nvSpPr>
        <p:spPr>
          <a:xfrm rot="-581">
            <a:off x="4737450" y="3508630"/>
            <a:ext cx="3548100" cy="2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0000"/>
                </a:solidFill>
                <a:latin typeface="Calibri" panose="020F0502020204030204" pitchFamily="34" charset="0"/>
                <a:cs typeface="Calibri" panose="020F0502020204030204" pitchFamily="34" charset="0"/>
              </a:rPr>
              <a:t>Tiết 4</a:t>
            </a:r>
            <a:endParaRPr b="1" dirty="0">
              <a:solidFill>
                <a:srgbClr val="FF0000"/>
              </a:solidFill>
              <a:latin typeface="Calibri" panose="020F0502020204030204" pitchFamily="34" charset="0"/>
              <a:cs typeface="Calibri" panose="020F0502020204030204" pitchFamily="34" charset="0"/>
            </a:endParaRPr>
          </a:p>
        </p:txBody>
      </p:sp>
      <p:cxnSp>
        <p:nvCxnSpPr>
          <p:cNvPr id="570" name="Google Shape;570;p40"/>
          <p:cNvCxnSpPr/>
          <p:nvPr/>
        </p:nvCxnSpPr>
        <p:spPr>
          <a:xfrm>
            <a:off x="4577050" y="3254125"/>
            <a:ext cx="3841500" cy="0"/>
          </a:xfrm>
          <a:prstGeom prst="straightConnector1">
            <a:avLst/>
          </a:prstGeom>
          <a:noFill/>
          <a:ln w="9525" cap="flat" cmpd="sng">
            <a:solidFill>
              <a:schemeClr val="dk2"/>
            </a:solidFill>
            <a:prstDash val="solid"/>
            <a:round/>
            <a:headEnd type="none" w="med" len="med"/>
            <a:tailEnd type="none" w="med" len="med"/>
          </a:ln>
        </p:spPr>
      </p:cxnSp>
      <p:grpSp>
        <p:nvGrpSpPr>
          <p:cNvPr id="571" name="Google Shape;571;p40"/>
          <p:cNvGrpSpPr/>
          <p:nvPr/>
        </p:nvGrpSpPr>
        <p:grpSpPr>
          <a:xfrm rot="-305247">
            <a:off x="3673730" y="4178487"/>
            <a:ext cx="635713" cy="537665"/>
            <a:chOff x="1488250" y="1650750"/>
            <a:chExt cx="211450" cy="178850"/>
          </a:xfrm>
        </p:grpSpPr>
        <p:sp>
          <p:nvSpPr>
            <p:cNvPr id="572" name="Google Shape;572;p40"/>
            <p:cNvSpPr/>
            <p:nvPr/>
          </p:nvSpPr>
          <p:spPr>
            <a:xfrm>
              <a:off x="1520850" y="1650750"/>
              <a:ext cx="178850" cy="178850"/>
            </a:xfrm>
            <a:custGeom>
              <a:avLst/>
              <a:gdLst/>
              <a:ahLst/>
              <a:cxnLst/>
              <a:rect l="l" t="t" r="r" b="b"/>
              <a:pathLst>
                <a:path w="7154" h="7154" extrusionOk="0">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1488250" y="1650750"/>
              <a:ext cx="178850" cy="178850"/>
            </a:xfrm>
            <a:custGeom>
              <a:avLst/>
              <a:gdLst/>
              <a:ahLst/>
              <a:cxnLst/>
              <a:rect l="l" t="t" r="r" b="b"/>
              <a:pathLst>
                <a:path w="7154" h="7154" extrusionOk="0">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1549425" y="1705750"/>
              <a:ext cx="61650" cy="68825"/>
            </a:xfrm>
            <a:custGeom>
              <a:avLst/>
              <a:gdLst/>
              <a:ahLst/>
              <a:cxnLst/>
              <a:rect l="l" t="t" r="r" b="b"/>
              <a:pathLst>
                <a:path w="2466" h="2753" extrusionOk="0">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40"/>
          <p:cNvGrpSpPr/>
          <p:nvPr/>
        </p:nvGrpSpPr>
        <p:grpSpPr>
          <a:xfrm rot="-858253">
            <a:off x="3702059" y="387142"/>
            <a:ext cx="572134" cy="483947"/>
            <a:chOff x="1477075" y="1122475"/>
            <a:chExt cx="237775" cy="201125"/>
          </a:xfrm>
        </p:grpSpPr>
        <p:sp>
          <p:nvSpPr>
            <p:cNvPr id="576" name="Google Shape;576;p40"/>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40"/>
          <p:cNvGrpSpPr/>
          <p:nvPr/>
        </p:nvGrpSpPr>
        <p:grpSpPr>
          <a:xfrm rot="-1242584">
            <a:off x="8362624" y="135972"/>
            <a:ext cx="403415" cy="436855"/>
            <a:chOff x="6092475" y="0"/>
            <a:chExt cx="1565850" cy="1695650"/>
          </a:xfrm>
        </p:grpSpPr>
        <p:sp>
          <p:nvSpPr>
            <p:cNvPr id="581" name="Google Shape;581;p40"/>
            <p:cNvSpPr/>
            <p:nvPr/>
          </p:nvSpPr>
          <p:spPr>
            <a:xfrm>
              <a:off x="6564550" y="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6092475" y="91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568;p40">
            <a:extLst>
              <a:ext uri="{FF2B5EF4-FFF2-40B4-BE49-F238E27FC236}">
                <a16:creationId xmlns="" xmlns:a16="http://schemas.microsoft.com/office/drawing/2014/main" id="{BEC0774E-8C04-08BA-99C9-481078FF9D0F}"/>
              </a:ext>
            </a:extLst>
          </p:cNvPr>
          <p:cNvSpPr txBox="1">
            <a:spLocks/>
          </p:cNvSpPr>
          <p:nvPr/>
        </p:nvSpPr>
        <p:spPr>
          <a:xfrm>
            <a:off x="4737427" y="1201966"/>
            <a:ext cx="3472739" cy="879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191919"/>
              </a:buClr>
              <a:buSzPts val="5200"/>
              <a:buFont typeface="Lexend"/>
              <a:buNone/>
              <a:defRPr sz="5000" b="1" i="0" u="none" strike="noStrike" cap="none">
                <a:solidFill>
                  <a:srgbClr val="191919"/>
                </a:solidFill>
                <a:latin typeface="Lexend"/>
                <a:ea typeface="Lexend"/>
                <a:cs typeface="Lexend"/>
                <a:sym typeface="Lexend"/>
              </a:defRPr>
            </a:lvl1pPr>
            <a:lvl2pPr marR="0" lvl="1"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2pPr>
            <a:lvl3pPr marR="0" lvl="2"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3pPr>
            <a:lvl4pPr marR="0" lvl="3"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4pPr>
            <a:lvl5pPr marR="0" lvl="4"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5pPr>
            <a:lvl6pPr marR="0" lvl="5"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6pPr>
            <a:lvl7pPr marR="0" lvl="6"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7pPr>
            <a:lvl8pPr marR="0" lvl="7"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8pPr>
            <a:lvl9pPr marR="0" lvl="8" algn="ctr" rtl="0">
              <a:lnSpc>
                <a:spcPct val="100000"/>
              </a:lnSpc>
              <a:spcBef>
                <a:spcPts val="0"/>
              </a:spcBef>
              <a:spcAft>
                <a:spcPts val="0"/>
              </a:spcAft>
              <a:buClr>
                <a:srgbClr val="191919"/>
              </a:buClr>
              <a:buSzPts val="5200"/>
              <a:buFont typeface="Mukta"/>
              <a:buNone/>
              <a:defRPr sz="5200" b="1" i="0" u="none" strike="noStrike" cap="none">
                <a:solidFill>
                  <a:srgbClr val="191919"/>
                </a:solidFill>
                <a:latin typeface="Mukta"/>
                <a:ea typeface="Mukta"/>
                <a:cs typeface="Mukta"/>
                <a:sym typeface="Mukta"/>
              </a:defRPr>
            </a:lvl9pPr>
          </a:lstStyle>
          <a:p>
            <a:pPr algn="ctr">
              <a:buClr>
                <a:schemeClr val="dk1"/>
              </a:buClr>
              <a:buSzPts val="1100"/>
              <a:buFont typeface="Arial"/>
              <a:buNone/>
            </a:pPr>
            <a:r>
              <a:rPr lang="en-US" sz="4000" dirty="0" err="1">
                <a:solidFill>
                  <a:schemeClr val="accent2"/>
                </a:solidFill>
                <a:latin typeface="+mj-lt"/>
              </a:rPr>
              <a:t>Công</a:t>
            </a:r>
            <a:r>
              <a:rPr lang="en-US" sz="4000" dirty="0">
                <a:solidFill>
                  <a:schemeClr val="accent2"/>
                </a:solidFill>
                <a:latin typeface="+mj-lt"/>
              </a:rPr>
              <a:t> </a:t>
            </a:r>
            <a:r>
              <a:rPr lang="en-US" sz="4000" dirty="0" err="1">
                <a:solidFill>
                  <a:schemeClr val="accent2"/>
                </a:solidFill>
                <a:latin typeface="+mj-lt"/>
              </a:rPr>
              <a:t>nghệ</a:t>
            </a:r>
            <a:endParaRPr lang="en-US" sz="4000" dirty="0">
              <a:solidFill>
                <a:schemeClr val="accent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6"/>
          <p:cNvSpPr/>
          <p:nvPr/>
        </p:nvSpPr>
        <p:spPr>
          <a:xfrm>
            <a:off x="3156336" y="4179092"/>
            <a:ext cx="580480" cy="580557"/>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28575" y="-57150"/>
            <a:ext cx="748500" cy="8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28575" y="4324350"/>
            <a:ext cx="748500" cy="8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46"/>
          <p:cNvGrpSpPr/>
          <p:nvPr/>
        </p:nvGrpSpPr>
        <p:grpSpPr>
          <a:xfrm rot="759692">
            <a:off x="2831715" y="4491456"/>
            <a:ext cx="485067" cy="489221"/>
            <a:chOff x="1800663" y="1153014"/>
            <a:chExt cx="174987" cy="176486"/>
          </a:xfrm>
        </p:grpSpPr>
        <p:sp>
          <p:nvSpPr>
            <p:cNvPr id="740" name="Google Shape;740;p46"/>
            <p:cNvSpPr/>
            <p:nvPr/>
          </p:nvSpPr>
          <p:spPr>
            <a:xfrm>
              <a:off x="1811400" y="1165275"/>
              <a:ext cx="164250" cy="164225"/>
            </a:xfrm>
            <a:custGeom>
              <a:avLst/>
              <a:gdLst/>
              <a:ahLst/>
              <a:cxnLst/>
              <a:rect l="l" t="t" r="r" b="b"/>
              <a:pathLst>
                <a:path w="6570" h="6569" extrusionOk="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1800663" y="1153014"/>
              <a:ext cx="160251" cy="160275"/>
            </a:xfrm>
            <a:custGeom>
              <a:avLst/>
              <a:gdLst/>
              <a:ahLst/>
              <a:cxnLst/>
              <a:rect l="l" t="t" r="r" b="b"/>
              <a:pathLst>
                <a:path w="6569" h="6570" extrusionOk="0">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p:nvPr/>
          </p:nvSpPr>
          <p:spPr>
            <a:xfrm>
              <a:off x="1844300" y="1176925"/>
              <a:ext cx="72800" cy="88625"/>
            </a:xfrm>
            <a:custGeom>
              <a:avLst/>
              <a:gdLst/>
              <a:ahLst/>
              <a:cxnLst/>
              <a:rect l="l" t="t" r="r" b="b"/>
              <a:pathLst>
                <a:path w="2912" h="3545" extrusionOk="0">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1870975" y="1223425"/>
              <a:ext cx="18950" cy="31675"/>
            </a:xfrm>
            <a:custGeom>
              <a:avLst/>
              <a:gdLst/>
              <a:ahLst/>
              <a:cxnLst/>
              <a:rect l="l" t="t" r="r" b="b"/>
              <a:pathLst>
                <a:path w="758" h="1267" extrusionOk="0">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6"/>
            <p:cNvSpPr/>
            <p:nvPr/>
          </p:nvSpPr>
          <p:spPr>
            <a:xfrm>
              <a:off x="1844300" y="1271200"/>
              <a:ext cx="72800" cy="6775"/>
            </a:xfrm>
            <a:custGeom>
              <a:avLst/>
              <a:gdLst/>
              <a:ahLst/>
              <a:cxnLst/>
              <a:rect l="l" t="t" r="r" b="b"/>
              <a:pathLst>
                <a:path w="2912" h="271" extrusionOk="0">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6"/>
            <p:cNvSpPr/>
            <p:nvPr/>
          </p:nvSpPr>
          <p:spPr>
            <a:xfrm>
              <a:off x="1844300" y="1282625"/>
              <a:ext cx="72800" cy="6750"/>
            </a:xfrm>
            <a:custGeom>
              <a:avLst/>
              <a:gdLst/>
              <a:ahLst/>
              <a:cxnLst/>
              <a:rect l="l" t="t" r="r" b="b"/>
              <a:pathLst>
                <a:path w="2912" h="270" extrusionOk="0">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46"/>
          <p:cNvGrpSpPr/>
          <p:nvPr/>
        </p:nvGrpSpPr>
        <p:grpSpPr>
          <a:xfrm>
            <a:off x="7106399" y="2102014"/>
            <a:ext cx="1184252" cy="1282420"/>
            <a:chOff x="3330225" y="2727100"/>
            <a:chExt cx="1565850" cy="1695650"/>
          </a:xfrm>
        </p:grpSpPr>
        <p:sp>
          <p:nvSpPr>
            <p:cNvPr id="747" name="Google Shape;747;p46"/>
            <p:cNvSpPr/>
            <p:nvPr/>
          </p:nvSpPr>
          <p:spPr>
            <a:xfrm>
              <a:off x="3802300" y="272710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3330225" y="27362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52;p33">
            <a:extLst>
              <a:ext uri="{FF2B5EF4-FFF2-40B4-BE49-F238E27FC236}">
                <a16:creationId xmlns="" xmlns:a16="http://schemas.microsoft.com/office/drawing/2014/main" id="{8FA0FCF2-C925-2ED5-1D0B-A3FDE2D2CA9A}"/>
              </a:ext>
            </a:extLst>
          </p:cNvPr>
          <p:cNvSpPr/>
          <p:nvPr/>
        </p:nvSpPr>
        <p:spPr>
          <a:xfrm rot="16200000">
            <a:off x="2228083" y="-46375"/>
            <a:ext cx="1927069" cy="5320172"/>
          </a:xfrm>
          <a:prstGeom prst="wedgeRectCallout">
            <a:avLst>
              <a:gd name="adj1" fmla="val 8375"/>
              <a:gd name="adj2" fmla="val 62895"/>
            </a:avLst>
          </a:prstGeom>
          <a:solidFill>
            <a:schemeClr val="accent2">
              <a:lumMod val="40000"/>
              <a:lumOff val="60000"/>
            </a:schemeClr>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 name="Google Shape;1253;p33">
            <a:extLst>
              <a:ext uri="{FF2B5EF4-FFF2-40B4-BE49-F238E27FC236}">
                <a16:creationId xmlns="" xmlns:a16="http://schemas.microsoft.com/office/drawing/2014/main" id="{AC072ADD-EB7F-3AC3-BAAA-531DB6AF482E}"/>
              </a:ext>
            </a:extLst>
          </p:cNvPr>
          <p:cNvSpPr txBox="1">
            <a:spLocks noGrp="1"/>
          </p:cNvSpPr>
          <p:nvPr>
            <p:ph type="subTitle" idx="1"/>
          </p:nvPr>
        </p:nvSpPr>
        <p:spPr>
          <a:xfrm rot="670">
            <a:off x="571066" y="1635744"/>
            <a:ext cx="5241098" cy="1934684"/>
          </a:xfrm>
          <a:prstGeom prst="rect">
            <a:avLst/>
          </a:prstGeom>
        </p:spPr>
        <p:txBody>
          <a:bodyPr spcFirstLastPara="1" wrap="square" lIns="121900" tIns="121900" rIns="121900" bIns="121900" anchor="ctr" anchorCtr="0">
            <a:noAutofit/>
          </a:bodyPr>
          <a:lstStyle/>
          <a:p>
            <a:pPr marL="0" indent="0" algn="just"/>
            <a:r>
              <a:rPr lang="vi-VN" sz="2000" b="1" dirty="0">
                <a:solidFill>
                  <a:schemeClr val="bg2">
                    <a:lumMod val="10000"/>
                  </a:schemeClr>
                </a:solidFill>
                <a:latin typeface="+mj-lt"/>
                <a:cs typeface="Times New Roman" panose="02020603050405020304" pitchFamily="18" charset="0"/>
              </a:rPr>
              <a:t>Khi xem ti vi c</a:t>
            </a:r>
            <a:r>
              <a:rPr lang="en-US" sz="2000" b="1" dirty="0" err="1">
                <a:solidFill>
                  <a:schemeClr val="bg2">
                    <a:lumMod val="10000"/>
                  </a:schemeClr>
                </a:solidFill>
                <a:latin typeface="Times New Roman" panose="02020603050405020304" pitchFamily="18" charset="0"/>
                <a:cs typeface="Times New Roman" panose="02020603050405020304" pitchFamily="18" charset="0"/>
              </a:rPr>
              <a:t>ần</a:t>
            </a:r>
            <a:r>
              <a:rPr lang="en-US" sz="2000" b="1" dirty="0">
                <a:solidFill>
                  <a:schemeClr val="bg2">
                    <a:lumMod val="10000"/>
                  </a:schemeClr>
                </a:solidFill>
                <a:latin typeface="+mj-lt"/>
                <a:cs typeface="Times New Roman" panose="02020603050405020304" pitchFamily="18" charset="0"/>
              </a:rPr>
              <a:t> </a:t>
            </a:r>
            <a:r>
              <a:rPr lang="en-US" sz="2000" b="1" dirty="0" err="1">
                <a:solidFill>
                  <a:schemeClr val="bg2">
                    <a:lumMod val="10000"/>
                  </a:schemeClr>
                </a:solidFill>
                <a:latin typeface="Times New Roman" panose="02020603050405020304" pitchFamily="18" charset="0"/>
                <a:cs typeface="Times New Roman" panose="02020603050405020304" pitchFamily="18" charset="0"/>
              </a:rPr>
              <a:t>ngồi</a:t>
            </a:r>
            <a:r>
              <a:rPr lang="vi-VN" sz="2000" b="1" dirty="0">
                <a:solidFill>
                  <a:schemeClr val="bg2">
                    <a:lumMod val="10000"/>
                  </a:schemeClr>
                </a:solidFill>
                <a:latin typeface="+mj-lt"/>
                <a:cs typeface="Times New Roman" panose="02020603050405020304" pitchFamily="18" charset="0"/>
              </a:rPr>
              <a:t> đối diện ti vi với khoảng cách hợp lí. Không nên xem ti vi quá nhi</a:t>
            </a:r>
            <a:r>
              <a:rPr lang="en-US" sz="2000" b="1" dirty="0" err="1">
                <a:solidFill>
                  <a:schemeClr val="bg2">
                    <a:lumMod val="10000"/>
                  </a:schemeClr>
                </a:solidFill>
                <a:latin typeface="Times New Roman" panose="02020603050405020304" pitchFamily="18" charset="0"/>
                <a:cs typeface="Times New Roman" panose="02020603050405020304" pitchFamily="18" charset="0"/>
              </a:rPr>
              <a:t>ều</a:t>
            </a:r>
            <a:r>
              <a:rPr lang="vi-VN" sz="2000" b="1" dirty="0">
                <a:solidFill>
                  <a:schemeClr val="bg2">
                    <a:lumMod val="10000"/>
                  </a:schemeClr>
                </a:solidFill>
                <a:latin typeface="+mj-lt"/>
                <a:cs typeface="Times New Roman" panose="02020603050405020304" pitchFamily="18" charset="0"/>
              </a:rPr>
              <a:t>, quá khuya. Tuyệt đối không xem các chương trình có nội dung bạo lực, không phù hợp với lứa tuổi.</a:t>
            </a:r>
            <a:endParaRPr sz="2000" b="1" dirty="0">
              <a:solidFill>
                <a:schemeClr val="bg2">
                  <a:lumMod val="10000"/>
                </a:schemeClr>
              </a:solidFill>
              <a:latin typeface="+mj-lt"/>
              <a:cs typeface="Times New Roman" panose="02020603050405020304" pitchFamily="18" charset="0"/>
            </a:endParaRPr>
          </a:p>
        </p:txBody>
      </p:sp>
      <p:sp>
        <p:nvSpPr>
          <p:cNvPr id="9" name="Google Shape;1198;p33">
            <a:extLst>
              <a:ext uri="{FF2B5EF4-FFF2-40B4-BE49-F238E27FC236}">
                <a16:creationId xmlns="" xmlns:a16="http://schemas.microsoft.com/office/drawing/2014/main" id="{96ECEA08-3390-7189-428A-47EA66BF07F4}"/>
              </a:ext>
            </a:extLst>
          </p:cNvPr>
          <p:cNvSpPr txBox="1">
            <a:spLocks noGrp="1"/>
          </p:cNvSpPr>
          <p:nvPr>
            <p:ph type="title"/>
          </p:nvPr>
        </p:nvSpPr>
        <p:spPr>
          <a:xfrm>
            <a:off x="429685" y="715895"/>
            <a:ext cx="3016891" cy="763600"/>
          </a:xfrm>
          <a:prstGeom prst="rect">
            <a:avLst/>
          </a:prstGeom>
        </p:spPr>
        <p:txBody>
          <a:bodyPr spcFirstLastPara="1" wrap="square" lIns="121900" tIns="121900" rIns="121900" bIns="121900" anchor="t" anchorCtr="0">
            <a:noAutofit/>
          </a:bodyPr>
          <a:lstStyle/>
          <a:p>
            <a:r>
              <a:rPr lang="en-US" sz="3000" dirty="0" err="1">
                <a:solidFill>
                  <a:schemeClr val="accent6"/>
                </a:solidFill>
                <a:latin typeface="+mj-lt"/>
                <a:cs typeface="Times New Roman" panose="02020603050405020304" pitchFamily="18" charset="0"/>
              </a:rPr>
              <a:t>Kết</a:t>
            </a:r>
            <a:r>
              <a:rPr lang="en-US" sz="3000" dirty="0">
                <a:solidFill>
                  <a:schemeClr val="accent6"/>
                </a:solidFill>
                <a:latin typeface="+mj-lt"/>
                <a:cs typeface="Times New Roman" panose="02020603050405020304" pitchFamily="18" charset="0"/>
              </a:rPr>
              <a:t> </a:t>
            </a:r>
            <a:r>
              <a:rPr lang="en-US" sz="3000" dirty="0" err="1">
                <a:solidFill>
                  <a:schemeClr val="accent6"/>
                </a:solidFill>
                <a:latin typeface="+mj-lt"/>
                <a:cs typeface="Times New Roman" panose="02020603050405020304" pitchFamily="18" charset="0"/>
              </a:rPr>
              <a:t>luận</a:t>
            </a:r>
            <a:endParaRPr lang="en-US" sz="3000" dirty="0">
              <a:solidFill>
                <a:schemeClr val="accent6"/>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4"/>
          <p:cNvSpPr/>
          <p:nvPr/>
        </p:nvSpPr>
        <p:spPr>
          <a:xfrm rot="10800000">
            <a:off x="8498538" y="-685794"/>
            <a:ext cx="944615" cy="1530821"/>
          </a:xfrm>
          <a:custGeom>
            <a:avLst/>
            <a:gdLst/>
            <a:ahLst/>
            <a:cxnLst/>
            <a:rect l="l" t="t" r="r" b="b"/>
            <a:pathLst>
              <a:path w="7491" h="10746" extrusionOk="0">
                <a:moveTo>
                  <a:pt x="4089" y="1"/>
                </a:moveTo>
                <a:cubicBezTo>
                  <a:pt x="3928" y="1"/>
                  <a:pt x="3751" y="28"/>
                  <a:pt x="3558" y="87"/>
                </a:cubicBezTo>
                <a:cubicBezTo>
                  <a:pt x="1" y="1162"/>
                  <a:pt x="1382" y="10746"/>
                  <a:pt x="1382" y="10746"/>
                </a:cubicBezTo>
                <a:lnTo>
                  <a:pt x="7490" y="10746"/>
                </a:lnTo>
                <a:cubicBezTo>
                  <a:pt x="5292" y="7849"/>
                  <a:pt x="6801" y="1"/>
                  <a:pt x="4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1" name="Google Shape;691;p44"/>
          <p:cNvCxnSpPr/>
          <p:nvPr/>
        </p:nvCxnSpPr>
        <p:spPr>
          <a:xfrm>
            <a:off x="723900" y="3079875"/>
            <a:ext cx="4572000" cy="0"/>
          </a:xfrm>
          <a:prstGeom prst="straightConnector1">
            <a:avLst/>
          </a:prstGeom>
          <a:noFill/>
          <a:ln w="9525" cap="flat" cmpd="sng">
            <a:solidFill>
              <a:schemeClr val="dk2"/>
            </a:solidFill>
            <a:prstDash val="solid"/>
            <a:round/>
            <a:headEnd type="none" w="med" len="med"/>
            <a:tailEnd type="none" w="med" len="med"/>
          </a:ln>
        </p:spPr>
      </p:cxnSp>
      <p:grpSp>
        <p:nvGrpSpPr>
          <p:cNvPr id="692" name="Google Shape;692;p44"/>
          <p:cNvGrpSpPr/>
          <p:nvPr/>
        </p:nvGrpSpPr>
        <p:grpSpPr>
          <a:xfrm>
            <a:off x="903554" y="3703730"/>
            <a:ext cx="1008407" cy="1091999"/>
            <a:chOff x="3330225" y="2727100"/>
            <a:chExt cx="1565850" cy="1695650"/>
          </a:xfrm>
        </p:grpSpPr>
        <p:sp>
          <p:nvSpPr>
            <p:cNvPr id="693" name="Google Shape;693;p44"/>
            <p:cNvSpPr/>
            <p:nvPr/>
          </p:nvSpPr>
          <p:spPr>
            <a:xfrm>
              <a:off x="3802300" y="272710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p:nvPr/>
          </p:nvSpPr>
          <p:spPr>
            <a:xfrm>
              <a:off x="3330225" y="27362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4"/>
          <p:cNvGrpSpPr/>
          <p:nvPr/>
        </p:nvGrpSpPr>
        <p:grpSpPr>
          <a:xfrm rot="-305247">
            <a:off x="4338980" y="4412012"/>
            <a:ext cx="635713" cy="537665"/>
            <a:chOff x="1488250" y="1650750"/>
            <a:chExt cx="211450" cy="178850"/>
          </a:xfrm>
        </p:grpSpPr>
        <p:sp>
          <p:nvSpPr>
            <p:cNvPr id="696" name="Google Shape;696;p44"/>
            <p:cNvSpPr/>
            <p:nvPr/>
          </p:nvSpPr>
          <p:spPr>
            <a:xfrm>
              <a:off x="1520850" y="1650750"/>
              <a:ext cx="178850" cy="178850"/>
            </a:xfrm>
            <a:custGeom>
              <a:avLst/>
              <a:gdLst/>
              <a:ahLst/>
              <a:cxnLst/>
              <a:rect l="l" t="t" r="r" b="b"/>
              <a:pathLst>
                <a:path w="7154" h="7154" extrusionOk="0">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4"/>
            <p:cNvSpPr/>
            <p:nvPr/>
          </p:nvSpPr>
          <p:spPr>
            <a:xfrm>
              <a:off x="1488250" y="1650750"/>
              <a:ext cx="178850" cy="178850"/>
            </a:xfrm>
            <a:custGeom>
              <a:avLst/>
              <a:gdLst/>
              <a:ahLst/>
              <a:cxnLst/>
              <a:rect l="l" t="t" r="r" b="b"/>
              <a:pathLst>
                <a:path w="7154" h="7154" extrusionOk="0">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1549425" y="1705750"/>
              <a:ext cx="61650" cy="68825"/>
            </a:xfrm>
            <a:custGeom>
              <a:avLst/>
              <a:gdLst/>
              <a:ahLst/>
              <a:cxnLst/>
              <a:rect l="l" t="t" r="r" b="b"/>
              <a:pathLst>
                <a:path w="2466" h="2753" extrusionOk="0">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44"/>
          <p:cNvSpPr/>
          <p:nvPr/>
        </p:nvSpPr>
        <p:spPr>
          <a:xfrm>
            <a:off x="515583" y="-334152"/>
            <a:ext cx="827448" cy="827539"/>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78;p51">
            <a:extLst>
              <a:ext uri="{FF2B5EF4-FFF2-40B4-BE49-F238E27FC236}">
                <a16:creationId xmlns="" xmlns:a16="http://schemas.microsoft.com/office/drawing/2014/main" id="{3FA6F06A-84B1-7482-61BD-12B4ACE8274A}"/>
              </a:ext>
            </a:extLst>
          </p:cNvPr>
          <p:cNvSpPr txBox="1">
            <a:spLocks/>
          </p:cNvSpPr>
          <p:nvPr/>
        </p:nvSpPr>
        <p:spPr>
          <a:xfrm>
            <a:off x="515583" y="1857751"/>
            <a:ext cx="5760468"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exend"/>
              <a:buNone/>
              <a:defRPr sz="12000" b="1" i="0" u="none" strike="noStrike" cap="none">
                <a:solidFill>
                  <a:schemeClr val="dk1"/>
                </a:solidFill>
                <a:latin typeface="Lexend"/>
                <a:ea typeface="Lexend"/>
                <a:cs typeface="Lexend"/>
                <a:sym typeface="Lexend"/>
              </a:defRPr>
            </a:lvl1pPr>
            <a:lvl2pPr marR="0" lvl="1"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4800"/>
              <a:buFont typeface="Mukta"/>
              <a:buNone/>
              <a:defRPr sz="4800" b="1" i="0" u="none" strike="noStrike" cap="none">
                <a:solidFill>
                  <a:schemeClr val="dk1"/>
                </a:solidFill>
                <a:latin typeface="Mukta"/>
                <a:ea typeface="Mukta"/>
                <a:cs typeface="Mukta"/>
                <a:sym typeface="Mukta"/>
              </a:defRPr>
            </a:lvl9pPr>
          </a:lstStyle>
          <a:p>
            <a:r>
              <a:rPr lang="en-US" sz="3800" dirty="0" err="1">
                <a:solidFill>
                  <a:schemeClr val="accent1"/>
                </a:solidFill>
                <a:latin typeface="Calibri" panose="020F0502020204030204" pitchFamily="34" charset="0"/>
                <a:cs typeface="Calibri" panose="020F0502020204030204" pitchFamily="34" charset="0"/>
              </a:rPr>
              <a:t>Hoạt</a:t>
            </a:r>
            <a:r>
              <a:rPr lang="en-US" sz="3800" dirty="0">
                <a:solidFill>
                  <a:schemeClr val="accent1"/>
                </a:solidFill>
                <a:latin typeface="Calibri" panose="020F0502020204030204" pitchFamily="34" charset="0"/>
                <a:cs typeface="Calibri" panose="020F0502020204030204" pitchFamily="34" charset="0"/>
              </a:rPr>
              <a:t> </a:t>
            </a:r>
            <a:r>
              <a:rPr lang="en-US" sz="3800" dirty="0" err="1">
                <a:solidFill>
                  <a:schemeClr val="accent1"/>
                </a:solidFill>
                <a:latin typeface="Calibri" panose="020F0502020204030204" pitchFamily="34" charset="0"/>
                <a:cs typeface="Calibri" panose="020F0502020204030204" pitchFamily="34" charset="0"/>
              </a:rPr>
              <a:t>động</a:t>
            </a:r>
            <a:r>
              <a:rPr lang="en-US" sz="3800" dirty="0">
                <a:solidFill>
                  <a:schemeClr val="accent1"/>
                </a:solidFill>
                <a:latin typeface="Calibri" panose="020F0502020204030204" pitchFamily="34" charset="0"/>
                <a:cs typeface="Calibri" panose="020F0502020204030204" pitchFamily="34" charset="0"/>
              </a:rPr>
              <a:t> 3</a:t>
            </a:r>
          </a:p>
          <a:p>
            <a:r>
              <a:rPr lang="en-US" sz="3800" dirty="0" err="1">
                <a:latin typeface="Calibri" panose="020F0502020204030204" pitchFamily="34" charset="0"/>
                <a:cs typeface="Calibri" panose="020F0502020204030204" pitchFamily="34" charset="0"/>
              </a:rPr>
              <a:t>Thảo</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luận</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nhóm</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đôi</a:t>
            </a:r>
            <a:endParaRPr lang="en-US" sz="3800" dirty="0">
              <a:latin typeface="Calibri" panose="020F0502020204030204" pitchFamily="34" charset="0"/>
              <a:cs typeface="Calibri" panose="020F0502020204030204" pitchFamily="34" charset="0"/>
            </a:endParaRPr>
          </a:p>
        </p:txBody>
      </p:sp>
      <p:pic>
        <p:nvPicPr>
          <p:cNvPr id="7" name="Google Shape;4008;p82">
            <a:extLst>
              <a:ext uri="{FF2B5EF4-FFF2-40B4-BE49-F238E27FC236}">
                <a16:creationId xmlns="" xmlns:a16="http://schemas.microsoft.com/office/drawing/2014/main" id="{8D646231-2DB6-71B2-9461-21F04729214D}"/>
              </a:ext>
            </a:extLst>
          </p:cNvPr>
          <p:cNvPicPr preferRelativeResize="0"/>
          <p:nvPr/>
        </p:nvPicPr>
        <p:blipFill rotWithShape="1">
          <a:blip r:embed="rId3">
            <a:alphaModFix/>
          </a:blip>
          <a:srcRect l="4194" t="11228" r="4213" b="8854"/>
          <a:stretch/>
        </p:blipFill>
        <p:spPr>
          <a:xfrm>
            <a:off x="6276051" y="1651210"/>
            <a:ext cx="2222487" cy="19390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7B56C48-6561-5713-9444-3BED94AB906E}"/>
              </a:ext>
            </a:extLst>
          </p:cNvPr>
          <p:cNvPicPr>
            <a:picLocks noChangeAspect="1"/>
          </p:cNvPicPr>
          <p:nvPr/>
        </p:nvPicPr>
        <p:blipFill>
          <a:blip r:embed="rId2"/>
          <a:stretch>
            <a:fillRect/>
          </a:stretch>
        </p:blipFill>
        <p:spPr>
          <a:xfrm>
            <a:off x="4455041" y="1146022"/>
            <a:ext cx="4688959" cy="3997477"/>
          </a:xfrm>
          <a:prstGeom prst="rect">
            <a:avLst/>
          </a:prstGeom>
        </p:spPr>
      </p:pic>
      <p:sp>
        <p:nvSpPr>
          <p:cNvPr id="9" name="TextBox 8">
            <a:extLst>
              <a:ext uri="{FF2B5EF4-FFF2-40B4-BE49-F238E27FC236}">
                <a16:creationId xmlns="" xmlns:a16="http://schemas.microsoft.com/office/drawing/2014/main" id="{6E3C3416-A6E3-8409-F9E6-55708F2015CF}"/>
              </a:ext>
            </a:extLst>
          </p:cNvPr>
          <p:cNvSpPr txBox="1"/>
          <p:nvPr/>
        </p:nvSpPr>
        <p:spPr>
          <a:xfrm>
            <a:off x="579473" y="925033"/>
            <a:ext cx="3524694" cy="1200329"/>
          </a:xfrm>
          <a:prstGeom prst="rect">
            <a:avLst/>
          </a:prstGeom>
          <a:noFill/>
        </p:spPr>
        <p:txBody>
          <a:bodyPr wrap="square">
            <a:spAutoFit/>
          </a:bodyPr>
          <a:lstStyle/>
          <a:p>
            <a:r>
              <a:rPr lang="nl-NL" sz="24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Em hãy thảo luận với bạn và chọn chỗ ngồi xem ti vi an toàn, đúng cách</a:t>
            </a:r>
            <a:endParaRPr lang="en-US" sz="2400" dirty="0">
              <a:solidFill>
                <a:schemeClr val="accent3">
                  <a:lumMod val="75000"/>
                </a:schemeClr>
              </a:solidFill>
              <a:latin typeface="Calibri" panose="020F0502020204030204" pitchFamily="34" charset="0"/>
              <a:cs typeface="Calibri" panose="020F0502020204030204" pitchFamily="34" charset="0"/>
            </a:endParaRPr>
          </a:p>
        </p:txBody>
      </p:sp>
      <p:pic>
        <p:nvPicPr>
          <p:cNvPr id="10" name="Picture 8">
            <a:extLst>
              <a:ext uri="{FF2B5EF4-FFF2-40B4-BE49-F238E27FC236}">
                <a16:creationId xmlns="" xmlns:a16="http://schemas.microsoft.com/office/drawing/2014/main" id="{FDC5213A-6000-AB8B-3BAE-DBF70CEB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3661"/>
            <a:ext cx="3123394" cy="2849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8235D9E1-BB33-4812-2984-C809C26A8767}"/>
              </a:ext>
            </a:extLst>
          </p:cNvPr>
          <p:cNvSpPr txBox="1"/>
          <p:nvPr/>
        </p:nvSpPr>
        <p:spPr>
          <a:xfrm>
            <a:off x="741674" y="2571750"/>
            <a:ext cx="1210967" cy="830997"/>
          </a:xfrm>
          <a:prstGeom prst="rect">
            <a:avLst/>
          </a:prstGeom>
          <a:noFill/>
        </p:spPr>
        <p:txBody>
          <a:bodyPr wrap="square" rtlCol="0">
            <a:spAutoFit/>
          </a:bodyPr>
          <a:lstStyle/>
          <a:p>
            <a:pPr defTabSz="914217"/>
            <a:r>
              <a:rPr lang="en-US" sz="2400" dirty="0" err="1">
                <a:solidFill>
                  <a:srgbClr val="FFBF53">
                    <a:lumMod val="75000"/>
                  </a:srgbClr>
                </a:solidFill>
                <a:latin typeface="Arial" panose="020B0604020202020204" pitchFamily="34" charset="0"/>
                <a:cs typeface="Arial" panose="020B0604020202020204" pitchFamily="34" charset="0"/>
              </a:rPr>
              <a:t>Thảo</a:t>
            </a:r>
            <a:r>
              <a:rPr lang="en-US" sz="2400" dirty="0">
                <a:solidFill>
                  <a:srgbClr val="FFBF53">
                    <a:lumMod val="75000"/>
                  </a:srgbClr>
                </a:solidFill>
                <a:latin typeface="Arial" panose="020B0604020202020204" pitchFamily="34" charset="0"/>
                <a:cs typeface="Arial" panose="020B0604020202020204" pitchFamily="34" charset="0"/>
              </a:rPr>
              <a:t> </a:t>
            </a:r>
            <a:r>
              <a:rPr lang="en-US" sz="2400" dirty="0" err="1">
                <a:solidFill>
                  <a:srgbClr val="FFBF53">
                    <a:lumMod val="75000"/>
                  </a:srgbClr>
                </a:solidFill>
                <a:latin typeface="Arial" panose="020B0604020202020204" pitchFamily="34" charset="0"/>
                <a:cs typeface="Arial" panose="020B0604020202020204" pitchFamily="34" charset="0"/>
              </a:rPr>
              <a:t>luận</a:t>
            </a:r>
            <a:r>
              <a:rPr lang="en-US" sz="2400" dirty="0">
                <a:solidFill>
                  <a:srgbClr val="FFBF53">
                    <a:lumMod val="75000"/>
                  </a:srgb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 xmlns:a16="http://schemas.microsoft.com/office/drawing/2014/main" id="{B2994205-6CE5-CC4B-8539-0B26AB4038E0}"/>
              </a:ext>
            </a:extLst>
          </p:cNvPr>
          <p:cNvSpPr txBox="1"/>
          <p:nvPr/>
        </p:nvSpPr>
        <p:spPr>
          <a:xfrm>
            <a:off x="1736337" y="2618768"/>
            <a:ext cx="1210967" cy="830997"/>
          </a:xfrm>
          <a:prstGeom prst="rect">
            <a:avLst/>
          </a:prstGeom>
          <a:noFill/>
        </p:spPr>
        <p:txBody>
          <a:bodyPr wrap="square" rtlCol="0">
            <a:spAutoFit/>
          </a:bodyPr>
          <a:lstStyle/>
          <a:p>
            <a:pPr algn="ctr" defTabSz="914217"/>
            <a:r>
              <a:rPr lang="en-US" sz="2400" dirty="0" err="1">
                <a:solidFill>
                  <a:srgbClr val="FFBF53">
                    <a:lumMod val="75000"/>
                  </a:srgbClr>
                </a:solidFill>
                <a:latin typeface="Arial" panose="020B0604020202020204" pitchFamily="34" charset="0"/>
                <a:cs typeface="Arial" panose="020B0604020202020204" pitchFamily="34" charset="0"/>
              </a:rPr>
              <a:t>nhóm</a:t>
            </a:r>
            <a:r>
              <a:rPr lang="en-US" sz="2400" dirty="0">
                <a:solidFill>
                  <a:srgbClr val="FFBF53">
                    <a:lumMod val="75000"/>
                  </a:srgbClr>
                </a:solidFill>
                <a:latin typeface="Arial" panose="020B0604020202020204" pitchFamily="34" charset="0"/>
                <a:cs typeface="Arial" panose="020B0604020202020204" pitchFamily="34" charset="0"/>
              </a:rPr>
              <a:t> </a:t>
            </a:r>
            <a:r>
              <a:rPr lang="en-US" sz="2400" dirty="0" err="1">
                <a:solidFill>
                  <a:srgbClr val="FFBF53">
                    <a:lumMod val="75000"/>
                  </a:srgbClr>
                </a:solidFill>
                <a:latin typeface="Arial" panose="020B0604020202020204" pitchFamily="34" charset="0"/>
                <a:cs typeface="Arial" panose="020B0604020202020204" pitchFamily="34" charset="0"/>
              </a:rPr>
              <a:t>đôi</a:t>
            </a:r>
            <a:endParaRPr lang="en-US" sz="2400" dirty="0">
              <a:solidFill>
                <a:srgbClr val="FFBF53">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9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4" name="图片 13">
            <a:extLst>
              <a:ext uri="{FF2B5EF4-FFF2-40B4-BE49-F238E27FC236}">
                <a16:creationId xmlns="" xmlns:a16="http://schemas.microsoft.com/office/drawing/2014/main" id="{85710C77-350B-28F4-8E79-7A4383DFA536}"/>
              </a:ext>
            </a:extLst>
          </p:cNvPr>
          <p:cNvPicPr>
            <a:picLocks noChangeAspect="1"/>
          </p:cNvPicPr>
          <p:nvPr/>
        </p:nvPicPr>
        <p:blipFill>
          <a:blip r:embed="rId3">
            <a:duotone>
              <a:prstClr val="black"/>
              <a:schemeClr val="accent1">
                <a:tint val="45000"/>
                <a:satMod val="400000"/>
              </a:schemeClr>
            </a:duotone>
          </a:blip>
          <a:stretch>
            <a:fillRect/>
          </a:stretch>
        </p:blipFill>
        <p:spPr>
          <a:xfrm>
            <a:off x="772693" y="295336"/>
            <a:ext cx="7646797" cy="2455727"/>
          </a:xfrm>
          <a:prstGeom prst="rect">
            <a:avLst/>
          </a:prstGeom>
        </p:spPr>
      </p:pic>
      <p:sp>
        <p:nvSpPr>
          <p:cNvPr id="667" name="Google Shape;667;p43"/>
          <p:cNvSpPr txBox="1">
            <a:spLocks noGrp="1"/>
          </p:cNvSpPr>
          <p:nvPr>
            <p:ph type="subTitle" idx="1"/>
          </p:nvPr>
        </p:nvSpPr>
        <p:spPr>
          <a:xfrm rot="229">
            <a:off x="1522462" y="1185077"/>
            <a:ext cx="5845897" cy="69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200" dirty="0">
                <a:solidFill>
                  <a:schemeClr val="bg1"/>
                </a:solidFill>
                <a:latin typeface="Calibri" panose="020F0502020204030204" pitchFamily="34" charset="0"/>
                <a:cs typeface="Calibri" panose="020F0502020204030204" pitchFamily="34" charset="0"/>
              </a:rPr>
              <a:t>Ti vi mang lại rất nhiều lợi ích cho các bạn nh</a:t>
            </a:r>
            <a:r>
              <a:rPr lang="en-US" sz="2200" dirty="0">
                <a:solidFill>
                  <a:schemeClr val="bg1"/>
                </a:solidFill>
                <a:latin typeface="Calibri" panose="020F0502020204030204" pitchFamily="34" charset="0"/>
                <a:cs typeface="Calibri" panose="020F0502020204030204" pitchFamily="34" charset="0"/>
              </a:rPr>
              <a:t>ỏ</a:t>
            </a:r>
            <a:r>
              <a:rPr lang="vi-VN" sz="2200" dirty="0">
                <a:solidFill>
                  <a:schemeClr val="bg1"/>
                </a:solidFill>
                <a:latin typeface="Calibri" panose="020F0502020204030204" pitchFamily="34" charset="0"/>
                <a:cs typeface="Calibri" panose="020F0502020204030204" pitchFamily="34" charset="0"/>
              </a:rPr>
              <a:t> nhưng cũng mang lại r</a:t>
            </a:r>
            <a:r>
              <a:rPr lang="en-US" sz="2200" dirty="0" err="1">
                <a:solidFill>
                  <a:schemeClr val="bg1"/>
                </a:solidFill>
                <a:latin typeface="Calibri" panose="020F0502020204030204" pitchFamily="34" charset="0"/>
                <a:cs typeface="Calibri" panose="020F0502020204030204" pitchFamily="34" charset="0"/>
              </a:rPr>
              <a:t>ất</a:t>
            </a:r>
            <a:r>
              <a:rPr lang="vi-VN" sz="2200" dirty="0">
                <a:solidFill>
                  <a:schemeClr val="bg1"/>
                </a:solidFill>
                <a:latin typeface="Calibri" panose="020F0502020204030204" pitchFamily="34" charset="0"/>
                <a:cs typeface="Calibri" panose="020F0502020204030204" pitchFamily="34" charset="0"/>
              </a:rPr>
              <a:t> nhiều ảnh h</a:t>
            </a:r>
            <a:r>
              <a:rPr lang="en-US" sz="2200" dirty="0" err="1">
                <a:solidFill>
                  <a:schemeClr val="bg1"/>
                </a:solidFill>
                <a:latin typeface="Calibri" panose="020F0502020204030204" pitchFamily="34" charset="0"/>
                <a:cs typeface="Calibri" panose="020F0502020204030204" pitchFamily="34" charset="0"/>
              </a:rPr>
              <a:t>ưởng</a:t>
            </a:r>
            <a:r>
              <a:rPr lang="vi-VN" sz="2200" dirty="0">
                <a:solidFill>
                  <a:schemeClr val="bg1"/>
                </a:solidFill>
                <a:latin typeface="Calibri" panose="020F0502020204030204" pitchFamily="34" charset="0"/>
                <a:cs typeface="Calibri" panose="020F0502020204030204" pitchFamily="34" charset="0"/>
              </a:rPr>
              <a:t> xấu nếu sử dụng không đúng cách</a:t>
            </a:r>
            <a:r>
              <a:rPr lang="en-US" sz="2200" dirty="0">
                <a:solidFill>
                  <a:schemeClr val="bg1"/>
                </a:solidFill>
                <a:latin typeface="Calibri" panose="020F0502020204030204" pitchFamily="34" charset="0"/>
                <a:cs typeface="Calibri" panose="020F0502020204030204" pitchFamily="34" charset="0"/>
              </a:rPr>
              <a:t>.</a:t>
            </a:r>
            <a:endParaRPr sz="2200" dirty="0">
              <a:solidFill>
                <a:schemeClr val="bg1"/>
              </a:solidFill>
              <a:latin typeface="Calibri" panose="020F0502020204030204" pitchFamily="34" charset="0"/>
              <a:cs typeface="Calibri" panose="020F0502020204030204" pitchFamily="34" charset="0"/>
            </a:endParaRPr>
          </a:p>
        </p:txBody>
      </p:sp>
      <p:cxnSp>
        <p:nvCxnSpPr>
          <p:cNvPr id="675" name="Google Shape;675;p43"/>
          <p:cNvCxnSpPr/>
          <p:nvPr/>
        </p:nvCxnSpPr>
        <p:spPr>
          <a:xfrm>
            <a:off x="4129815" y="4511114"/>
            <a:ext cx="4675200" cy="0"/>
          </a:xfrm>
          <a:prstGeom prst="straightConnector1">
            <a:avLst/>
          </a:prstGeom>
          <a:noFill/>
          <a:ln w="9525" cap="flat" cmpd="sng">
            <a:solidFill>
              <a:schemeClr val="dk2"/>
            </a:solidFill>
            <a:prstDash val="solid"/>
            <a:round/>
            <a:headEnd type="none" w="med" len="med"/>
            <a:tailEnd type="none" w="med" len="med"/>
          </a:ln>
        </p:spPr>
      </p:cxnSp>
      <p:sp>
        <p:nvSpPr>
          <p:cNvPr id="676" name="Google Shape;676;p43"/>
          <p:cNvSpPr/>
          <p:nvPr/>
        </p:nvSpPr>
        <p:spPr>
          <a:xfrm>
            <a:off x="8010283" y="760736"/>
            <a:ext cx="827448" cy="827539"/>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43"/>
          <p:cNvGrpSpPr/>
          <p:nvPr/>
        </p:nvGrpSpPr>
        <p:grpSpPr>
          <a:xfrm rot="-660510">
            <a:off x="8464081" y="1278960"/>
            <a:ext cx="523162" cy="527643"/>
            <a:chOff x="1800663" y="1153014"/>
            <a:chExt cx="174987" cy="176486"/>
          </a:xfrm>
        </p:grpSpPr>
        <p:sp>
          <p:nvSpPr>
            <p:cNvPr id="678" name="Google Shape;678;p43"/>
            <p:cNvSpPr/>
            <p:nvPr/>
          </p:nvSpPr>
          <p:spPr>
            <a:xfrm>
              <a:off x="1811400" y="1165275"/>
              <a:ext cx="164250" cy="164225"/>
            </a:xfrm>
            <a:custGeom>
              <a:avLst/>
              <a:gdLst/>
              <a:ahLst/>
              <a:cxnLst/>
              <a:rect l="l" t="t" r="r" b="b"/>
              <a:pathLst>
                <a:path w="6570" h="6569" extrusionOk="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1800663" y="1153014"/>
              <a:ext cx="160251" cy="160275"/>
            </a:xfrm>
            <a:custGeom>
              <a:avLst/>
              <a:gdLst/>
              <a:ahLst/>
              <a:cxnLst/>
              <a:rect l="l" t="t" r="r" b="b"/>
              <a:pathLst>
                <a:path w="6569" h="6570" extrusionOk="0">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1844300" y="1176925"/>
              <a:ext cx="72800" cy="88625"/>
            </a:xfrm>
            <a:custGeom>
              <a:avLst/>
              <a:gdLst/>
              <a:ahLst/>
              <a:cxnLst/>
              <a:rect l="l" t="t" r="r" b="b"/>
              <a:pathLst>
                <a:path w="2912" h="3545" extrusionOk="0">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1870975" y="1223425"/>
              <a:ext cx="18950" cy="31675"/>
            </a:xfrm>
            <a:custGeom>
              <a:avLst/>
              <a:gdLst/>
              <a:ahLst/>
              <a:cxnLst/>
              <a:rect l="l" t="t" r="r" b="b"/>
              <a:pathLst>
                <a:path w="758" h="1267" extrusionOk="0">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1844300" y="1271200"/>
              <a:ext cx="72800" cy="6775"/>
            </a:xfrm>
            <a:custGeom>
              <a:avLst/>
              <a:gdLst/>
              <a:ahLst/>
              <a:cxnLst/>
              <a:rect l="l" t="t" r="r" b="b"/>
              <a:pathLst>
                <a:path w="2912" h="271" extrusionOk="0">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1844300" y="1282625"/>
              <a:ext cx="72800" cy="6750"/>
            </a:xfrm>
            <a:custGeom>
              <a:avLst/>
              <a:gdLst/>
              <a:ahLst/>
              <a:cxnLst/>
              <a:rect l="l" t="t" r="r" b="b"/>
              <a:pathLst>
                <a:path w="2912" h="270" extrusionOk="0">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 xmlns:a16="http://schemas.microsoft.com/office/drawing/2014/main" id="{A9DBD196-2715-6B80-C9A9-AFD1EC2C2DCD}"/>
              </a:ext>
            </a:extLst>
          </p:cNvPr>
          <p:cNvPicPr>
            <a:picLocks noChangeAspect="1"/>
          </p:cNvPicPr>
          <p:nvPr/>
        </p:nvPicPr>
        <p:blipFill>
          <a:blip r:embed="rId4"/>
          <a:stretch>
            <a:fillRect/>
          </a:stretch>
        </p:blipFill>
        <p:spPr>
          <a:xfrm>
            <a:off x="893349" y="3418170"/>
            <a:ext cx="1297553" cy="1725330"/>
          </a:xfrm>
          <a:prstGeom prst="rect">
            <a:avLst/>
          </a:prstGeom>
        </p:spPr>
      </p:pic>
      <p:pic>
        <p:nvPicPr>
          <p:cNvPr id="7" name="Picture 6">
            <a:extLst>
              <a:ext uri="{FF2B5EF4-FFF2-40B4-BE49-F238E27FC236}">
                <a16:creationId xmlns="" xmlns:a16="http://schemas.microsoft.com/office/drawing/2014/main" id="{04F79E90-F7E6-BFF1-7403-540F70147C3A}"/>
              </a:ext>
            </a:extLst>
          </p:cNvPr>
          <p:cNvPicPr>
            <a:picLocks noChangeAspect="1"/>
          </p:cNvPicPr>
          <p:nvPr/>
        </p:nvPicPr>
        <p:blipFill>
          <a:blip r:embed="rId5"/>
          <a:stretch>
            <a:fillRect/>
          </a:stretch>
        </p:blipFill>
        <p:spPr>
          <a:xfrm>
            <a:off x="2052678" y="3427839"/>
            <a:ext cx="1162736" cy="17156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cxnSp>
        <p:nvCxnSpPr>
          <p:cNvPr id="957" name="Google Shape;957;p50"/>
          <p:cNvCxnSpPr/>
          <p:nvPr/>
        </p:nvCxnSpPr>
        <p:spPr>
          <a:xfrm>
            <a:off x="3514996" y="4204946"/>
            <a:ext cx="3962400" cy="0"/>
          </a:xfrm>
          <a:prstGeom prst="straightConnector1">
            <a:avLst/>
          </a:prstGeom>
          <a:noFill/>
          <a:ln w="9525" cap="flat" cmpd="sng">
            <a:solidFill>
              <a:schemeClr val="dk2"/>
            </a:solidFill>
            <a:prstDash val="solid"/>
            <a:round/>
            <a:headEnd type="none" w="med" len="med"/>
            <a:tailEnd type="none" w="med" len="med"/>
          </a:ln>
        </p:spPr>
      </p:cxnSp>
      <p:sp>
        <p:nvSpPr>
          <p:cNvPr id="958" name="Google Shape;958;p50"/>
          <p:cNvSpPr/>
          <p:nvPr/>
        </p:nvSpPr>
        <p:spPr>
          <a:xfrm>
            <a:off x="8705775" y="4743325"/>
            <a:ext cx="504900" cy="4572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50"/>
          <p:cNvGrpSpPr/>
          <p:nvPr/>
        </p:nvGrpSpPr>
        <p:grpSpPr>
          <a:xfrm rot="-465638">
            <a:off x="6371486" y="589392"/>
            <a:ext cx="952206" cy="890412"/>
            <a:chOff x="3385225" y="1725400"/>
            <a:chExt cx="698050" cy="652750"/>
          </a:xfrm>
        </p:grpSpPr>
        <p:sp>
          <p:nvSpPr>
            <p:cNvPr id="960" name="Google Shape;960;p50"/>
            <p:cNvSpPr/>
            <p:nvPr/>
          </p:nvSpPr>
          <p:spPr>
            <a:xfrm>
              <a:off x="3385225" y="1986375"/>
              <a:ext cx="514600" cy="391775"/>
            </a:xfrm>
            <a:custGeom>
              <a:avLst/>
              <a:gdLst/>
              <a:ahLst/>
              <a:cxnLst/>
              <a:rect l="l" t="t" r="r" b="b"/>
              <a:pathLst>
                <a:path w="20584" h="15671" extrusionOk="0">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0"/>
            <p:cNvSpPr/>
            <p:nvPr/>
          </p:nvSpPr>
          <p:spPr>
            <a:xfrm>
              <a:off x="3406300" y="1725400"/>
              <a:ext cx="676975" cy="646000"/>
            </a:xfrm>
            <a:custGeom>
              <a:avLst/>
              <a:gdLst/>
              <a:ahLst/>
              <a:cxnLst/>
              <a:rect l="l" t="t" r="r" b="b"/>
              <a:pathLst>
                <a:path w="27079" h="25840" extrusionOk="0">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50"/>
          <p:cNvGrpSpPr/>
          <p:nvPr/>
        </p:nvGrpSpPr>
        <p:grpSpPr>
          <a:xfrm rot="-465638">
            <a:off x="7048230" y="461611"/>
            <a:ext cx="1514042" cy="1440722"/>
            <a:chOff x="1667725" y="2994800"/>
            <a:chExt cx="1109925" cy="1056175"/>
          </a:xfrm>
        </p:grpSpPr>
        <p:sp>
          <p:nvSpPr>
            <p:cNvPr id="963" name="Google Shape;963;p50"/>
            <p:cNvSpPr/>
            <p:nvPr/>
          </p:nvSpPr>
          <p:spPr>
            <a:xfrm>
              <a:off x="1667725" y="2994800"/>
              <a:ext cx="922550" cy="895350"/>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0"/>
            <p:cNvSpPr/>
            <p:nvPr/>
          </p:nvSpPr>
          <p:spPr>
            <a:xfrm>
              <a:off x="1734575" y="3140200"/>
              <a:ext cx="1043075" cy="910775"/>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0"/>
          <p:cNvGrpSpPr/>
          <p:nvPr/>
        </p:nvGrpSpPr>
        <p:grpSpPr>
          <a:xfrm rot="1154788">
            <a:off x="8695394" y="4706837"/>
            <a:ext cx="525661" cy="530167"/>
            <a:chOff x="1482725" y="1385500"/>
            <a:chExt cx="201225" cy="202950"/>
          </a:xfrm>
        </p:grpSpPr>
        <p:sp>
          <p:nvSpPr>
            <p:cNvPr id="966" name="Google Shape;966;p50"/>
            <p:cNvSpPr/>
            <p:nvPr/>
          </p:nvSpPr>
          <p:spPr>
            <a:xfrm>
              <a:off x="1497225" y="1401700"/>
              <a:ext cx="186725" cy="186750"/>
            </a:xfrm>
            <a:custGeom>
              <a:avLst/>
              <a:gdLst/>
              <a:ahLst/>
              <a:cxnLst/>
              <a:rect l="l" t="t" r="r" b="b"/>
              <a:pathLst>
                <a:path w="7469" h="7470" extrusionOk="0">
                  <a:moveTo>
                    <a:pt x="578" y="0"/>
                  </a:moveTo>
                  <a:cubicBezTo>
                    <a:pt x="259" y="0"/>
                    <a:pt x="0" y="259"/>
                    <a:pt x="0" y="578"/>
                  </a:cubicBezTo>
                  <a:lnTo>
                    <a:pt x="0" y="6891"/>
                  </a:lnTo>
                  <a:cubicBezTo>
                    <a:pt x="0" y="7210"/>
                    <a:pt x="259" y="7469"/>
                    <a:pt x="578" y="7469"/>
                  </a:cubicBezTo>
                  <a:lnTo>
                    <a:pt x="6891" y="7469"/>
                  </a:lnTo>
                  <a:cubicBezTo>
                    <a:pt x="7210" y="7469"/>
                    <a:pt x="7468" y="7210"/>
                    <a:pt x="7468" y="6891"/>
                  </a:cubicBezTo>
                  <a:lnTo>
                    <a:pt x="7468" y="578"/>
                  </a:lnTo>
                  <a:cubicBezTo>
                    <a:pt x="7468" y="259"/>
                    <a:pt x="7210" y="0"/>
                    <a:pt x="6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1482725" y="1385500"/>
              <a:ext cx="186750" cy="186750"/>
            </a:xfrm>
            <a:custGeom>
              <a:avLst/>
              <a:gdLst/>
              <a:ahLst/>
              <a:cxnLst/>
              <a:rect l="l" t="t" r="r" b="b"/>
              <a:pathLst>
                <a:path w="7470" h="7470" extrusionOk="0">
                  <a:moveTo>
                    <a:pt x="618" y="1"/>
                  </a:moveTo>
                  <a:cubicBezTo>
                    <a:pt x="277" y="1"/>
                    <a:pt x="1" y="277"/>
                    <a:pt x="1" y="617"/>
                  </a:cubicBezTo>
                  <a:lnTo>
                    <a:pt x="1" y="6854"/>
                  </a:lnTo>
                  <a:cubicBezTo>
                    <a:pt x="1" y="7194"/>
                    <a:pt x="277" y="7470"/>
                    <a:pt x="618" y="7470"/>
                  </a:cubicBezTo>
                  <a:lnTo>
                    <a:pt x="6854" y="7470"/>
                  </a:lnTo>
                  <a:cubicBezTo>
                    <a:pt x="7195" y="7470"/>
                    <a:pt x="7470" y="7194"/>
                    <a:pt x="7470" y="6854"/>
                  </a:cubicBezTo>
                  <a:lnTo>
                    <a:pt x="7470" y="617"/>
                  </a:lnTo>
                  <a:cubicBezTo>
                    <a:pt x="7470" y="277"/>
                    <a:pt x="7195" y="1"/>
                    <a:pt x="6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1531925" y="1423100"/>
              <a:ext cx="41125" cy="111575"/>
            </a:xfrm>
            <a:custGeom>
              <a:avLst/>
              <a:gdLst/>
              <a:ahLst/>
              <a:cxnLst/>
              <a:rect l="l" t="t" r="r" b="b"/>
              <a:pathLst>
                <a:path w="1645" h="4463" extrusionOk="0">
                  <a:moveTo>
                    <a:pt x="1386" y="1"/>
                  </a:moveTo>
                  <a:cubicBezTo>
                    <a:pt x="1286" y="1"/>
                    <a:pt x="1194" y="67"/>
                    <a:pt x="1166" y="170"/>
                  </a:cubicBezTo>
                  <a:lnTo>
                    <a:pt x="36" y="4168"/>
                  </a:lnTo>
                  <a:cubicBezTo>
                    <a:pt x="1" y="4291"/>
                    <a:pt x="73" y="4419"/>
                    <a:pt x="195" y="4453"/>
                  </a:cubicBezTo>
                  <a:cubicBezTo>
                    <a:pt x="217" y="4459"/>
                    <a:pt x="238" y="4462"/>
                    <a:pt x="259" y="4462"/>
                  </a:cubicBezTo>
                  <a:cubicBezTo>
                    <a:pt x="359" y="4462"/>
                    <a:pt x="452" y="4396"/>
                    <a:pt x="481" y="4293"/>
                  </a:cubicBezTo>
                  <a:lnTo>
                    <a:pt x="1610" y="295"/>
                  </a:lnTo>
                  <a:cubicBezTo>
                    <a:pt x="1645" y="172"/>
                    <a:pt x="1574" y="44"/>
                    <a:pt x="1450" y="10"/>
                  </a:cubicBezTo>
                  <a:cubicBezTo>
                    <a:pt x="1429" y="4"/>
                    <a:pt x="1408" y="1"/>
                    <a:pt x="1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0"/>
            <p:cNvSpPr/>
            <p:nvPr/>
          </p:nvSpPr>
          <p:spPr>
            <a:xfrm>
              <a:off x="1579150" y="1423100"/>
              <a:ext cx="41150" cy="111575"/>
            </a:xfrm>
            <a:custGeom>
              <a:avLst/>
              <a:gdLst/>
              <a:ahLst/>
              <a:cxnLst/>
              <a:rect l="l" t="t" r="r" b="b"/>
              <a:pathLst>
                <a:path w="1646" h="4463" extrusionOk="0">
                  <a:moveTo>
                    <a:pt x="1387" y="1"/>
                  </a:moveTo>
                  <a:cubicBezTo>
                    <a:pt x="1286" y="1"/>
                    <a:pt x="1194" y="67"/>
                    <a:pt x="1165" y="170"/>
                  </a:cubicBezTo>
                  <a:lnTo>
                    <a:pt x="35" y="4168"/>
                  </a:lnTo>
                  <a:cubicBezTo>
                    <a:pt x="0" y="4291"/>
                    <a:pt x="72" y="4419"/>
                    <a:pt x="195" y="4453"/>
                  </a:cubicBezTo>
                  <a:cubicBezTo>
                    <a:pt x="216" y="4459"/>
                    <a:pt x="237" y="4462"/>
                    <a:pt x="259" y="4462"/>
                  </a:cubicBezTo>
                  <a:cubicBezTo>
                    <a:pt x="359" y="4462"/>
                    <a:pt x="452" y="4396"/>
                    <a:pt x="481" y="4293"/>
                  </a:cubicBezTo>
                  <a:lnTo>
                    <a:pt x="1611" y="295"/>
                  </a:lnTo>
                  <a:cubicBezTo>
                    <a:pt x="1646" y="172"/>
                    <a:pt x="1574" y="44"/>
                    <a:pt x="1451" y="10"/>
                  </a:cubicBezTo>
                  <a:cubicBezTo>
                    <a:pt x="1430" y="4"/>
                    <a:pt x="1408" y="1"/>
                    <a:pt x="1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0"/>
            <p:cNvSpPr/>
            <p:nvPr/>
          </p:nvSpPr>
          <p:spPr>
            <a:xfrm>
              <a:off x="1520350" y="1450450"/>
              <a:ext cx="111550" cy="11575"/>
            </a:xfrm>
            <a:custGeom>
              <a:avLst/>
              <a:gdLst/>
              <a:ahLst/>
              <a:cxnLst/>
              <a:rect l="l" t="t" r="r" b="b"/>
              <a:pathLst>
                <a:path w="4462" h="463" extrusionOk="0">
                  <a:moveTo>
                    <a:pt x="231" y="0"/>
                  </a:moveTo>
                  <a:cubicBezTo>
                    <a:pt x="104" y="0"/>
                    <a:pt x="0" y="103"/>
                    <a:pt x="0" y="231"/>
                  </a:cubicBezTo>
                  <a:cubicBezTo>
                    <a:pt x="0" y="359"/>
                    <a:pt x="104" y="463"/>
                    <a:pt x="231" y="463"/>
                  </a:cubicBezTo>
                  <a:lnTo>
                    <a:pt x="4229" y="463"/>
                  </a:lnTo>
                  <a:cubicBezTo>
                    <a:pt x="4357" y="463"/>
                    <a:pt x="4461" y="359"/>
                    <a:pt x="4461" y="231"/>
                  </a:cubicBezTo>
                  <a:cubicBezTo>
                    <a:pt x="4461" y="103"/>
                    <a:pt x="4357" y="0"/>
                    <a:pt x="4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0"/>
            <p:cNvSpPr/>
            <p:nvPr/>
          </p:nvSpPr>
          <p:spPr>
            <a:xfrm>
              <a:off x="1520350" y="1496100"/>
              <a:ext cx="111550" cy="11600"/>
            </a:xfrm>
            <a:custGeom>
              <a:avLst/>
              <a:gdLst/>
              <a:ahLst/>
              <a:cxnLst/>
              <a:rect l="l" t="t" r="r" b="b"/>
              <a:pathLst>
                <a:path w="4462" h="464" extrusionOk="0">
                  <a:moveTo>
                    <a:pt x="231" y="1"/>
                  </a:moveTo>
                  <a:cubicBezTo>
                    <a:pt x="104" y="1"/>
                    <a:pt x="0" y="104"/>
                    <a:pt x="0" y="232"/>
                  </a:cubicBezTo>
                  <a:cubicBezTo>
                    <a:pt x="0" y="359"/>
                    <a:pt x="104" y="463"/>
                    <a:pt x="231" y="463"/>
                  </a:cubicBezTo>
                  <a:lnTo>
                    <a:pt x="4229" y="463"/>
                  </a:lnTo>
                  <a:cubicBezTo>
                    <a:pt x="4357" y="463"/>
                    <a:pt x="4461" y="359"/>
                    <a:pt x="4461" y="232"/>
                  </a:cubicBezTo>
                  <a:cubicBezTo>
                    <a:pt x="4461" y="104"/>
                    <a:pt x="4357" y="1"/>
                    <a:pt x="4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94;p57">
            <a:extLst>
              <a:ext uri="{FF2B5EF4-FFF2-40B4-BE49-F238E27FC236}">
                <a16:creationId xmlns="" xmlns:a16="http://schemas.microsoft.com/office/drawing/2014/main" id="{646E9E48-DE67-36B7-10C0-8E4C969BD576}"/>
              </a:ext>
            </a:extLst>
          </p:cNvPr>
          <p:cNvSpPr txBox="1">
            <a:spLocks noGrp="1"/>
          </p:cNvSpPr>
          <p:nvPr>
            <p:ph type="title"/>
          </p:nvPr>
        </p:nvSpPr>
        <p:spPr>
          <a:xfrm>
            <a:off x="2614661" y="2752314"/>
            <a:ext cx="5763068"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dirty="0">
                <a:latin typeface="+mj-lt"/>
              </a:rPr>
              <a:t>Thực hành</a:t>
            </a:r>
            <a:br>
              <a:rPr lang="en" sz="4200" dirty="0">
                <a:latin typeface="+mj-lt"/>
              </a:rPr>
            </a:br>
            <a:r>
              <a:rPr lang="en" sz="4200" dirty="0">
                <a:latin typeface="+mj-lt"/>
              </a:rPr>
              <a:t>Vận dụng</a:t>
            </a:r>
            <a:endParaRPr sz="4200" dirty="0">
              <a:latin typeface="+mj-lt"/>
            </a:endParaRPr>
          </a:p>
        </p:txBody>
      </p:sp>
      <p:sp>
        <p:nvSpPr>
          <p:cNvPr id="7" name="Google Shape;1298;p57">
            <a:extLst>
              <a:ext uri="{FF2B5EF4-FFF2-40B4-BE49-F238E27FC236}">
                <a16:creationId xmlns="" xmlns:a16="http://schemas.microsoft.com/office/drawing/2014/main" id="{88DDDA53-BD37-0FB9-AEA5-683BDAE6B7D9}"/>
              </a:ext>
            </a:extLst>
          </p:cNvPr>
          <p:cNvSpPr txBox="1">
            <a:spLocks/>
          </p:cNvSpPr>
          <p:nvPr/>
        </p:nvSpPr>
        <p:spPr>
          <a:xfrm>
            <a:off x="4590931" y="1602750"/>
            <a:ext cx="1810529" cy="969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a:solidFill>
                  <a:schemeClr val="accent1"/>
                </a:solidFill>
                <a:latin typeface="+mj-lt"/>
              </a:rPr>
              <a:t>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52"/>
          <p:cNvSpPr/>
          <p:nvPr/>
        </p:nvSpPr>
        <p:spPr>
          <a:xfrm>
            <a:off x="723700" y="1471153"/>
            <a:ext cx="7700400" cy="946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723700" y="2564072"/>
            <a:ext cx="7700400" cy="946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723700" y="3656991"/>
            <a:ext cx="7700400" cy="946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txBox="1">
            <a:spLocks noGrp="1"/>
          </p:cNvSpPr>
          <p:nvPr>
            <p:ph type="title"/>
          </p:nvPr>
        </p:nvSpPr>
        <p:spPr>
          <a:xfrm>
            <a:off x="720000" y="540000"/>
            <a:ext cx="52047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mj-lt"/>
              </a:rPr>
              <a:t>Trò chơi “Ai nhanh- ai đúng”</a:t>
            </a:r>
            <a:endParaRPr sz="2800" dirty="0">
              <a:solidFill>
                <a:schemeClr val="lt1"/>
              </a:solidFill>
              <a:latin typeface="+mj-lt"/>
            </a:endParaRPr>
          </a:p>
        </p:txBody>
      </p:sp>
      <p:sp>
        <p:nvSpPr>
          <p:cNvPr id="1012" name="Google Shape;1012;p52"/>
          <p:cNvSpPr txBox="1">
            <a:spLocks noGrp="1"/>
          </p:cNvSpPr>
          <p:nvPr>
            <p:ph type="title" idx="2"/>
          </p:nvPr>
        </p:nvSpPr>
        <p:spPr>
          <a:xfrm>
            <a:off x="1773937" y="1761550"/>
            <a:ext cx="1509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1</a:t>
            </a:r>
            <a:endParaRPr dirty="0">
              <a:latin typeface="+mj-lt"/>
            </a:endParaRPr>
          </a:p>
        </p:txBody>
      </p:sp>
      <p:sp>
        <p:nvSpPr>
          <p:cNvPr id="1013" name="Google Shape;1013;p52"/>
          <p:cNvSpPr txBox="1">
            <a:spLocks noGrp="1"/>
          </p:cNvSpPr>
          <p:nvPr>
            <p:ph type="subTitle" idx="1"/>
          </p:nvPr>
        </p:nvSpPr>
        <p:spPr>
          <a:xfrm>
            <a:off x="3473453" y="1594700"/>
            <a:ext cx="4718400" cy="7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latin typeface="Calibri" panose="020F0502020204030204" pitchFamily="34" charset="0"/>
                <a:cs typeface="Calibri" panose="020F0502020204030204" pitchFamily="34" charset="0"/>
              </a:rPr>
              <a:t>Mỗi đội xếp thành 1 hàng, chơi nối tiếp.</a:t>
            </a:r>
            <a:endParaRPr sz="1800" dirty="0">
              <a:latin typeface="Calibri" panose="020F0502020204030204" pitchFamily="34" charset="0"/>
              <a:cs typeface="Calibri" panose="020F0502020204030204" pitchFamily="34" charset="0"/>
            </a:endParaRPr>
          </a:p>
        </p:txBody>
      </p:sp>
      <p:sp>
        <p:nvSpPr>
          <p:cNvPr id="1014" name="Google Shape;1014;p52"/>
          <p:cNvSpPr txBox="1">
            <a:spLocks noGrp="1"/>
          </p:cNvSpPr>
          <p:nvPr>
            <p:ph type="title" idx="3"/>
          </p:nvPr>
        </p:nvSpPr>
        <p:spPr>
          <a:xfrm>
            <a:off x="1759474" y="2854475"/>
            <a:ext cx="1509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2</a:t>
            </a:r>
            <a:endParaRPr dirty="0">
              <a:latin typeface="+mj-lt"/>
            </a:endParaRPr>
          </a:p>
        </p:txBody>
      </p:sp>
      <p:sp>
        <p:nvSpPr>
          <p:cNvPr id="1015" name="Google Shape;1015;p52"/>
          <p:cNvSpPr txBox="1">
            <a:spLocks noGrp="1"/>
          </p:cNvSpPr>
          <p:nvPr>
            <p:ph type="subTitle" idx="4"/>
          </p:nvPr>
        </p:nvSpPr>
        <p:spPr>
          <a:xfrm>
            <a:off x="3473453" y="2685725"/>
            <a:ext cx="4718400" cy="7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latin typeface="Calibri" panose="020F0502020204030204" pitchFamily="34" charset="0"/>
                <a:cs typeface="Calibri" panose="020F0502020204030204" pitchFamily="34" charset="0"/>
              </a:rPr>
              <a:t>Khi có hiệu lệnh của GV các đội lên viết tên và nội dung chương trình truyền hình mà em biết</a:t>
            </a:r>
            <a:endParaRPr sz="1800" dirty="0">
              <a:latin typeface="Calibri" panose="020F0502020204030204" pitchFamily="34" charset="0"/>
              <a:cs typeface="Calibri" panose="020F0502020204030204" pitchFamily="34" charset="0"/>
            </a:endParaRPr>
          </a:p>
        </p:txBody>
      </p:sp>
      <p:sp>
        <p:nvSpPr>
          <p:cNvPr id="1016" name="Google Shape;1016;p52"/>
          <p:cNvSpPr txBox="1">
            <a:spLocks noGrp="1"/>
          </p:cNvSpPr>
          <p:nvPr>
            <p:ph type="title" idx="5"/>
          </p:nvPr>
        </p:nvSpPr>
        <p:spPr>
          <a:xfrm>
            <a:off x="1773937" y="3947400"/>
            <a:ext cx="1509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3</a:t>
            </a:r>
            <a:endParaRPr dirty="0">
              <a:latin typeface="+mj-lt"/>
            </a:endParaRPr>
          </a:p>
        </p:txBody>
      </p:sp>
      <p:sp>
        <p:nvSpPr>
          <p:cNvPr id="1017" name="Google Shape;1017;p52"/>
          <p:cNvSpPr txBox="1">
            <a:spLocks noGrp="1"/>
          </p:cNvSpPr>
          <p:nvPr>
            <p:ph type="subTitle" idx="6"/>
          </p:nvPr>
        </p:nvSpPr>
        <p:spPr>
          <a:xfrm>
            <a:off x="3473453" y="3776750"/>
            <a:ext cx="4718100" cy="7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latin typeface="Calibri" panose="020F0502020204030204" pitchFamily="34" charset="0"/>
                <a:cs typeface="Calibri" panose="020F0502020204030204" pitchFamily="34" charset="0"/>
              </a:rPr>
              <a:t>Hết thời gian, đội nào viết được nhiều tên và nội dung chương trình truyền hình, đội đó thắng.</a:t>
            </a:r>
            <a:endParaRPr sz="1800" dirty="0">
              <a:latin typeface="Calibri" panose="020F0502020204030204" pitchFamily="34" charset="0"/>
              <a:cs typeface="Calibri" panose="020F0502020204030204" pitchFamily="34" charset="0"/>
            </a:endParaRPr>
          </a:p>
        </p:txBody>
      </p:sp>
      <p:cxnSp>
        <p:nvCxnSpPr>
          <p:cNvPr id="1018" name="Google Shape;1018;p52"/>
          <p:cNvCxnSpPr/>
          <p:nvPr/>
        </p:nvCxnSpPr>
        <p:spPr>
          <a:xfrm>
            <a:off x="1759475" y="162562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88" name="Google Shape;1088;p52"/>
          <p:cNvCxnSpPr/>
          <p:nvPr/>
        </p:nvCxnSpPr>
        <p:spPr>
          <a:xfrm>
            <a:off x="1759475" y="271857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89" name="Google Shape;1089;p52"/>
          <p:cNvCxnSpPr/>
          <p:nvPr/>
        </p:nvCxnSpPr>
        <p:spPr>
          <a:xfrm>
            <a:off x="1759475" y="381152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90" name="Google Shape;1090;p52"/>
          <p:cNvCxnSpPr/>
          <p:nvPr/>
        </p:nvCxnSpPr>
        <p:spPr>
          <a:xfrm>
            <a:off x="3283475" y="162562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91" name="Google Shape;1091;p52"/>
          <p:cNvCxnSpPr/>
          <p:nvPr/>
        </p:nvCxnSpPr>
        <p:spPr>
          <a:xfrm>
            <a:off x="3283475" y="2718575"/>
            <a:ext cx="0" cy="637500"/>
          </a:xfrm>
          <a:prstGeom prst="straightConnector1">
            <a:avLst/>
          </a:prstGeom>
          <a:noFill/>
          <a:ln w="9525" cap="flat" cmpd="sng">
            <a:solidFill>
              <a:schemeClr val="dk2"/>
            </a:solidFill>
            <a:prstDash val="solid"/>
            <a:round/>
            <a:headEnd type="none" w="med" len="med"/>
            <a:tailEnd type="none" w="med" len="med"/>
          </a:ln>
        </p:spPr>
      </p:cxnSp>
      <p:cxnSp>
        <p:nvCxnSpPr>
          <p:cNvPr id="1092" name="Google Shape;1092;p52"/>
          <p:cNvCxnSpPr/>
          <p:nvPr/>
        </p:nvCxnSpPr>
        <p:spPr>
          <a:xfrm>
            <a:off x="3283475" y="3811525"/>
            <a:ext cx="0" cy="637500"/>
          </a:xfrm>
          <a:prstGeom prst="straightConnector1">
            <a:avLst/>
          </a:prstGeom>
          <a:noFill/>
          <a:ln w="9525" cap="flat" cmpd="sng">
            <a:solidFill>
              <a:schemeClr val="dk2"/>
            </a:solidFill>
            <a:prstDash val="solid"/>
            <a:round/>
            <a:headEnd type="none" w="med" len="med"/>
            <a:tailEnd type="none" w="med" len="med"/>
          </a:ln>
        </p:spPr>
      </p:cxnSp>
      <p:grpSp>
        <p:nvGrpSpPr>
          <p:cNvPr id="1101" name="Google Shape;1101;p52"/>
          <p:cNvGrpSpPr/>
          <p:nvPr/>
        </p:nvGrpSpPr>
        <p:grpSpPr>
          <a:xfrm rot="-3224378">
            <a:off x="80830" y="1262396"/>
            <a:ext cx="711477" cy="630338"/>
            <a:chOff x="1399025" y="2076850"/>
            <a:chExt cx="943725" cy="836100"/>
          </a:xfrm>
        </p:grpSpPr>
        <p:sp>
          <p:nvSpPr>
            <p:cNvPr id="1102" name="Google Shape;1102;p52"/>
            <p:cNvSpPr/>
            <p:nvPr/>
          </p:nvSpPr>
          <p:spPr>
            <a:xfrm>
              <a:off x="1415050" y="2076850"/>
              <a:ext cx="927700" cy="836100"/>
            </a:xfrm>
            <a:custGeom>
              <a:avLst/>
              <a:gdLst/>
              <a:ahLst/>
              <a:cxnLst/>
              <a:rect l="l" t="t" r="r" b="b"/>
              <a:pathLst>
                <a:path w="37108" h="33444" extrusionOk="0">
                  <a:moveTo>
                    <a:pt x="10840" y="1"/>
                  </a:moveTo>
                  <a:cubicBezTo>
                    <a:pt x="10782" y="1"/>
                    <a:pt x="10723" y="7"/>
                    <a:pt x="10665" y="20"/>
                  </a:cubicBezTo>
                  <a:lnTo>
                    <a:pt x="9858" y="200"/>
                  </a:lnTo>
                  <a:lnTo>
                    <a:pt x="9929" y="1064"/>
                  </a:lnTo>
                  <a:lnTo>
                    <a:pt x="0" y="17920"/>
                  </a:lnTo>
                  <a:lnTo>
                    <a:pt x="9635" y="23529"/>
                  </a:lnTo>
                  <a:lnTo>
                    <a:pt x="10511" y="29352"/>
                  </a:lnTo>
                  <a:lnTo>
                    <a:pt x="10787" y="30590"/>
                  </a:lnTo>
                  <a:lnTo>
                    <a:pt x="11502" y="30590"/>
                  </a:lnTo>
                  <a:cubicBezTo>
                    <a:pt x="11603" y="30590"/>
                    <a:pt x="11702" y="30571"/>
                    <a:pt x="11796" y="30535"/>
                  </a:cubicBezTo>
                  <a:lnTo>
                    <a:pt x="17685" y="28214"/>
                  </a:lnTo>
                  <a:lnTo>
                    <a:pt x="25990" y="33444"/>
                  </a:lnTo>
                  <a:lnTo>
                    <a:pt x="26843" y="33294"/>
                  </a:lnTo>
                  <a:cubicBezTo>
                    <a:pt x="27076" y="33253"/>
                    <a:pt x="27280" y="33112"/>
                    <a:pt x="27399" y="32907"/>
                  </a:cubicBezTo>
                  <a:lnTo>
                    <a:pt x="36887" y="16622"/>
                  </a:lnTo>
                  <a:cubicBezTo>
                    <a:pt x="37108" y="16244"/>
                    <a:pt x="36985" y="15758"/>
                    <a:pt x="36610" y="15531"/>
                  </a:cubicBezTo>
                  <a:lnTo>
                    <a:pt x="11257" y="117"/>
                  </a:lnTo>
                  <a:cubicBezTo>
                    <a:pt x="11131" y="40"/>
                    <a:pt x="10986" y="1"/>
                    <a:pt x="10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2"/>
            <p:cNvSpPr/>
            <p:nvPr/>
          </p:nvSpPr>
          <p:spPr>
            <a:xfrm>
              <a:off x="1399025" y="2080575"/>
              <a:ext cx="921075" cy="832375"/>
            </a:xfrm>
            <a:custGeom>
              <a:avLst/>
              <a:gdLst/>
              <a:ahLst/>
              <a:cxnLst/>
              <a:rect l="l" t="t" r="r" b="b"/>
              <a:pathLst>
                <a:path w="36843" h="33295" extrusionOk="0">
                  <a:moveTo>
                    <a:pt x="10808" y="1"/>
                  </a:moveTo>
                  <a:cubicBezTo>
                    <a:pt x="10469" y="1"/>
                    <a:pt x="10139" y="175"/>
                    <a:pt x="9955" y="488"/>
                  </a:cubicBezTo>
                  <a:lnTo>
                    <a:pt x="278" y="16915"/>
                  </a:lnTo>
                  <a:cubicBezTo>
                    <a:pt x="0" y="17387"/>
                    <a:pt x="158" y="17996"/>
                    <a:pt x="632" y="18271"/>
                  </a:cubicBezTo>
                  <a:lnTo>
                    <a:pt x="8998" y="23142"/>
                  </a:lnTo>
                  <a:cubicBezTo>
                    <a:pt x="9257" y="23293"/>
                    <a:pt x="9433" y="23553"/>
                    <a:pt x="9478" y="23849"/>
                  </a:cubicBezTo>
                  <a:lnTo>
                    <a:pt x="10344" y="29602"/>
                  </a:lnTo>
                  <a:cubicBezTo>
                    <a:pt x="10419" y="30103"/>
                    <a:pt x="10850" y="30445"/>
                    <a:pt x="11321" y="30445"/>
                  </a:cubicBezTo>
                  <a:cubicBezTo>
                    <a:pt x="11443" y="30445"/>
                    <a:pt x="11567" y="30422"/>
                    <a:pt x="11689" y="30373"/>
                  </a:cubicBezTo>
                  <a:lnTo>
                    <a:pt x="17001" y="28250"/>
                  </a:lnTo>
                  <a:cubicBezTo>
                    <a:pt x="17119" y="28202"/>
                    <a:pt x="17243" y="28179"/>
                    <a:pt x="17367" y="28179"/>
                  </a:cubicBezTo>
                  <a:cubicBezTo>
                    <a:pt x="17546" y="28179"/>
                    <a:pt x="17724" y="28227"/>
                    <a:pt x="17881" y="28322"/>
                  </a:cubicBezTo>
                  <a:lnTo>
                    <a:pt x="25834" y="33151"/>
                  </a:lnTo>
                  <a:cubicBezTo>
                    <a:pt x="25995" y="33249"/>
                    <a:pt x="26172" y="33295"/>
                    <a:pt x="26347" y="33295"/>
                  </a:cubicBezTo>
                  <a:cubicBezTo>
                    <a:pt x="26687" y="33295"/>
                    <a:pt x="27020" y="33119"/>
                    <a:pt x="27203" y="32802"/>
                  </a:cubicBezTo>
                  <a:lnTo>
                    <a:pt x="36572" y="16630"/>
                  </a:lnTo>
                  <a:cubicBezTo>
                    <a:pt x="36842" y="16163"/>
                    <a:pt x="36690" y="15568"/>
                    <a:pt x="36231" y="15288"/>
                  </a:cubicBezTo>
                  <a:lnTo>
                    <a:pt x="11321" y="145"/>
                  </a:lnTo>
                  <a:cubicBezTo>
                    <a:pt x="11160" y="47"/>
                    <a:pt x="10983" y="1"/>
                    <a:pt x="10808"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 xmlns:a16="http://schemas.microsoft.com/office/drawing/2014/main" id="{49401665-C104-D890-2F9D-68870F6477EE}"/>
              </a:ext>
            </a:extLst>
          </p:cNvPr>
          <p:cNvGraphicFramePr>
            <a:graphicFrameLocks noGrp="1"/>
          </p:cNvGraphicFramePr>
          <p:nvPr>
            <p:extLst>
              <p:ext uri="{D42A27DB-BD31-4B8C-83A1-F6EECF244321}">
                <p14:modId xmlns:p14="http://schemas.microsoft.com/office/powerpoint/2010/main" val="3743590531"/>
              </p:ext>
            </p:extLst>
          </p:nvPr>
        </p:nvGraphicFramePr>
        <p:xfrm>
          <a:off x="6201574" y="701910"/>
          <a:ext cx="2131033" cy="244336"/>
        </p:xfrm>
        <a:graphic>
          <a:graphicData uri="http://schemas.openxmlformats.org/drawingml/2006/table">
            <a:tbl>
              <a:tblPr>
                <a:tableStyleId>{B74F7A20-C9FB-4A84-81BE-8C119C34AD73}</a:tableStyleId>
              </a:tblPr>
              <a:tblGrid>
                <a:gridCol w="2131033">
                  <a:extLst>
                    <a:ext uri="{9D8B030D-6E8A-4147-A177-3AD203B41FA5}">
                      <a16:colId xmlns="" xmlns:a16="http://schemas.microsoft.com/office/drawing/2014/main" val="3533993095"/>
                    </a:ext>
                  </a:extLst>
                </a:gridCol>
              </a:tblGrid>
              <a:tr h="244336">
                <a:tc>
                  <a:txBody>
                    <a:bodyPr/>
                    <a:lstStyle/>
                    <a:p>
                      <a:pPr algn="just">
                        <a:lnSpc>
                          <a:spcPct val="107000"/>
                        </a:lnSpc>
                        <a:spcAft>
                          <a:spcPts val="800"/>
                        </a:spcAft>
                      </a:pPr>
                      <a:r>
                        <a:rPr lang="nl-NL" sz="1400" b="1" dirty="0">
                          <a:solidFill>
                            <a:schemeClr val="accent6"/>
                          </a:solidFill>
                          <a:effectLst/>
                        </a:rPr>
                        <a:t>Thời gian: 2 - 4 phút</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349810137"/>
                  </a:ext>
                </a:extLst>
              </a:tr>
            </a:tbl>
          </a:graphicData>
        </a:graphic>
      </p:graphicFrame>
      <p:grpSp>
        <p:nvGrpSpPr>
          <p:cNvPr id="3" name="Google Shape;878;p49">
            <a:extLst>
              <a:ext uri="{FF2B5EF4-FFF2-40B4-BE49-F238E27FC236}">
                <a16:creationId xmlns="" xmlns:a16="http://schemas.microsoft.com/office/drawing/2014/main" id="{3E4FBBD8-FDC6-0C67-DC97-5A67F219D3E1}"/>
              </a:ext>
            </a:extLst>
          </p:cNvPr>
          <p:cNvGrpSpPr/>
          <p:nvPr/>
        </p:nvGrpSpPr>
        <p:grpSpPr>
          <a:xfrm>
            <a:off x="1092586" y="3859518"/>
            <a:ext cx="384042" cy="537664"/>
            <a:chOff x="776836" y="2755548"/>
            <a:chExt cx="269863" cy="376647"/>
          </a:xfrm>
        </p:grpSpPr>
        <p:sp>
          <p:nvSpPr>
            <p:cNvPr id="4" name="Google Shape;879;p49">
              <a:extLst>
                <a:ext uri="{FF2B5EF4-FFF2-40B4-BE49-F238E27FC236}">
                  <a16:creationId xmlns="" xmlns:a16="http://schemas.microsoft.com/office/drawing/2014/main" id="{9EAAE6BD-43AF-6579-1CBF-E1A7A61C075A}"/>
                </a:ext>
              </a:extLst>
            </p:cNvPr>
            <p:cNvSpPr/>
            <p:nvPr/>
          </p:nvSpPr>
          <p:spPr>
            <a:xfrm>
              <a:off x="802372" y="2762125"/>
              <a:ext cx="213375" cy="332541"/>
            </a:xfrm>
            <a:custGeom>
              <a:avLst/>
              <a:gdLst/>
              <a:ahLst/>
              <a:cxnLst/>
              <a:rect l="l" t="t" r="r" b="b"/>
              <a:pathLst>
                <a:path w="5515" h="8595" extrusionOk="0">
                  <a:moveTo>
                    <a:pt x="5514" y="488"/>
                  </a:moveTo>
                  <a:lnTo>
                    <a:pt x="5514" y="8108"/>
                  </a:lnTo>
                  <a:cubicBezTo>
                    <a:pt x="5514" y="8377"/>
                    <a:pt x="5296" y="8594"/>
                    <a:pt x="5027" y="8594"/>
                  </a:cubicBezTo>
                  <a:lnTo>
                    <a:pt x="487" y="8594"/>
                  </a:lnTo>
                  <a:cubicBezTo>
                    <a:pt x="219" y="8594"/>
                    <a:pt x="0" y="8377"/>
                    <a:pt x="0" y="8108"/>
                  </a:cubicBezTo>
                  <a:lnTo>
                    <a:pt x="0" y="488"/>
                  </a:lnTo>
                  <a:cubicBezTo>
                    <a:pt x="0" y="219"/>
                    <a:pt x="219" y="1"/>
                    <a:pt x="487" y="1"/>
                  </a:cubicBezTo>
                  <a:lnTo>
                    <a:pt x="1135" y="1"/>
                  </a:lnTo>
                  <a:lnTo>
                    <a:pt x="1599" y="494"/>
                  </a:lnTo>
                  <a:cubicBezTo>
                    <a:pt x="1691" y="592"/>
                    <a:pt x="1820" y="647"/>
                    <a:pt x="1954" y="647"/>
                  </a:cubicBezTo>
                  <a:lnTo>
                    <a:pt x="3560" y="647"/>
                  </a:lnTo>
                  <a:cubicBezTo>
                    <a:pt x="3694" y="647"/>
                    <a:pt x="3823" y="592"/>
                    <a:pt x="3915" y="494"/>
                  </a:cubicBezTo>
                  <a:lnTo>
                    <a:pt x="4379" y="1"/>
                  </a:lnTo>
                  <a:lnTo>
                    <a:pt x="5027" y="1"/>
                  </a:lnTo>
                  <a:cubicBezTo>
                    <a:pt x="5296" y="2"/>
                    <a:pt x="5514" y="219"/>
                    <a:pt x="5514"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80;p49">
              <a:extLst>
                <a:ext uri="{FF2B5EF4-FFF2-40B4-BE49-F238E27FC236}">
                  <a16:creationId xmlns="" xmlns:a16="http://schemas.microsoft.com/office/drawing/2014/main" id="{AC4191F0-5E5E-1E07-E96B-65567CCE1F77}"/>
                </a:ext>
              </a:extLst>
            </p:cNvPr>
            <p:cNvSpPr/>
            <p:nvPr/>
          </p:nvSpPr>
          <p:spPr>
            <a:xfrm>
              <a:off x="977405" y="2762164"/>
              <a:ext cx="38342" cy="332502"/>
            </a:xfrm>
            <a:custGeom>
              <a:avLst/>
              <a:gdLst/>
              <a:ahLst/>
              <a:cxnLst/>
              <a:rect l="l" t="t" r="r" b="b"/>
              <a:pathLst>
                <a:path w="991" h="8594" extrusionOk="0">
                  <a:moveTo>
                    <a:pt x="990" y="487"/>
                  </a:moveTo>
                  <a:cubicBezTo>
                    <a:pt x="990" y="218"/>
                    <a:pt x="772" y="1"/>
                    <a:pt x="503" y="1"/>
                  </a:cubicBezTo>
                  <a:lnTo>
                    <a:pt x="1" y="1"/>
                  </a:lnTo>
                  <a:cubicBezTo>
                    <a:pt x="274" y="1"/>
                    <a:pt x="495" y="218"/>
                    <a:pt x="495" y="487"/>
                  </a:cubicBezTo>
                  <a:lnTo>
                    <a:pt x="495" y="8107"/>
                  </a:lnTo>
                  <a:cubicBezTo>
                    <a:pt x="495" y="8376"/>
                    <a:pt x="274" y="8593"/>
                    <a:pt x="1" y="8593"/>
                  </a:cubicBezTo>
                  <a:lnTo>
                    <a:pt x="503" y="8593"/>
                  </a:lnTo>
                  <a:cubicBezTo>
                    <a:pt x="772" y="8593"/>
                    <a:pt x="990" y="8376"/>
                    <a:pt x="990" y="81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81;p49">
              <a:extLst>
                <a:ext uri="{FF2B5EF4-FFF2-40B4-BE49-F238E27FC236}">
                  <a16:creationId xmlns="" xmlns:a16="http://schemas.microsoft.com/office/drawing/2014/main" id="{123DA8FC-E93F-33EA-5547-4A591C4E3210}"/>
                </a:ext>
              </a:extLst>
            </p:cNvPr>
            <p:cNvSpPr/>
            <p:nvPr/>
          </p:nvSpPr>
          <p:spPr>
            <a:xfrm>
              <a:off x="802372" y="3075630"/>
              <a:ext cx="213375" cy="50684"/>
            </a:xfrm>
            <a:custGeom>
              <a:avLst/>
              <a:gdLst/>
              <a:ahLst/>
              <a:cxnLst/>
              <a:rect l="l" t="t" r="r" b="b"/>
              <a:pathLst>
                <a:path w="5515" h="1310" extrusionOk="0">
                  <a:moveTo>
                    <a:pt x="5514" y="1"/>
                  </a:moveTo>
                  <a:lnTo>
                    <a:pt x="5514" y="822"/>
                  </a:lnTo>
                  <a:cubicBezTo>
                    <a:pt x="5514" y="1091"/>
                    <a:pt x="5296" y="1309"/>
                    <a:pt x="5027" y="1309"/>
                  </a:cubicBezTo>
                  <a:lnTo>
                    <a:pt x="487" y="1309"/>
                  </a:lnTo>
                  <a:cubicBezTo>
                    <a:pt x="219" y="1309"/>
                    <a:pt x="0" y="1091"/>
                    <a:pt x="0" y="822"/>
                  </a:cubicBezTo>
                  <a:lnTo>
                    <a:pt x="0" y="1"/>
                  </a:lnTo>
                  <a:cubicBezTo>
                    <a:pt x="0" y="272"/>
                    <a:pt x="219" y="491"/>
                    <a:pt x="486" y="491"/>
                  </a:cubicBezTo>
                  <a:lnTo>
                    <a:pt x="5027" y="491"/>
                  </a:lnTo>
                  <a:cubicBezTo>
                    <a:pt x="5296" y="491"/>
                    <a:pt x="5514" y="272"/>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82;p49">
              <a:extLst>
                <a:ext uri="{FF2B5EF4-FFF2-40B4-BE49-F238E27FC236}">
                  <a16:creationId xmlns="" xmlns:a16="http://schemas.microsoft.com/office/drawing/2014/main" id="{C4E29DE8-FEA6-94FA-9D0C-A5BCA09BAD00}"/>
                </a:ext>
              </a:extLst>
            </p:cNvPr>
            <p:cNvSpPr/>
            <p:nvPr/>
          </p:nvSpPr>
          <p:spPr>
            <a:xfrm>
              <a:off x="977405" y="3076056"/>
              <a:ext cx="38342" cy="50258"/>
            </a:xfrm>
            <a:custGeom>
              <a:avLst/>
              <a:gdLst/>
              <a:ahLst/>
              <a:cxnLst/>
              <a:rect l="l" t="t" r="r" b="b"/>
              <a:pathLst>
                <a:path w="991" h="1299" extrusionOk="0">
                  <a:moveTo>
                    <a:pt x="495" y="487"/>
                  </a:moveTo>
                  <a:lnTo>
                    <a:pt x="495" y="811"/>
                  </a:lnTo>
                  <a:cubicBezTo>
                    <a:pt x="495" y="1080"/>
                    <a:pt x="274" y="1298"/>
                    <a:pt x="1" y="1298"/>
                  </a:cubicBezTo>
                  <a:lnTo>
                    <a:pt x="503" y="1298"/>
                  </a:lnTo>
                  <a:cubicBezTo>
                    <a:pt x="772" y="1298"/>
                    <a:pt x="990" y="1080"/>
                    <a:pt x="990" y="811"/>
                  </a:cubicBezTo>
                  <a:lnTo>
                    <a:pt x="990" y="0"/>
                  </a:lnTo>
                  <a:cubicBezTo>
                    <a:pt x="990" y="269"/>
                    <a:pt x="768" y="487"/>
                    <a:pt x="495" y="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3;p49">
              <a:extLst>
                <a:ext uri="{FF2B5EF4-FFF2-40B4-BE49-F238E27FC236}">
                  <a16:creationId xmlns="" xmlns:a16="http://schemas.microsoft.com/office/drawing/2014/main" id="{858D8301-C4C1-E091-A943-76EA0B366046}"/>
                </a:ext>
              </a:extLst>
            </p:cNvPr>
            <p:cNvSpPr/>
            <p:nvPr/>
          </p:nvSpPr>
          <p:spPr>
            <a:xfrm>
              <a:off x="846401" y="2762164"/>
              <a:ext cx="125085" cy="25032"/>
            </a:xfrm>
            <a:custGeom>
              <a:avLst/>
              <a:gdLst/>
              <a:ahLst/>
              <a:cxnLst/>
              <a:rect l="l" t="t" r="r" b="b"/>
              <a:pathLst>
                <a:path w="3233" h="647" extrusionOk="0">
                  <a:moveTo>
                    <a:pt x="3233" y="1"/>
                  </a:moveTo>
                  <a:lnTo>
                    <a:pt x="2770" y="493"/>
                  </a:lnTo>
                  <a:cubicBezTo>
                    <a:pt x="2679" y="591"/>
                    <a:pt x="2551" y="646"/>
                    <a:pt x="2417" y="646"/>
                  </a:cubicBezTo>
                  <a:lnTo>
                    <a:pt x="816" y="646"/>
                  </a:lnTo>
                  <a:cubicBezTo>
                    <a:pt x="683" y="646"/>
                    <a:pt x="555" y="591"/>
                    <a:pt x="462" y="49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4;p49">
              <a:extLst>
                <a:ext uri="{FF2B5EF4-FFF2-40B4-BE49-F238E27FC236}">
                  <a16:creationId xmlns="" xmlns:a16="http://schemas.microsoft.com/office/drawing/2014/main" id="{D32253B5-808B-7E00-6960-78F2F094FDD6}"/>
                </a:ext>
              </a:extLst>
            </p:cNvPr>
            <p:cNvSpPr/>
            <p:nvPr/>
          </p:nvSpPr>
          <p:spPr>
            <a:xfrm>
              <a:off x="921266" y="2762164"/>
              <a:ext cx="50374" cy="25032"/>
            </a:xfrm>
            <a:custGeom>
              <a:avLst/>
              <a:gdLst/>
              <a:ahLst/>
              <a:cxnLst/>
              <a:rect l="l" t="t" r="r" b="b"/>
              <a:pathLst>
                <a:path w="1302" h="647" extrusionOk="0">
                  <a:moveTo>
                    <a:pt x="817" y="1"/>
                  </a:moveTo>
                  <a:lnTo>
                    <a:pt x="355" y="493"/>
                  </a:lnTo>
                  <a:cubicBezTo>
                    <a:pt x="263" y="591"/>
                    <a:pt x="135" y="646"/>
                    <a:pt x="1" y="646"/>
                  </a:cubicBezTo>
                  <a:lnTo>
                    <a:pt x="486" y="646"/>
                  </a:lnTo>
                  <a:cubicBezTo>
                    <a:pt x="619" y="646"/>
                    <a:pt x="748" y="591"/>
                    <a:pt x="840" y="493"/>
                  </a:cubicBezTo>
                  <a:lnTo>
                    <a:pt x="1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5;p49">
              <a:extLst>
                <a:ext uri="{FF2B5EF4-FFF2-40B4-BE49-F238E27FC236}">
                  <a16:creationId xmlns="" xmlns:a16="http://schemas.microsoft.com/office/drawing/2014/main" id="{05EC44FD-15C7-CA4F-CBFF-27CE1DCB5509}"/>
                </a:ext>
              </a:extLst>
            </p:cNvPr>
            <p:cNvSpPr/>
            <p:nvPr/>
          </p:nvSpPr>
          <p:spPr>
            <a:xfrm>
              <a:off x="783375" y="2812267"/>
              <a:ext cx="251137" cy="251098"/>
            </a:xfrm>
            <a:custGeom>
              <a:avLst/>
              <a:gdLst/>
              <a:ahLst/>
              <a:cxnLst/>
              <a:rect l="l" t="t" r="r" b="b"/>
              <a:pathLst>
                <a:path w="6491" h="6490" extrusionOk="0">
                  <a:moveTo>
                    <a:pt x="6490" y="3245"/>
                  </a:moveTo>
                  <a:cubicBezTo>
                    <a:pt x="6490" y="5036"/>
                    <a:pt x="5038" y="6490"/>
                    <a:pt x="3245" y="6490"/>
                  </a:cubicBezTo>
                  <a:cubicBezTo>
                    <a:pt x="1454" y="6490"/>
                    <a:pt x="1" y="5036"/>
                    <a:pt x="1" y="3245"/>
                  </a:cubicBezTo>
                  <a:cubicBezTo>
                    <a:pt x="1" y="1453"/>
                    <a:pt x="1454" y="0"/>
                    <a:pt x="3245" y="0"/>
                  </a:cubicBezTo>
                  <a:cubicBezTo>
                    <a:pt x="5038" y="0"/>
                    <a:pt x="6490" y="1453"/>
                    <a:pt x="6490" y="3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6;p49">
              <a:extLst>
                <a:ext uri="{FF2B5EF4-FFF2-40B4-BE49-F238E27FC236}">
                  <a16:creationId xmlns="" xmlns:a16="http://schemas.microsoft.com/office/drawing/2014/main" id="{C7CD1619-3771-D297-201D-065EB210A433}"/>
                </a:ext>
              </a:extLst>
            </p:cNvPr>
            <p:cNvSpPr/>
            <p:nvPr/>
          </p:nvSpPr>
          <p:spPr>
            <a:xfrm>
              <a:off x="899483" y="2812267"/>
              <a:ext cx="135028" cy="251098"/>
            </a:xfrm>
            <a:custGeom>
              <a:avLst/>
              <a:gdLst/>
              <a:ahLst/>
              <a:cxnLst/>
              <a:rect l="l" t="t" r="r" b="b"/>
              <a:pathLst>
                <a:path w="3490" h="6490" extrusionOk="0">
                  <a:moveTo>
                    <a:pt x="244" y="0"/>
                  </a:moveTo>
                  <a:cubicBezTo>
                    <a:pt x="163" y="0"/>
                    <a:pt x="83" y="7"/>
                    <a:pt x="1" y="12"/>
                  </a:cubicBezTo>
                  <a:cubicBezTo>
                    <a:pt x="1694" y="138"/>
                    <a:pt x="3002" y="1548"/>
                    <a:pt x="3002" y="3245"/>
                  </a:cubicBezTo>
                  <a:cubicBezTo>
                    <a:pt x="3002" y="4942"/>
                    <a:pt x="1694" y="6351"/>
                    <a:pt x="1" y="6477"/>
                  </a:cubicBezTo>
                  <a:cubicBezTo>
                    <a:pt x="83" y="6483"/>
                    <a:pt x="163" y="6490"/>
                    <a:pt x="244" y="6490"/>
                  </a:cubicBezTo>
                  <a:cubicBezTo>
                    <a:pt x="2037" y="6490"/>
                    <a:pt x="3489" y="5036"/>
                    <a:pt x="3489" y="3245"/>
                  </a:cubicBezTo>
                  <a:cubicBezTo>
                    <a:pt x="3489" y="1453"/>
                    <a:pt x="2037"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7;p49">
              <a:extLst>
                <a:ext uri="{FF2B5EF4-FFF2-40B4-BE49-F238E27FC236}">
                  <a16:creationId xmlns="" xmlns:a16="http://schemas.microsoft.com/office/drawing/2014/main" id="{FA22AA5F-8D60-765D-75FC-27B4B1C41424}"/>
                </a:ext>
              </a:extLst>
            </p:cNvPr>
            <p:cNvSpPr/>
            <p:nvPr/>
          </p:nvSpPr>
          <p:spPr>
            <a:xfrm>
              <a:off x="821059" y="2849913"/>
              <a:ext cx="175769" cy="175807"/>
            </a:xfrm>
            <a:custGeom>
              <a:avLst/>
              <a:gdLst/>
              <a:ahLst/>
              <a:cxnLst/>
              <a:rect l="l" t="t" r="r" b="b"/>
              <a:pathLst>
                <a:path w="4543" h="4544" extrusionOk="0">
                  <a:moveTo>
                    <a:pt x="4543" y="2272"/>
                  </a:moveTo>
                  <a:cubicBezTo>
                    <a:pt x="4543" y="3526"/>
                    <a:pt x="3526" y="4543"/>
                    <a:pt x="2271" y="4543"/>
                  </a:cubicBezTo>
                  <a:cubicBezTo>
                    <a:pt x="1018" y="4543"/>
                    <a:pt x="0" y="3526"/>
                    <a:pt x="0" y="2272"/>
                  </a:cubicBezTo>
                  <a:cubicBezTo>
                    <a:pt x="0" y="1017"/>
                    <a:pt x="1018" y="1"/>
                    <a:pt x="2271" y="1"/>
                  </a:cubicBezTo>
                  <a:cubicBezTo>
                    <a:pt x="3526" y="1"/>
                    <a:pt x="4543" y="1017"/>
                    <a:pt x="4543" y="22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8;p49">
              <a:extLst>
                <a:ext uri="{FF2B5EF4-FFF2-40B4-BE49-F238E27FC236}">
                  <a16:creationId xmlns="" xmlns:a16="http://schemas.microsoft.com/office/drawing/2014/main" id="{69ABD2A5-3735-5925-5530-9EC3803268B5}"/>
                </a:ext>
              </a:extLst>
            </p:cNvPr>
            <p:cNvSpPr/>
            <p:nvPr/>
          </p:nvSpPr>
          <p:spPr>
            <a:xfrm>
              <a:off x="899483" y="2849835"/>
              <a:ext cx="102528" cy="178903"/>
            </a:xfrm>
            <a:custGeom>
              <a:avLst/>
              <a:gdLst/>
              <a:ahLst/>
              <a:cxnLst/>
              <a:rect l="l" t="t" r="r" b="b"/>
              <a:pathLst>
                <a:path w="2650" h="4624" extrusionOk="0">
                  <a:moveTo>
                    <a:pt x="244" y="3"/>
                  </a:moveTo>
                  <a:cubicBezTo>
                    <a:pt x="164" y="3"/>
                    <a:pt x="82" y="7"/>
                    <a:pt x="1" y="15"/>
                  </a:cubicBezTo>
                  <a:cubicBezTo>
                    <a:pt x="1153" y="141"/>
                    <a:pt x="2025" y="1115"/>
                    <a:pt x="2025" y="2274"/>
                  </a:cubicBezTo>
                  <a:cubicBezTo>
                    <a:pt x="2025" y="3432"/>
                    <a:pt x="1154" y="4406"/>
                    <a:pt x="1" y="4532"/>
                  </a:cubicBezTo>
                  <a:cubicBezTo>
                    <a:pt x="838" y="4623"/>
                    <a:pt x="1656" y="4245"/>
                    <a:pt x="2128" y="3548"/>
                  </a:cubicBezTo>
                  <a:cubicBezTo>
                    <a:pt x="2601" y="2852"/>
                    <a:pt x="2649" y="1952"/>
                    <a:pt x="2254" y="1208"/>
                  </a:cubicBezTo>
                  <a:cubicBezTo>
                    <a:pt x="1859" y="465"/>
                    <a:pt x="1086" y="1"/>
                    <a:pt x="244"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9;p49">
              <a:extLst>
                <a:ext uri="{FF2B5EF4-FFF2-40B4-BE49-F238E27FC236}">
                  <a16:creationId xmlns="" xmlns:a16="http://schemas.microsoft.com/office/drawing/2014/main" id="{01F23A08-1F04-0F06-6D56-DB83B737A9CF}"/>
                </a:ext>
              </a:extLst>
            </p:cNvPr>
            <p:cNvSpPr/>
            <p:nvPr/>
          </p:nvSpPr>
          <p:spPr>
            <a:xfrm>
              <a:off x="860174" y="2948418"/>
              <a:ext cx="97576" cy="45886"/>
            </a:xfrm>
            <a:custGeom>
              <a:avLst/>
              <a:gdLst/>
              <a:ahLst/>
              <a:cxnLst/>
              <a:rect l="l" t="t" r="r" b="b"/>
              <a:pathLst>
                <a:path w="2522" h="1186" extrusionOk="0">
                  <a:moveTo>
                    <a:pt x="2522" y="201"/>
                  </a:moveTo>
                  <a:cubicBezTo>
                    <a:pt x="2377" y="779"/>
                    <a:pt x="1857" y="1186"/>
                    <a:pt x="1260" y="1186"/>
                  </a:cubicBezTo>
                  <a:cubicBezTo>
                    <a:pt x="664" y="1186"/>
                    <a:pt x="144" y="779"/>
                    <a:pt x="0" y="201"/>
                  </a:cubicBezTo>
                  <a:cubicBezTo>
                    <a:pt x="829" y="0"/>
                    <a:pt x="1693" y="0"/>
                    <a:pt x="2522" y="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0;p49">
              <a:extLst>
                <a:ext uri="{FF2B5EF4-FFF2-40B4-BE49-F238E27FC236}">
                  <a16:creationId xmlns="" xmlns:a16="http://schemas.microsoft.com/office/drawing/2014/main" id="{6F59392C-DF9E-E403-6FDD-60D377457C29}"/>
                </a:ext>
              </a:extLst>
            </p:cNvPr>
            <p:cNvSpPr/>
            <p:nvPr/>
          </p:nvSpPr>
          <p:spPr>
            <a:xfrm>
              <a:off x="776836" y="2762164"/>
              <a:ext cx="63839" cy="364150"/>
            </a:xfrm>
            <a:custGeom>
              <a:avLst/>
              <a:gdLst/>
              <a:ahLst/>
              <a:cxnLst/>
              <a:rect l="l" t="t" r="r" b="b"/>
              <a:pathLst>
                <a:path w="1650" h="9412" extrusionOk="0">
                  <a:moveTo>
                    <a:pt x="1155" y="8924"/>
                  </a:moveTo>
                  <a:lnTo>
                    <a:pt x="1155" y="6379"/>
                  </a:lnTo>
                  <a:cubicBezTo>
                    <a:pt x="1154" y="6293"/>
                    <a:pt x="1131" y="6209"/>
                    <a:pt x="1086" y="6134"/>
                  </a:cubicBezTo>
                  <a:cubicBezTo>
                    <a:pt x="518" y="5147"/>
                    <a:pt x="518" y="3939"/>
                    <a:pt x="1086" y="2953"/>
                  </a:cubicBezTo>
                  <a:cubicBezTo>
                    <a:pt x="1131" y="2879"/>
                    <a:pt x="1154" y="2795"/>
                    <a:pt x="1155" y="2709"/>
                  </a:cubicBezTo>
                  <a:lnTo>
                    <a:pt x="1155" y="498"/>
                  </a:lnTo>
                  <a:cubicBezTo>
                    <a:pt x="1155" y="404"/>
                    <a:pt x="1178" y="310"/>
                    <a:pt x="1228" y="232"/>
                  </a:cubicBezTo>
                  <a:cubicBezTo>
                    <a:pt x="1321" y="86"/>
                    <a:pt x="1480" y="1"/>
                    <a:pt x="1649" y="1"/>
                  </a:cubicBezTo>
                  <a:lnTo>
                    <a:pt x="1147" y="1"/>
                  </a:lnTo>
                  <a:cubicBezTo>
                    <a:pt x="879" y="1"/>
                    <a:pt x="660" y="218"/>
                    <a:pt x="660" y="487"/>
                  </a:cubicBezTo>
                  <a:lnTo>
                    <a:pt x="660" y="2840"/>
                  </a:lnTo>
                  <a:cubicBezTo>
                    <a:pt x="1" y="3883"/>
                    <a:pt x="1" y="5204"/>
                    <a:pt x="660" y="6247"/>
                  </a:cubicBezTo>
                  <a:lnTo>
                    <a:pt x="660" y="8924"/>
                  </a:lnTo>
                  <a:cubicBezTo>
                    <a:pt x="660" y="9193"/>
                    <a:pt x="879" y="9411"/>
                    <a:pt x="1147" y="9411"/>
                  </a:cubicBezTo>
                  <a:lnTo>
                    <a:pt x="1649" y="9411"/>
                  </a:lnTo>
                  <a:cubicBezTo>
                    <a:pt x="1376" y="9411"/>
                    <a:pt x="1155" y="9193"/>
                    <a:pt x="1155" y="892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91;p49">
              <a:extLst>
                <a:ext uri="{FF2B5EF4-FFF2-40B4-BE49-F238E27FC236}">
                  <a16:creationId xmlns="" xmlns:a16="http://schemas.microsoft.com/office/drawing/2014/main" id="{5FB37306-0370-B28D-D17A-E08FC08602C7}"/>
                </a:ext>
              </a:extLst>
            </p:cNvPr>
            <p:cNvSpPr/>
            <p:nvPr/>
          </p:nvSpPr>
          <p:spPr>
            <a:xfrm>
              <a:off x="777146" y="2937971"/>
              <a:ext cx="21976" cy="51380"/>
            </a:xfrm>
            <a:custGeom>
              <a:avLst/>
              <a:gdLst/>
              <a:ahLst/>
              <a:cxnLst/>
              <a:rect l="l" t="t" r="r" b="b"/>
              <a:pathLst>
                <a:path w="568" h="1328" extrusionOk="0">
                  <a:moveTo>
                    <a:pt x="567" y="1200"/>
                  </a:moveTo>
                  <a:lnTo>
                    <a:pt x="269" y="1328"/>
                  </a:lnTo>
                  <a:cubicBezTo>
                    <a:pt x="91" y="908"/>
                    <a:pt x="0" y="456"/>
                    <a:pt x="0" y="0"/>
                  </a:cubicBezTo>
                  <a:lnTo>
                    <a:pt x="324" y="0"/>
                  </a:lnTo>
                  <a:cubicBezTo>
                    <a:pt x="324" y="413"/>
                    <a:pt x="407" y="820"/>
                    <a:pt x="567" y="12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2;p49">
              <a:extLst>
                <a:ext uri="{FF2B5EF4-FFF2-40B4-BE49-F238E27FC236}">
                  <a16:creationId xmlns="" xmlns:a16="http://schemas.microsoft.com/office/drawing/2014/main" id="{C6BF5C71-1EF5-49DB-9B6A-D1A4050A538B}"/>
                </a:ext>
              </a:extLst>
            </p:cNvPr>
            <p:cNvSpPr/>
            <p:nvPr/>
          </p:nvSpPr>
          <p:spPr>
            <a:xfrm>
              <a:off x="776914" y="2755548"/>
              <a:ext cx="269785" cy="376647"/>
            </a:xfrm>
            <a:custGeom>
              <a:avLst/>
              <a:gdLst/>
              <a:ahLst/>
              <a:cxnLst/>
              <a:rect l="l" t="t" r="r" b="b"/>
              <a:pathLst>
                <a:path w="6973" h="9735" extrusionOk="0">
                  <a:moveTo>
                    <a:pt x="4656" y="323"/>
                  </a:moveTo>
                  <a:lnTo>
                    <a:pt x="4449" y="544"/>
                  </a:lnTo>
                  <a:cubicBezTo>
                    <a:pt x="4387" y="609"/>
                    <a:pt x="4302" y="646"/>
                    <a:pt x="4213" y="646"/>
                  </a:cubicBezTo>
                  <a:lnTo>
                    <a:pt x="2612" y="646"/>
                  </a:lnTo>
                  <a:cubicBezTo>
                    <a:pt x="2523" y="646"/>
                    <a:pt x="2438" y="609"/>
                    <a:pt x="2377" y="544"/>
                  </a:cubicBezTo>
                  <a:lnTo>
                    <a:pt x="2170" y="323"/>
                  </a:lnTo>
                  <a:close/>
                  <a:moveTo>
                    <a:pt x="5676" y="323"/>
                  </a:moveTo>
                  <a:cubicBezTo>
                    <a:pt x="5856" y="323"/>
                    <a:pt x="6001" y="469"/>
                    <a:pt x="6001" y="647"/>
                  </a:cubicBezTo>
                  <a:lnTo>
                    <a:pt x="6001" y="2493"/>
                  </a:lnTo>
                  <a:cubicBezTo>
                    <a:pt x="5355" y="1732"/>
                    <a:pt x="4406" y="1293"/>
                    <a:pt x="3405" y="1293"/>
                  </a:cubicBezTo>
                  <a:cubicBezTo>
                    <a:pt x="2405" y="1293"/>
                    <a:pt x="1456" y="1732"/>
                    <a:pt x="810" y="2493"/>
                  </a:cubicBezTo>
                  <a:lnTo>
                    <a:pt x="810" y="647"/>
                  </a:lnTo>
                  <a:cubicBezTo>
                    <a:pt x="810" y="469"/>
                    <a:pt x="955" y="323"/>
                    <a:pt x="1135" y="323"/>
                  </a:cubicBezTo>
                  <a:lnTo>
                    <a:pt x="1713" y="323"/>
                  </a:lnTo>
                  <a:lnTo>
                    <a:pt x="2129" y="765"/>
                  </a:lnTo>
                  <a:cubicBezTo>
                    <a:pt x="2252" y="895"/>
                    <a:pt x="2423" y="970"/>
                    <a:pt x="2603" y="970"/>
                  </a:cubicBezTo>
                  <a:lnTo>
                    <a:pt x="4208" y="970"/>
                  </a:lnTo>
                  <a:cubicBezTo>
                    <a:pt x="4388" y="970"/>
                    <a:pt x="4559" y="895"/>
                    <a:pt x="4682" y="765"/>
                  </a:cubicBezTo>
                  <a:lnTo>
                    <a:pt x="5098" y="323"/>
                  </a:lnTo>
                  <a:close/>
                  <a:moveTo>
                    <a:pt x="6001" y="6920"/>
                  </a:moveTo>
                  <a:lnTo>
                    <a:pt x="6001" y="8289"/>
                  </a:lnTo>
                  <a:cubicBezTo>
                    <a:pt x="6001" y="8467"/>
                    <a:pt x="5856" y="8613"/>
                    <a:pt x="5676" y="8613"/>
                  </a:cubicBezTo>
                  <a:lnTo>
                    <a:pt x="1135" y="8613"/>
                  </a:lnTo>
                  <a:cubicBezTo>
                    <a:pt x="955" y="8613"/>
                    <a:pt x="810" y="8467"/>
                    <a:pt x="810" y="8289"/>
                  </a:cubicBezTo>
                  <a:lnTo>
                    <a:pt x="810" y="6922"/>
                  </a:lnTo>
                  <a:cubicBezTo>
                    <a:pt x="1020" y="7164"/>
                    <a:pt x="1260" y="7378"/>
                    <a:pt x="1524" y="7558"/>
                  </a:cubicBezTo>
                  <a:cubicBezTo>
                    <a:pt x="1803" y="7739"/>
                    <a:pt x="2105" y="7881"/>
                    <a:pt x="2423" y="7980"/>
                  </a:cubicBezTo>
                  <a:cubicBezTo>
                    <a:pt x="2743" y="8072"/>
                    <a:pt x="3073" y="8122"/>
                    <a:pt x="3405" y="8126"/>
                  </a:cubicBezTo>
                  <a:cubicBezTo>
                    <a:pt x="4406" y="8126"/>
                    <a:pt x="5355" y="7685"/>
                    <a:pt x="6001" y="6920"/>
                  </a:cubicBezTo>
                  <a:close/>
                  <a:moveTo>
                    <a:pt x="6001" y="8825"/>
                  </a:moveTo>
                  <a:lnTo>
                    <a:pt x="6001" y="9087"/>
                  </a:lnTo>
                  <a:cubicBezTo>
                    <a:pt x="6001" y="9266"/>
                    <a:pt x="5856" y="9411"/>
                    <a:pt x="5676" y="9411"/>
                  </a:cubicBezTo>
                  <a:lnTo>
                    <a:pt x="1135" y="9411"/>
                  </a:lnTo>
                  <a:cubicBezTo>
                    <a:pt x="955" y="9411"/>
                    <a:pt x="810" y="9266"/>
                    <a:pt x="810" y="9087"/>
                  </a:cubicBezTo>
                  <a:lnTo>
                    <a:pt x="810" y="8825"/>
                  </a:lnTo>
                  <a:cubicBezTo>
                    <a:pt x="908" y="8884"/>
                    <a:pt x="1020" y="8917"/>
                    <a:pt x="1135" y="8917"/>
                  </a:cubicBezTo>
                  <a:lnTo>
                    <a:pt x="5676" y="8917"/>
                  </a:lnTo>
                  <a:cubicBezTo>
                    <a:pt x="5791" y="8917"/>
                    <a:pt x="5902" y="8884"/>
                    <a:pt x="6001" y="8825"/>
                  </a:cubicBezTo>
                  <a:close/>
                  <a:moveTo>
                    <a:pt x="1136" y="0"/>
                  </a:moveTo>
                  <a:cubicBezTo>
                    <a:pt x="778" y="0"/>
                    <a:pt x="487" y="290"/>
                    <a:pt x="487" y="649"/>
                  </a:cubicBezTo>
                  <a:lnTo>
                    <a:pt x="487" y="2960"/>
                  </a:lnTo>
                  <a:cubicBezTo>
                    <a:pt x="170" y="3486"/>
                    <a:pt x="1" y="4089"/>
                    <a:pt x="1" y="4705"/>
                  </a:cubicBezTo>
                  <a:cubicBezTo>
                    <a:pt x="1" y="4794"/>
                    <a:pt x="73" y="4867"/>
                    <a:pt x="163" y="4867"/>
                  </a:cubicBezTo>
                  <a:cubicBezTo>
                    <a:pt x="171" y="4867"/>
                    <a:pt x="179" y="4867"/>
                    <a:pt x="188" y="4865"/>
                  </a:cubicBezTo>
                  <a:cubicBezTo>
                    <a:pt x="267" y="4854"/>
                    <a:pt x="325" y="4781"/>
                    <a:pt x="325" y="4701"/>
                  </a:cubicBezTo>
                  <a:cubicBezTo>
                    <a:pt x="327" y="3455"/>
                    <a:pt x="1077" y="2334"/>
                    <a:pt x="2227" y="1857"/>
                  </a:cubicBezTo>
                  <a:cubicBezTo>
                    <a:pt x="2608" y="1699"/>
                    <a:pt x="3008" y="1622"/>
                    <a:pt x="3405" y="1622"/>
                  </a:cubicBezTo>
                  <a:cubicBezTo>
                    <a:pt x="4206" y="1622"/>
                    <a:pt x="4995" y="1936"/>
                    <a:pt x="5584" y="2526"/>
                  </a:cubicBezTo>
                  <a:cubicBezTo>
                    <a:pt x="6465" y="3407"/>
                    <a:pt x="6729" y="4733"/>
                    <a:pt x="6252" y="5885"/>
                  </a:cubicBezTo>
                  <a:cubicBezTo>
                    <a:pt x="5775" y="7037"/>
                    <a:pt x="4652" y="7788"/>
                    <a:pt x="3405" y="7788"/>
                  </a:cubicBezTo>
                  <a:cubicBezTo>
                    <a:pt x="3105" y="7784"/>
                    <a:pt x="2806" y="7739"/>
                    <a:pt x="2517" y="7657"/>
                  </a:cubicBezTo>
                  <a:cubicBezTo>
                    <a:pt x="2230" y="7566"/>
                    <a:pt x="1956" y="7438"/>
                    <a:pt x="1704" y="7274"/>
                  </a:cubicBezTo>
                  <a:cubicBezTo>
                    <a:pt x="1455" y="7104"/>
                    <a:pt x="1230" y="6903"/>
                    <a:pt x="1035" y="6674"/>
                  </a:cubicBezTo>
                  <a:cubicBezTo>
                    <a:pt x="847" y="6439"/>
                    <a:pt x="690" y="6181"/>
                    <a:pt x="568" y="5906"/>
                  </a:cubicBezTo>
                  <a:cubicBezTo>
                    <a:pt x="543" y="5844"/>
                    <a:pt x="483" y="5806"/>
                    <a:pt x="420" y="5806"/>
                  </a:cubicBezTo>
                  <a:cubicBezTo>
                    <a:pt x="401" y="5806"/>
                    <a:pt x="382" y="5809"/>
                    <a:pt x="363" y="5817"/>
                  </a:cubicBezTo>
                  <a:cubicBezTo>
                    <a:pt x="322" y="5833"/>
                    <a:pt x="288" y="5864"/>
                    <a:pt x="271" y="5905"/>
                  </a:cubicBezTo>
                  <a:cubicBezTo>
                    <a:pt x="254" y="5945"/>
                    <a:pt x="253" y="5991"/>
                    <a:pt x="270" y="6032"/>
                  </a:cubicBezTo>
                  <a:cubicBezTo>
                    <a:pt x="333" y="6177"/>
                    <a:pt x="406" y="6317"/>
                    <a:pt x="487" y="6452"/>
                  </a:cubicBezTo>
                  <a:lnTo>
                    <a:pt x="487" y="9086"/>
                  </a:lnTo>
                  <a:cubicBezTo>
                    <a:pt x="487" y="9444"/>
                    <a:pt x="778" y="9735"/>
                    <a:pt x="1136" y="9735"/>
                  </a:cubicBezTo>
                  <a:lnTo>
                    <a:pt x="5674" y="9735"/>
                  </a:lnTo>
                  <a:cubicBezTo>
                    <a:pt x="6033" y="9735"/>
                    <a:pt x="6323" y="9444"/>
                    <a:pt x="6323" y="9086"/>
                  </a:cubicBezTo>
                  <a:lnTo>
                    <a:pt x="6323" y="6451"/>
                  </a:lnTo>
                  <a:cubicBezTo>
                    <a:pt x="6972" y="5378"/>
                    <a:pt x="6972" y="4033"/>
                    <a:pt x="6323" y="2960"/>
                  </a:cubicBezTo>
                  <a:lnTo>
                    <a:pt x="6323" y="649"/>
                  </a:lnTo>
                  <a:cubicBezTo>
                    <a:pt x="6324" y="290"/>
                    <a:pt x="6033" y="0"/>
                    <a:pt x="5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3;p49">
              <a:extLst>
                <a:ext uri="{FF2B5EF4-FFF2-40B4-BE49-F238E27FC236}">
                  <a16:creationId xmlns="" xmlns:a16="http://schemas.microsoft.com/office/drawing/2014/main" id="{FCC3B006-4952-C68A-9EA2-CA8F542056C3}"/>
                </a:ext>
              </a:extLst>
            </p:cNvPr>
            <p:cNvSpPr/>
            <p:nvPr/>
          </p:nvSpPr>
          <p:spPr>
            <a:xfrm>
              <a:off x="777997" y="2956310"/>
              <a:ext cx="15863" cy="12652"/>
            </a:xfrm>
            <a:custGeom>
              <a:avLst/>
              <a:gdLst/>
              <a:ahLst/>
              <a:cxnLst/>
              <a:rect l="l" t="t" r="r" b="b"/>
              <a:pathLst>
                <a:path w="410" h="327" extrusionOk="0">
                  <a:moveTo>
                    <a:pt x="209" y="325"/>
                  </a:moveTo>
                  <a:cubicBezTo>
                    <a:pt x="90" y="326"/>
                    <a:pt x="0" y="199"/>
                    <a:pt x="70" y="73"/>
                  </a:cubicBezTo>
                  <a:cubicBezTo>
                    <a:pt x="96" y="28"/>
                    <a:pt x="144" y="1"/>
                    <a:pt x="195" y="1"/>
                  </a:cubicBezTo>
                  <a:lnTo>
                    <a:pt x="214" y="1"/>
                  </a:lnTo>
                  <a:cubicBezTo>
                    <a:pt x="273" y="1"/>
                    <a:pt x="329" y="33"/>
                    <a:pt x="354" y="87"/>
                  </a:cubicBezTo>
                  <a:cubicBezTo>
                    <a:pt x="410" y="208"/>
                    <a:pt x="322"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4;p49">
              <a:extLst>
                <a:ext uri="{FF2B5EF4-FFF2-40B4-BE49-F238E27FC236}">
                  <a16:creationId xmlns="" xmlns:a16="http://schemas.microsoft.com/office/drawing/2014/main" id="{C27A4A87-C643-E8A9-AD32-453A8B76639B}"/>
                </a:ext>
              </a:extLst>
            </p:cNvPr>
            <p:cNvSpPr/>
            <p:nvPr/>
          </p:nvSpPr>
          <p:spPr>
            <a:xfrm>
              <a:off x="814791" y="2843606"/>
              <a:ext cx="188343" cy="188382"/>
            </a:xfrm>
            <a:custGeom>
              <a:avLst/>
              <a:gdLst/>
              <a:ahLst/>
              <a:cxnLst/>
              <a:rect l="l" t="t" r="r" b="b"/>
              <a:pathLst>
                <a:path w="4868" h="4869" extrusionOk="0">
                  <a:moveTo>
                    <a:pt x="2433" y="325"/>
                  </a:moveTo>
                  <a:cubicBezTo>
                    <a:pt x="3598" y="325"/>
                    <a:pt x="4543" y="1269"/>
                    <a:pt x="4543" y="2435"/>
                  </a:cubicBezTo>
                  <a:cubicBezTo>
                    <a:pt x="4543" y="3600"/>
                    <a:pt x="3598" y="4544"/>
                    <a:pt x="2433" y="4544"/>
                  </a:cubicBezTo>
                  <a:cubicBezTo>
                    <a:pt x="1269" y="4544"/>
                    <a:pt x="325" y="3600"/>
                    <a:pt x="325" y="2435"/>
                  </a:cubicBezTo>
                  <a:cubicBezTo>
                    <a:pt x="326" y="1271"/>
                    <a:pt x="1269" y="326"/>
                    <a:pt x="2433" y="325"/>
                  </a:cubicBezTo>
                  <a:close/>
                  <a:moveTo>
                    <a:pt x="2433" y="1"/>
                  </a:moveTo>
                  <a:cubicBezTo>
                    <a:pt x="1089" y="1"/>
                    <a:pt x="0" y="1091"/>
                    <a:pt x="0" y="2435"/>
                  </a:cubicBezTo>
                  <a:cubicBezTo>
                    <a:pt x="1" y="3778"/>
                    <a:pt x="1090" y="4867"/>
                    <a:pt x="2433" y="4868"/>
                  </a:cubicBezTo>
                  <a:cubicBezTo>
                    <a:pt x="3778" y="4868"/>
                    <a:pt x="4868" y="3778"/>
                    <a:pt x="4868" y="2435"/>
                  </a:cubicBezTo>
                  <a:cubicBezTo>
                    <a:pt x="4868" y="1091"/>
                    <a:pt x="3778" y="1"/>
                    <a:pt x="2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5;p49">
              <a:extLst>
                <a:ext uri="{FF2B5EF4-FFF2-40B4-BE49-F238E27FC236}">
                  <a16:creationId xmlns="" xmlns:a16="http://schemas.microsoft.com/office/drawing/2014/main" id="{9404E2B4-798B-79AA-5039-8E7D79533726}"/>
                </a:ext>
              </a:extLst>
            </p:cNvPr>
            <p:cNvSpPr/>
            <p:nvPr/>
          </p:nvSpPr>
          <p:spPr>
            <a:xfrm>
              <a:off x="851972" y="2886746"/>
              <a:ext cx="44687" cy="44803"/>
            </a:xfrm>
            <a:custGeom>
              <a:avLst/>
              <a:gdLst/>
              <a:ahLst/>
              <a:cxnLst/>
              <a:rect l="l" t="t" r="r" b="b"/>
              <a:pathLst>
                <a:path w="1155" h="1158" extrusionOk="0">
                  <a:moveTo>
                    <a:pt x="175" y="1157"/>
                  </a:moveTo>
                  <a:cubicBezTo>
                    <a:pt x="196" y="1157"/>
                    <a:pt x="216" y="1153"/>
                    <a:pt x="235" y="1146"/>
                  </a:cubicBezTo>
                  <a:lnTo>
                    <a:pt x="1046" y="821"/>
                  </a:lnTo>
                  <a:cubicBezTo>
                    <a:pt x="1101" y="799"/>
                    <a:pt x="1140" y="750"/>
                    <a:pt x="1147" y="692"/>
                  </a:cubicBezTo>
                  <a:cubicBezTo>
                    <a:pt x="1154" y="633"/>
                    <a:pt x="1130" y="576"/>
                    <a:pt x="1083" y="541"/>
                  </a:cubicBezTo>
                  <a:lnTo>
                    <a:pt x="434" y="54"/>
                  </a:lnTo>
                  <a:cubicBezTo>
                    <a:pt x="363" y="0"/>
                    <a:pt x="261" y="15"/>
                    <a:pt x="207" y="86"/>
                  </a:cubicBezTo>
                  <a:cubicBezTo>
                    <a:pt x="154" y="158"/>
                    <a:pt x="168" y="259"/>
                    <a:pt x="240" y="313"/>
                  </a:cubicBezTo>
                  <a:lnTo>
                    <a:pt x="658" y="627"/>
                  </a:lnTo>
                  <a:lnTo>
                    <a:pt x="115" y="844"/>
                  </a:lnTo>
                  <a:cubicBezTo>
                    <a:pt x="42" y="873"/>
                    <a:pt x="0" y="949"/>
                    <a:pt x="15" y="1026"/>
                  </a:cubicBezTo>
                  <a:cubicBezTo>
                    <a:pt x="30" y="1103"/>
                    <a:pt x="97" y="1157"/>
                    <a:pt x="175" y="11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6;p49">
              <a:extLst>
                <a:ext uri="{FF2B5EF4-FFF2-40B4-BE49-F238E27FC236}">
                  <a16:creationId xmlns="" xmlns:a16="http://schemas.microsoft.com/office/drawing/2014/main" id="{096BEC33-56E8-5C32-3077-10A9E6EBC91B}"/>
                </a:ext>
              </a:extLst>
            </p:cNvPr>
            <p:cNvSpPr/>
            <p:nvPr/>
          </p:nvSpPr>
          <p:spPr>
            <a:xfrm>
              <a:off x="921227" y="2886746"/>
              <a:ext cx="44687" cy="44803"/>
            </a:xfrm>
            <a:custGeom>
              <a:avLst/>
              <a:gdLst/>
              <a:ahLst/>
              <a:cxnLst/>
              <a:rect l="l" t="t" r="r" b="b"/>
              <a:pathLst>
                <a:path w="1155" h="1158" extrusionOk="0">
                  <a:moveTo>
                    <a:pt x="109" y="821"/>
                  </a:moveTo>
                  <a:lnTo>
                    <a:pt x="920" y="1146"/>
                  </a:lnTo>
                  <a:cubicBezTo>
                    <a:pt x="939" y="1153"/>
                    <a:pt x="959" y="1157"/>
                    <a:pt x="980" y="1157"/>
                  </a:cubicBezTo>
                  <a:cubicBezTo>
                    <a:pt x="1058" y="1157"/>
                    <a:pt x="1125" y="1103"/>
                    <a:pt x="1140" y="1026"/>
                  </a:cubicBezTo>
                  <a:cubicBezTo>
                    <a:pt x="1155" y="949"/>
                    <a:pt x="1114" y="873"/>
                    <a:pt x="1041" y="844"/>
                  </a:cubicBezTo>
                  <a:lnTo>
                    <a:pt x="497" y="627"/>
                  </a:lnTo>
                  <a:lnTo>
                    <a:pt x="915" y="314"/>
                  </a:lnTo>
                  <a:cubicBezTo>
                    <a:pt x="988" y="259"/>
                    <a:pt x="1002" y="159"/>
                    <a:pt x="948" y="86"/>
                  </a:cubicBezTo>
                  <a:cubicBezTo>
                    <a:pt x="894" y="15"/>
                    <a:pt x="792" y="0"/>
                    <a:pt x="721" y="55"/>
                  </a:cubicBezTo>
                  <a:lnTo>
                    <a:pt x="72" y="541"/>
                  </a:lnTo>
                  <a:cubicBezTo>
                    <a:pt x="25" y="577"/>
                    <a:pt x="1" y="634"/>
                    <a:pt x="8" y="692"/>
                  </a:cubicBezTo>
                  <a:cubicBezTo>
                    <a:pt x="16" y="750"/>
                    <a:pt x="54" y="799"/>
                    <a:pt x="109" y="8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7;p49">
              <a:extLst>
                <a:ext uri="{FF2B5EF4-FFF2-40B4-BE49-F238E27FC236}">
                  <a16:creationId xmlns="" xmlns:a16="http://schemas.microsoft.com/office/drawing/2014/main" id="{A54CBFD1-B4CA-9B0C-0958-D799EC846784}"/>
                </a:ext>
              </a:extLst>
            </p:cNvPr>
            <p:cNvSpPr/>
            <p:nvPr/>
          </p:nvSpPr>
          <p:spPr>
            <a:xfrm>
              <a:off x="853249" y="2944084"/>
              <a:ext cx="111389" cy="56526"/>
            </a:xfrm>
            <a:custGeom>
              <a:avLst/>
              <a:gdLst/>
              <a:ahLst/>
              <a:cxnLst/>
              <a:rect l="l" t="t" r="r" b="b"/>
              <a:pathLst>
                <a:path w="2879" h="1461" extrusionOk="0">
                  <a:moveTo>
                    <a:pt x="1439" y="324"/>
                  </a:moveTo>
                  <a:cubicBezTo>
                    <a:pt x="1793" y="326"/>
                    <a:pt x="2146" y="361"/>
                    <a:pt x="2494" y="426"/>
                  </a:cubicBezTo>
                  <a:cubicBezTo>
                    <a:pt x="2319" y="856"/>
                    <a:pt x="1903" y="1136"/>
                    <a:pt x="1441" y="1136"/>
                  </a:cubicBezTo>
                  <a:cubicBezTo>
                    <a:pt x="977" y="1136"/>
                    <a:pt x="561" y="856"/>
                    <a:pt x="386" y="426"/>
                  </a:cubicBezTo>
                  <a:cubicBezTo>
                    <a:pt x="734" y="361"/>
                    <a:pt x="1086" y="326"/>
                    <a:pt x="1439" y="324"/>
                  </a:cubicBezTo>
                  <a:close/>
                  <a:moveTo>
                    <a:pt x="1439" y="0"/>
                  </a:moveTo>
                  <a:cubicBezTo>
                    <a:pt x="1000" y="0"/>
                    <a:pt x="561" y="53"/>
                    <a:pt x="131" y="158"/>
                  </a:cubicBezTo>
                  <a:cubicBezTo>
                    <a:pt x="49" y="184"/>
                    <a:pt x="1" y="269"/>
                    <a:pt x="22" y="352"/>
                  </a:cubicBezTo>
                  <a:cubicBezTo>
                    <a:pt x="184" y="1003"/>
                    <a:pt x="768" y="1460"/>
                    <a:pt x="1439" y="1460"/>
                  </a:cubicBezTo>
                  <a:cubicBezTo>
                    <a:pt x="2110" y="1460"/>
                    <a:pt x="2695" y="1003"/>
                    <a:pt x="2858" y="352"/>
                  </a:cubicBezTo>
                  <a:cubicBezTo>
                    <a:pt x="2878" y="269"/>
                    <a:pt x="2830" y="184"/>
                    <a:pt x="2748" y="158"/>
                  </a:cubicBezTo>
                  <a:cubicBezTo>
                    <a:pt x="2318" y="53"/>
                    <a:pt x="187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898;p49">
            <a:extLst>
              <a:ext uri="{FF2B5EF4-FFF2-40B4-BE49-F238E27FC236}">
                <a16:creationId xmlns="" xmlns:a16="http://schemas.microsoft.com/office/drawing/2014/main" id="{97D36D73-2CA0-AA01-8348-28AE09CB0333}"/>
              </a:ext>
            </a:extLst>
          </p:cNvPr>
          <p:cNvGrpSpPr/>
          <p:nvPr/>
        </p:nvGrpSpPr>
        <p:grpSpPr>
          <a:xfrm>
            <a:off x="1091021" y="1684906"/>
            <a:ext cx="385606" cy="538266"/>
            <a:chOff x="1590951" y="1551825"/>
            <a:chExt cx="269824" cy="376647"/>
          </a:xfrm>
        </p:grpSpPr>
        <p:sp>
          <p:nvSpPr>
            <p:cNvPr id="24" name="Google Shape;899;p49">
              <a:extLst>
                <a:ext uri="{FF2B5EF4-FFF2-40B4-BE49-F238E27FC236}">
                  <a16:creationId xmlns="" xmlns:a16="http://schemas.microsoft.com/office/drawing/2014/main" id="{440DBF94-498C-418C-CDBE-9BE76EE2DDDF}"/>
                </a:ext>
              </a:extLst>
            </p:cNvPr>
            <p:cNvSpPr/>
            <p:nvPr/>
          </p:nvSpPr>
          <p:spPr>
            <a:xfrm>
              <a:off x="1616448" y="1558441"/>
              <a:ext cx="213375" cy="332541"/>
            </a:xfrm>
            <a:custGeom>
              <a:avLst/>
              <a:gdLst/>
              <a:ahLst/>
              <a:cxnLst/>
              <a:rect l="l" t="t" r="r" b="b"/>
              <a:pathLst>
                <a:path w="5515" h="8595" extrusionOk="0">
                  <a:moveTo>
                    <a:pt x="5514" y="488"/>
                  </a:moveTo>
                  <a:lnTo>
                    <a:pt x="5514" y="8109"/>
                  </a:lnTo>
                  <a:cubicBezTo>
                    <a:pt x="5514" y="8377"/>
                    <a:pt x="5296" y="8595"/>
                    <a:pt x="5027" y="8595"/>
                  </a:cubicBezTo>
                  <a:lnTo>
                    <a:pt x="487" y="8595"/>
                  </a:lnTo>
                  <a:cubicBezTo>
                    <a:pt x="218" y="8595"/>
                    <a:pt x="1" y="8377"/>
                    <a:pt x="1" y="8109"/>
                  </a:cubicBezTo>
                  <a:lnTo>
                    <a:pt x="1" y="488"/>
                  </a:lnTo>
                  <a:cubicBezTo>
                    <a:pt x="1" y="219"/>
                    <a:pt x="218" y="1"/>
                    <a:pt x="487" y="1"/>
                  </a:cubicBezTo>
                  <a:lnTo>
                    <a:pt x="1136" y="1"/>
                  </a:lnTo>
                  <a:lnTo>
                    <a:pt x="1600" y="494"/>
                  </a:lnTo>
                  <a:cubicBezTo>
                    <a:pt x="1691" y="592"/>
                    <a:pt x="1820" y="648"/>
                    <a:pt x="1955" y="648"/>
                  </a:cubicBezTo>
                  <a:lnTo>
                    <a:pt x="3560" y="648"/>
                  </a:lnTo>
                  <a:cubicBezTo>
                    <a:pt x="3695" y="648"/>
                    <a:pt x="3823" y="592"/>
                    <a:pt x="3915" y="494"/>
                  </a:cubicBezTo>
                  <a:lnTo>
                    <a:pt x="4379" y="1"/>
                  </a:lnTo>
                  <a:lnTo>
                    <a:pt x="5027" y="1"/>
                  </a:lnTo>
                  <a:cubicBezTo>
                    <a:pt x="5296" y="1"/>
                    <a:pt x="5514" y="219"/>
                    <a:pt x="5514" y="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0;p49">
              <a:extLst>
                <a:ext uri="{FF2B5EF4-FFF2-40B4-BE49-F238E27FC236}">
                  <a16:creationId xmlns="" xmlns:a16="http://schemas.microsoft.com/office/drawing/2014/main" id="{566A4B53-09BD-3A11-8D1E-6057CB412157}"/>
                </a:ext>
              </a:extLst>
            </p:cNvPr>
            <p:cNvSpPr/>
            <p:nvPr/>
          </p:nvSpPr>
          <p:spPr>
            <a:xfrm>
              <a:off x="1791520" y="1558441"/>
              <a:ext cx="38303" cy="332541"/>
            </a:xfrm>
            <a:custGeom>
              <a:avLst/>
              <a:gdLst/>
              <a:ahLst/>
              <a:cxnLst/>
              <a:rect l="l" t="t" r="r" b="b"/>
              <a:pathLst>
                <a:path w="990" h="8595" extrusionOk="0">
                  <a:moveTo>
                    <a:pt x="989" y="488"/>
                  </a:moveTo>
                  <a:cubicBezTo>
                    <a:pt x="989" y="219"/>
                    <a:pt x="771" y="1"/>
                    <a:pt x="502" y="1"/>
                  </a:cubicBezTo>
                  <a:lnTo>
                    <a:pt x="0" y="1"/>
                  </a:lnTo>
                  <a:cubicBezTo>
                    <a:pt x="273" y="1"/>
                    <a:pt x="495" y="219"/>
                    <a:pt x="495" y="488"/>
                  </a:cubicBezTo>
                  <a:lnTo>
                    <a:pt x="495" y="8109"/>
                  </a:lnTo>
                  <a:cubicBezTo>
                    <a:pt x="495" y="8377"/>
                    <a:pt x="273" y="8595"/>
                    <a:pt x="0" y="8595"/>
                  </a:cubicBezTo>
                  <a:lnTo>
                    <a:pt x="502" y="8595"/>
                  </a:lnTo>
                  <a:cubicBezTo>
                    <a:pt x="771" y="8595"/>
                    <a:pt x="989" y="8377"/>
                    <a:pt x="989" y="81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1;p49">
              <a:extLst>
                <a:ext uri="{FF2B5EF4-FFF2-40B4-BE49-F238E27FC236}">
                  <a16:creationId xmlns="" xmlns:a16="http://schemas.microsoft.com/office/drawing/2014/main" id="{E0D48EE0-282E-449B-8E40-EEB67B3C24B0}"/>
                </a:ext>
              </a:extLst>
            </p:cNvPr>
            <p:cNvSpPr/>
            <p:nvPr/>
          </p:nvSpPr>
          <p:spPr>
            <a:xfrm>
              <a:off x="1616448" y="1871984"/>
              <a:ext cx="213375" cy="50645"/>
            </a:xfrm>
            <a:custGeom>
              <a:avLst/>
              <a:gdLst/>
              <a:ahLst/>
              <a:cxnLst/>
              <a:rect l="l" t="t" r="r" b="b"/>
              <a:pathLst>
                <a:path w="5515" h="1309" extrusionOk="0">
                  <a:moveTo>
                    <a:pt x="5514" y="0"/>
                  </a:moveTo>
                  <a:lnTo>
                    <a:pt x="5514" y="822"/>
                  </a:lnTo>
                  <a:cubicBezTo>
                    <a:pt x="5514" y="1090"/>
                    <a:pt x="5296" y="1309"/>
                    <a:pt x="5027" y="1309"/>
                  </a:cubicBezTo>
                  <a:lnTo>
                    <a:pt x="487" y="1309"/>
                  </a:lnTo>
                  <a:cubicBezTo>
                    <a:pt x="218" y="1309"/>
                    <a:pt x="1" y="1090"/>
                    <a:pt x="1" y="822"/>
                  </a:cubicBezTo>
                  <a:lnTo>
                    <a:pt x="1" y="0"/>
                  </a:lnTo>
                  <a:cubicBezTo>
                    <a:pt x="1" y="271"/>
                    <a:pt x="218" y="491"/>
                    <a:pt x="487" y="491"/>
                  </a:cubicBezTo>
                  <a:lnTo>
                    <a:pt x="5027" y="491"/>
                  </a:lnTo>
                  <a:cubicBezTo>
                    <a:pt x="5296" y="491"/>
                    <a:pt x="5514" y="271"/>
                    <a:pt x="5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2;p49">
              <a:extLst>
                <a:ext uri="{FF2B5EF4-FFF2-40B4-BE49-F238E27FC236}">
                  <a16:creationId xmlns="" xmlns:a16="http://schemas.microsoft.com/office/drawing/2014/main" id="{2F342256-35B0-1D79-B61D-03D5F383B1C3}"/>
                </a:ext>
              </a:extLst>
            </p:cNvPr>
            <p:cNvSpPr/>
            <p:nvPr/>
          </p:nvSpPr>
          <p:spPr>
            <a:xfrm>
              <a:off x="1791520" y="1872371"/>
              <a:ext cx="38303" cy="50258"/>
            </a:xfrm>
            <a:custGeom>
              <a:avLst/>
              <a:gdLst/>
              <a:ahLst/>
              <a:cxnLst/>
              <a:rect l="l" t="t" r="r" b="b"/>
              <a:pathLst>
                <a:path w="990" h="1299" extrusionOk="0">
                  <a:moveTo>
                    <a:pt x="495" y="487"/>
                  </a:moveTo>
                  <a:lnTo>
                    <a:pt x="495" y="812"/>
                  </a:lnTo>
                  <a:cubicBezTo>
                    <a:pt x="495" y="1080"/>
                    <a:pt x="273" y="1299"/>
                    <a:pt x="0" y="1299"/>
                  </a:cubicBezTo>
                  <a:lnTo>
                    <a:pt x="502" y="1299"/>
                  </a:lnTo>
                  <a:cubicBezTo>
                    <a:pt x="771" y="1299"/>
                    <a:pt x="989" y="1080"/>
                    <a:pt x="989" y="812"/>
                  </a:cubicBezTo>
                  <a:lnTo>
                    <a:pt x="989" y="1"/>
                  </a:lnTo>
                  <a:cubicBezTo>
                    <a:pt x="989" y="270"/>
                    <a:pt x="768" y="487"/>
                    <a:pt x="495" y="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3;p49">
              <a:extLst>
                <a:ext uri="{FF2B5EF4-FFF2-40B4-BE49-F238E27FC236}">
                  <a16:creationId xmlns="" xmlns:a16="http://schemas.microsoft.com/office/drawing/2014/main" id="{2E2412DF-A450-9DA6-7091-76FE69631BB5}"/>
                </a:ext>
              </a:extLst>
            </p:cNvPr>
            <p:cNvSpPr/>
            <p:nvPr/>
          </p:nvSpPr>
          <p:spPr>
            <a:xfrm>
              <a:off x="1660477" y="1558441"/>
              <a:ext cx="125085" cy="25071"/>
            </a:xfrm>
            <a:custGeom>
              <a:avLst/>
              <a:gdLst/>
              <a:ahLst/>
              <a:cxnLst/>
              <a:rect l="l" t="t" r="r" b="b"/>
              <a:pathLst>
                <a:path w="3233" h="648" extrusionOk="0">
                  <a:moveTo>
                    <a:pt x="3233" y="1"/>
                  </a:moveTo>
                  <a:lnTo>
                    <a:pt x="2771" y="494"/>
                  </a:lnTo>
                  <a:cubicBezTo>
                    <a:pt x="2680" y="592"/>
                    <a:pt x="2550" y="648"/>
                    <a:pt x="2417" y="648"/>
                  </a:cubicBezTo>
                  <a:lnTo>
                    <a:pt x="817" y="648"/>
                  </a:lnTo>
                  <a:cubicBezTo>
                    <a:pt x="682" y="648"/>
                    <a:pt x="554" y="592"/>
                    <a:pt x="463" y="494"/>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4;p49">
              <a:extLst>
                <a:ext uri="{FF2B5EF4-FFF2-40B4-BE49-F238E27FC236}">
                  <a16:creationId xmlns="" xmlns:a16="http://schemas.microsoft.com/office/drawing/2014/main" id="{E84DD98F-5FC5-76F5-2AC6-593517E32865}"/>
                </a:ext>
              </a:extLst>
            </p:cNvPr>
            <p:cNvSpPr/>
            <p:nvPr/>
          </p:nvSpPr>
          <p:spPr>
            <a:xfrm>
              <a:off x="1735381" y="1558441"/>
              <a:ext cx="50374" cy="25071"/>
            </a:xfrm>
            <a:custGeom>
              <a:avLst/>
              <a:gdLst/>
              <a:ahLst/>
              <a:cxnLst/>
              <a:rect l="l" t="t" r="r" b="b"/>
              <a:pathLst>
                <a:path w="1302" h="648" extrusionOk="0">
                  <a:moveTo>
                    <a:pt x="816" y="1"/>
                  </a:moveTo>
                  <a:lnTo>
                    <a:pt x="354" y="494"/>
                  </a:lnTo>
                  <a:cubicBezTo>
                    <a:pt x="263" y="592"/>
                    <a:pt x="133" y="648"/>
                    <a:pt x="0" y="648"/>
                  </a:cubicBezTo>
                  <a:lnTo>
                    <a:pt x="484" y="648"/>
                  </a:lnTo>
                  <a:cubicBezTo>
                    <a:pt x="619" y="648"/>
                    <a:pt x="747" y="592"/>
                    <a:pt x="838" y="494"/>
                  </a:cubicBez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5;p49">
              <a:extLst>
                <a:ext uri="{FF2B5EF4-FFF2-40B4-BE49-F238E27FC236}">
                  <a16:creationId xmlns="" xmlns:a16="http://schemas.microsoft.com/office/drawing/2014/main" id="{824452C1-F9FD-EC53-A62B-B13FE9001D02}"/>
                </a:ext>
              </a:extLst>
            </p:cNvPr>
            <p:cNvSpPr/>
            <p:nvPr/>
          </p:nvSpPr>
          <p:spPr>
            <a:xfrm>
              <a:off x="1597490" y="1608544"/>
              <a:ext cx="251098" cy="251137"/>
            </a:xfrm>
            <a:custGeom>
              <a:avLst/>
              <a:gdLst/>
              <a:ahLst/>
              <a:cxnLst/>
              <a:rect l="l" t="t" r="r" b="b"/>
              <a:pathLst>
                <a:path w="6490" h="6491" extrusionOk="0">
                  <a:moveTo>
                    <a:pt x="6490" y="3245"/>
                  </a:moveTo>
                  <a:cubicBezTo>
                    <a:pt x="6490" y="5038"/>
                    <a:pt x="5036" y="6490"/>
                    <a:pt x="3245" y="6490"/>
                  </a:cubicBezTo>
                  <a:cubicBezTo>
                    <a:pt x="1452" y="6490"/>
                    <a:pt x="0" y="5038"/>
                    <a:pt x="0" y="3245"/>
                  </a:cubicBezTo>
                  <a:cubicBezTo>
                    <a:pt x="0" y="1454"/>
                    <a:pt x="1452" y="1"/>
                    <a:pt x="3245" y="1"/>
                  </a:cubicBezTo>
                  <a:cubicBezTo>
                    <a:pt x="5036" y="1"/>
                    <a:pt x="6490" y="1454"/>
                    <a:pt x="6490" y="3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6;p49">
              <a:extLst>
                <a:ext uri="{FF2B5EF4-FFF2-40B4-BE49-F238E27FC236}">
                  <a16:creationId xmlns="" xmlns:a16="http://schemas.microsoft.com/office/drawing/2014/main" id="{5B8F466F-3036-8E8E-90BA-B9998FDA5846}"/>
                </a:ext>
              </a:extLst>
            </p:cNvPr>
            <p:cNvSpPr/>
            <p:nvPr/>
          </p:nvSpPr>
          <p:spPr>
            <a:xfrm>
              <a:off x="1713598" y="1608544"/>
              <a:ext cx="134989" cy="251137"/>
            </a:xfrm>
            <a:custGeom>
              <a:avLst/>
              <a:gdLst/>
              <a:ahLst/>
              <a:cxnLst/>
              <a:rect l="l" t="t" r="r" b="b"/>
              <a:pathLst>
                <a:path w="3489" h="6491" extrusionOk="0">
                  <a:moveTo>
                    <a:pt x="244" y="1"/>
                  </a:moveTo>
                  <a:cubicBezTo>
                    <a:pt x="162" y="1"/>
                    <a:pt x="81" y="7"/>
                    <a:pt x="0" y="13"/>
                  </a:cubicBezTo>
                  <a:cubicBezTo>
                    <a:pt x="1693" y="139"/>
                    <a:pt x="3001" y="1548"/>
                    <a:pt x="3001" y="3245"/>
                  </a:cubicBezTo>
                  <a:cubicBezTo>
                    <a:pt x="3001" y="4942"/>
                    <a:pt x="1693" y="6353"/>
                    <a:pt x="0" y="6479"/>
                  </a:cubicBezTo>
                  <a:cubicBezTo>
                    <a:pt x="81" y="6484"/>
                    <a:pt x="162" y="6490"/>
                    <a:pt x="244" y="6490"/>
                  </a:cubicBezTo>
                  <a:cubicBezTo>
                    <a:pt x="2036" y="6490"/>
                    <a:pt x="3489" y="5038"/>
                    <a:pt x="3489" y="3245"/>
                  </a:cubicBezTo>
                  <a:cubicBezTo>
                    <a:pt x="3489" y="1454"/>
                    <a:pt x="203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07;p49">
              <a:extLst>
                <a:ext uri="{FF2B5EF4-FFF2-40B4-BE49-F238E27FC236}">
                  <a16:creationId xmlns="" xmlns:a16="http://schemas.microsoft.com/office/drawing/2014/main" id="{F3541500-E676-0390-FFD0-283A912DABD6}"/>
                </a:ext>
              </a:extLst>
            </p:cNvPr>
            <p:cNvSpPr/>
            <p:nvPr/>
          </p:nvSpPr>
          <p:spPr>
            <a:xfrm>
              <a:off x="1691506" y="1642669"/>
              <a:ext cx="119591" cy="154141"/>
            </a:xfrm>
            <a:custGeom>
              <a:avLst/>
              <a:gdLst/>
              <a:ahLst/>
              <a:cxnLst/>
              <a:rect l="l" t="t" r="r" b="b"/>
              <a:pathLst>
                <a:path w="3091" h="3984" extrusionOk="0">
                  <a:moveTo>
                    <a:pt x="3090" y="2369"/>
                  </a:moveTo>
                  <a:cubicBezTo>
                    <a:pt x="3089" y="2546"/>
                    <a:pt x="2944" y="2690"/>
                    <a:pt x="2765" y="2691"/>
                  </a:cubicBezTo>
                  <a:lnTo>
                    <a:pt x="2600" y="2691"/>
                  </a:lnTo>
                  <a:cubicBezTo>
                    <a:pt x="2778" y="2692"/>
                    <a:pt x="2922" y="2836"/>
                    <a:pt x="2923" y="3014"/>
                  </a:cubicBezTo>
                  <a:cubicBezTo>
                    <a:pt x="2921" y="3193"/>
                    <a:pt x="2777" y="3337"/>
                    <a:pt x="2600" y="3338"/>
                  </a:cubicBezTo>
                  <a:lnTo>
                    <a:pt x="2424" y="3338"/>
                  </a:lnTo>
                  <a:cubicBezTo>
                    <a:pt x="2602" y="3338"/>
                    <a:pt x="2746" y="3483"/>
                    <a:pt x="2747" y="3661"/>
                  </a:cubicBezTo>
                  <a:cubicBezTo>
                    <a:pt x="2746" y="3839"/>
                    <a:pt x="2601" y="3983"/>
                    <a:pt x="2424" y="3984"/>
                  </a:cubicBezTo>
                  <a:lnTo>
                    <a:pt x="486" y="3984"/>
                  </a:lnTo>
                  <a:cubicBezTo>
                    <a:pt x="217" y="3984"/>
                    <a:pt x="0" y="3766"/>
                    <a:pt x="0" y="3497"/>
                  </a:cubicBezTo>
                  <a:lnTo>
                    <a:pt x="0" y="2045"/>
                  </a:lnTo>
                  <a:cubicBezTo>
                    <a:pt x="208" y="1941"/>
                    <a:pt x="366" y="1760"/>
                    <a:pt x="440" y="1541"/>
                  </a:cubicBezTo>
                  <a:cubicBezTo>
                    <a:pt x="579" y="1125"/>
                    <a:pt x="650" y="691"/>
                    <a:pt x="650" y="253"/>
                  </a:cubicBezTo>
                  <a:cubicBezTo>
                    <a:pt x="650" y="152"/>
                    <a:pt x="721" y="66"/>
                    <a:pt x="821" y="47"/>
                  </a:cubicBezTo>
                  <a:cubicBezTo>
                    <a:pt x="1075" y="1"/>
                    <a:pt x="1236" y="177"/>
                    <a:pt x="1334" y="366"/>
                  </a:cubicBezTo>
                  <a:cubicBezTo>
                    <a:pt x="1422" y="543"/>
                    <a:pt x="1467" y="737"/>
                    <a:pt x="1464" y="934"/>
                  </a:cubicBezTo>
                  <a:lnTo>
                    <a:pt x="1464" y="1398"/>
                  </a:lnTo>
                  <a:lnTo>
                    <a:pt x="2765" y="1398"/>
                  </a:lnTo>
                  <a:cubicBezTo>
                    <a:pt x="2944" y="1398"/>
                    <a:pt x="3089" y="1543"/>
                    <a:pt x="3090" y="1722"/>
                  </a:cubicBezTo>
                  <a:cubicBezTo>
                    <a:pt x="3089" y="1899"/>
                    <a:pt x="2944" y="2043"/>
                    <a:pt x="2765" y="2044"/>
                  </a:cubicBezTo>
                  <a:cubicBezTo>
                    <a:pt x="2944" y="2045"/>
                    <a:pt x="3089" y="2190"/>
                    <a:pt x="3090" y="23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08;p49">
              <a:extLst>
                <a:ext uri="{FF2B5EF4-FFF2-40B4-BE49-F238E27FC236}">
                  <a16:creationId xmlns="" xmlns:a16="http://schemas.microsoft.com/office/drawing/2014/main" id="{033CB120-60FF-CD57-AB49-93DE494F4E45}"/>
                </a:ext>
              </a:extLst>
            </p:cNvPr>
            <p:cNvSpPr/>
            <p:nvPr/>
          </p:nvSpPr>
          <p:spPr>
            <a:xfrm>
              <a:off x="1717506" y="1642475"/>
              <a:ext cx="30759" cy="54321"/>
            </a:xfrm>
            <a:custGeom>
              <a:avLst/>
              <a:gdLst/>
              <a:ahLst/>
              <a:cxnLst/>
              <a:rect l="l" t="t" r="r" b="b"/>
              <a:pathLst>
                <a:path w="795" h="1404" extrusionOk="0">
                  <a:moveTo>
                    <a:pt x="166" y="367"/>
                  </a:moveTo>
                  <a:cubicBezTo>
                    <a:pt x="255" y="544"/>
                    <a:pt x="300" y="740"/>
                    <a:pt x="297" y="938"/>
                  </a:cubicBezTo>
                  <a:lnTo>
                    <a:pt x="297" y="1403"/>
                  </a:lnTo>
                  <a:lnTo>
                    <a:pt x="792" y="1403"/>
                  </a:lnTo>
                  <a:lnTo>
                    <a:pt x="792" y="938"/>
                  </a:lnTo>
                  <a:cubicBezTo>
                    <a:pt x="795" y="740"/>
                    <a:pt x="750" y="544"/>
                    <a:pt x="659" y="367"/>
                  </a:cubicBezTo>
                  <a:cubicBezTo>
                    <a:pt x="561" y="177"/>
                    <a:pt x="398" y="0"/>
                    <a:pt x="141" y="48"/>
                  </a:cubicBezTo>
                  <a:cubicBezTo>
                    <a:pt x="81" y="59"/>
                    <a:pt x="29" y="96"/>
                    <a:pt x="0" y="147"/>
                  </a:cubicBezTo>
                  <a:cubicBezTo>
                    <a:pt x="68" y="210"/>
                    <a:pt x="124" y="285"/>
                    <a:pt x="166" y="3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09;p49">
              <a:extLst>
                <a:ext uri="{FF2B5EF4-FFF2-40B4-BE49-F238E27FC236}">
                  <a16:creationId xmlns="" xmlns:a16="http://schemas.microsoft.com/office/drawing/2014/main" id="{E49C71C8-96B6-7102-8D11-6CF9FAEB7014}"/>
                </a:ext>
              </a:extLst>
            </p:cNvPr>
            <p:cNvSpPr/>
            <p:nvPr/>
          </p:nvSpPr>
          <p:spPr>
            <a:xfrm>
              <a:off x="1767029" y="1696757"/>
              <a:ext cx="43836" cy="100052"/>
            </a:xfrm>
            <a:custGeom>
              <a:avLst/>
              <a:gdLst/>
              <a:ahLst/>
              <a:cxnLst/>
              <a:rect l="l" t="t" r="r" b="b"/>
              <a:pathLst>
                <a:path w="1133" h="2586" extrusionOk="0">
                  <a:moveTo>
                    <a:pt x="810" y="647"/>
                  </a:moveTo>
                  <a:cubicBezTo>
                    <a:pt x="987" y="646"/>
                    <a:pt x="1131" y="502"/>
                    <a:pt x="1132" y="324"/>
                  </a:cubicBezTo>
                  <a:cubicBezTo>
                    <a:pt x="1132" y="145"/>
                    <a:pt x="987" y="1"/>
                    <a:pt x="810" y="0"/>
                  </a:cubicBezTo>
                  <a:lnTo>
                    <a:pt x="325" y="0"/>
                  </a:lnTo>
                  <a:cubicBezTo>
                    <a:pt x="502" y="1"/>
                    <a:pt x="647" y="145"/>
                    <a:pt x="647" y="324"/>
                  </a:cubicBezTo>
                  <a:cubicBezTo>
                    <a:pt x="646" y="502"/>
                    <a:pt x="502" y="646"/>
                    <a:pt x="325" y="647"/>
                  </a:cubicBezTo>
                  <a:cubicBezTo>
                    <a:pt x="502" y="647"/>
                    <a:pt x="647" y="792"/>
                    <a:pt x="647" y="971"/>
                  </a:cubicBezTo>
                  <a:cubicBezTo>
                    <a:pt x="646" y="1148"/>
                    <a:pt x="502" y="1292"/>
                    <a:pt x="325" y="1293"/>
                  </a:cubicBezTo>
                  <a:lnTo>
                    <a:pt x="161" y="1293"/>
                  </a:lnTo>
                  <a:cubicBezTo>
                    <a:pt x="339" y="1294"/>
                    <a:pt x="484" y="1438"/>
                    <a:pt x="484" y="1616"/>
                  </a:cubicBezTo>
                  <a:cubicBezTo>
                    <a:pt x="483" y="1795"/>
                    <a:pt x="339" y="1939"/>
                    <a:pt x="161" y="1940"/>
                  </a:cubicBezTo>
                  <a:lnTo>
                    <a:pt x="0" y="1940"/>
                  </a:lnTo>
                  <a:cubicBezTo>
                    <a:pt x="179" y="1940"/>
                    <a:pt x="322" y="2085"/>
                    <a:pt x="324" y="2263"/>
                  </a:cubicBezTo>
                  <a:cubicBezTo>
                    <a:pt x="321" y="2441"/>
                    <a:pt x="178" y="2585"/>
                    <a:pt x="0" y="2586"/>
                  </a:cubicBezTo>
                  <a:lnTo>
                    <a:pt x="485" y="2586"/>
                  </a:lnTo>
                  <a:cubicBezTo>
                    <a:pt x="663" y="2585"/>
                    <a:pt x="807" y="2441"/>
                    <a:pt x="808" y="2263"/>
                  </a:cubicBezTo>
                  <a:cubicBezTo>
                    <a:pt x="808" y="2085"/>
                    <a:pt x="663" y="1940"/>
                    <a:pt x="485" y="1940"/>
                  </a:cubicBezTo>
                  <a:lnTo>
                    <a:pt x="648" y="1940"/>
                  </a:lnTo>
                  <a:cubicBezTo>
                    <a:pt x="825" y="1939"/>
                    <a:pt x="969" y="1795"/>
                    <a:pt x="971" y="1616"/>
                  </a:cubicBezTo>
                  <a:cubicBezTo>
                    <a:pt x="970" y="1438"/>
                    <a:pt x="826" y="1294"/>
                    <a:pt x="648" y="1293"/>
                  </a:cubicBezTo>
                  <a:lnTo>
                    <a:pt x="810" y="1293"/>
                  </a:lnTo>
                  <a:cubicBezTo>
                    <a:pt x="987" y="1292"/>
                    <a:pt x="1131" y="1148"/>
                    <a:pt x="1132" y="971"/>
                  </a:cubicBezTo>
                  <a:cubicBezTo>
                    <a:pt x="1132" y="792"/>
                    <a:pt x="987" y="647"/>
                    <a:pt x="810" y="6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10;p49">
              <a:extLst>
                <a:ext uri="{FF2B5EF4-FFF2-40B4-BE49-F238E27FC236}">
                  <a16:creationId xmlns="" xmlns:a16="http://schemas.microsoft.com/office/drawing/2014/main" id="{E6668B28-BEEA-D326-2ECE-B2383FA1F0E5}"/>
                </a:ext>
              </a:extLst>
            </p:cNvPr>
            <p:cNvSpPr/>
            <p:nvPr/>
          </p:nvSpPr>
          <p:spPr>
            <a:xfrm>
              <a:off x="1641442" y="1715174"/>
              <a:ext cx="50026" cy="81675"/>
            </a:xfrm>
            <a:custGeom>
              <a:avLst/>
              <a:gdLst/>
              <a:ahLst/>
              <a:cxnLst/>
              <a:rect l="l" t="t" r="r" b="b"/>
              <a:pathLst>
                <a:path w="1293" h="2111" extrusionOk="0">
                  <a:moveTo>
                    <a:pt x="325" y="0"/>
                  </a:moveTo>
                  <a:lnTo>
                    <a:pt x="970" y="0"/>
                  </a:lnTo>
                  <a:cubicBezTo>
                    <a:pt x="1148" y="0"/>
                    <a:pt x="1293" y="145"/>
                    <a:pt x="1293" y="325"/>
                  </a:cubicBezTo>
                  <a:lnTo>
                    <a:pt x="1293" y="1786"/>
                  </a:lnTo>
                  <a:cubicBezTo>
                    <a:pt x="1293" y="1965"/>
                    <a:pt x="1148" y="2111"/>
                    <a:pt x="970" y="2111"/>
                  </a:cubicBezTo>
                  <a:lnTo>
                    <a:pt x="325" y="2111"/>
                  </a:lnTo>
                  <a:cubicBezTo>
                    <a:pt x="146" y="2111"/>
                    <a:pt x="0" y="1965"/>
                    <a:pt x="0" y="1786"/>
                  </a:cubicBezTo>
                  <a:lnTo>
                    <a:pt x="0" y="325"/>
                  </a:lnTo>
                  <a:cubicBezTo>
                    <a:pt x="0" y="145"/>
                    <a:pt x="146"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11;p49">
              <a:extLst>
                <a:ext uri="{FF2B5EF4-FFF2-40B4-BE49-F238E27FC236}">
                  <a16:creationId xmlns="" xmlns:a16="http://schemas.microsoft.com/office/drawing/2014/main" id="{61600D1C-E874-89FF-D9D2-8AE3337BF83B}"/>
                </a:ext>
              </a:extLst>
            </p:cNvPr>
            <p:cNvSpPr/>
            <p:nvPr/>
          </p:nvSpPr>
          <p:spPr>
            <a:xfrm>
              <a:off x="1659587" y="1715174"/>
              <a:ext cx="31919" cy="81675"/>
            </a:xfrm>
            <a:custGeom>
              <a:avLst/>
              <a:gdLst/>
              <a:ahLst/>
              <a:cxnLst/>
              <a:rect l="l" t="t" r="r" b="b"/>
              <a:pathLst>
                <a:path w="825" h="2111" extrusionOk="0">
                  <a:moveTo>
                    <a:pt x="495" y="0"/>
                  </a:moveTo>
                  <a:lnTo>
                    <a:pt x="1" y="0"/>
                  </a:lnTo>
                  <a:cubicBezTo>
                    <a:pt x="182" y="0"/>
                    <a:pt x="329" y="146"/>
                    <a:pt x="330" y="325"/>
                  </a:cubicBezTo>
                  <a:lnTo>
                    <a:pt x="330" y="1785"/>
                  </a:lnTo>
                  <a:cubicBezTo>
                    <a:pt x="329" y="1965"/>
                    <a:pt x="182" y="2110"/>
                    <a:pt x="1" y="2111"/>
                  </a:cubicBezTo>
                  <a:lnTo>
                    <a:pt x="495" y="2111"/>
                  </a:lnTo>
                  <a:cubicBezTo>
                    <a:pt x="677" y="2110"/>
                    <a:pt x="824" y="1965"/>
                    <a:pt x="825" y="1785"/>
                  </a:cubicBezTo>
                  <a:lnTo>
                    <a:pt x="825" y="325"/>
                  </a:lnTo>
                  <a:cubicBezTo>
                    <a:pt x="824" y="146"/>
                    <a:pt x="677" y="0"/>
                    <a:pt x="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12;p49">
              <a:extLst>
                <a:ext uri="{FF2B5EF4-FFF2-40B4-BE49-F238E27FC236}">
                  <a16:creationId xmlns="" xmlns:a16="http://schemas.microsoft.com/office/drawing/2014/main" id="{F7CF9FF6-70A9-79D6-C1E7-1BDACCA14A7A}"/>
                </a:ext>
              </a:extLst>
            </p:cNvPr>
            <p:cNvSpPr/>
            <p:nvPr/>
          </p:nvSpPr>
          <p:spPr>
            <a:xfrm>
              <a:off x="1590951" y="1558441"/>
              <a:ext cx="63761" cy="364189"/>
            </a:xfrm>
            <a:custGeom>
              <a:avLst/>
              <a:gdLst/>
              <a:ahLst/>
              <a:cxnLst/>
              <a:rect l="l" t="t" r="r" b="b"/>
              <a:pathLst>
                <a:path w="1648" h="9413" extrusionOk="0">
                  <a:moveTo>
                    <a:pt x="1154" y="8926"/>
                  </a:moveTo>
                  <a:lnTo>
                    <a:pt x="1154" y="6336"/>
                  </a:lnTo>
                  <a:cubicBezTo>
                    <a:pt x="1153" y="6278"/>
                    <a:pt x="1137" y="6223"/>
                    <a:pt x="1108" y="6173"/>
                  </a:cubicBezTo>
                  <a:cubicBezTo>
                    <a:pt x="510" y="5167"/>
                    <a:pt x="510" y="3922"/>
                    <a:pt x="1108" y="2917"/>
                  </a:cubicBezTo>
                  <a:cubicBezTo>
                    <a:pt x="1137" y="2868"/>
                    <a:pt x="1153" y="2812"/>
                    <a:pt x="1154" y="2754"/>
                  </a:cubicBezTo>
                  <a:lnTo>
                    <a:pt x="1154" y="488"/>
                  </a:lnTo>
                  <a:cubicBezTo>
                    <a:pt x="1154" y="219"/>
                    <a:pt x="1375" y="1"/>
                    <a:pt x="1648" y="1"/>
                  </a:cubicBezTo>
                  <a:lnTo>
                    <a:pt x="1146" y="1"/>
                  </a:lnTo>
                  <a:cubicBezTo>
                    <a:pt x="877" y="1"/>
                    <a:pt x="660" y="219"/>
                    <a:pt x="660" y="488"/>
                  </a:cubicBezTo>
                  <a:lnTo>
                    <a:pt x="660" y="2841"/>
                  </a:lnTo>
                  <a:cubicBezTo>
                    <a:pt x="0" y="3884"/>
                    <a:pt x="0" y="5205"/>
                    <a:pt x="660" y="6249"/>
                  </a:cubicBezTo>
                  <a:lnTo>
                    <a:pt x="660" y="8926"/>
                  </a:lnTo>
                  <a:cubicBezTo>
                    <a:pt x="660" y="9194"/>
                    <a:pt x="877" y="9413"/>
                    <a:pt x="1146" y="9413"/>
                  </a:cubicBezTo>
                  <a:lnTo>
                    <a:pt x="1648" y="9413"/>
                  </a:lnTo>
                  <a:cubicBezTo>
                    <a:pt x="1375" y="9413"/>
                    <a:pt x="1154" y="9194"/>
                    <a:pt x="1154" y="89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13;p49">
              <a:extLst>
                <a:ext uri="{FF2B5EF4-FFF2-40B4-BE49-F238E27FC236}">
                  <a16:creationId xmlns="" xmlns:a16="http://schemas.microsoft.com/office/drawing/2014/main" id="{E49A6BA0-663F-BC8A-3210-A4921FC1EE11}"/>
                </a:ext>
              </a:extLst>
            </p:cNvPr>
            <p:cNvSpPr/>
            <p:nvPr/>
          </p:nvSpPr>
          <p:spPr>
            <a:xfrm>
              <a:off x="1591183" y="1734287"/>
              <a:ext cx="22015" cy="51342"/>
            </a:xfrm>
            <a:custGeom>
              <a:avLst/>
              <a:gdLst/>
              <a:ahLst/>
              <a:cxnLst/>
              <a:rect l="l" t="t" r="r" b="b"/>
              <a:pathLst>
                <a:path w="569" h="1327" extrusionOk="0">
                  <a:moveTo>
                    <a:pt x="568" y="1201"/>
                  </a:moveTo>
                  <a:lnTo>
                    <a:pt x="269" y="1327"/>
                  </a:lnTo>
                  <a:cubicBezTo>
                    <a:pt x="93" y="907"/>
                    <a:pt x="1" y="456"/>
                    <a:pt x="0" y="1"/>
                  </a:cubicBezTo>
                  <a:lnTo>
                    <a:pt x="325" y="1"/>
                  </a:lnTo>
                  <a:cubicBezTo>
                    <a:pt x="326" y="412"/>
                    <a:pt x="408" y="821"/>
                    <a:pt x="568" y="1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14;p49">
              <a:extLst>
                <a:ext uri="{FF2B5EF4-FFF2-40B4-BE49-F238E27FC236}">
                  <a16:creationId xmlns="" xmlns:a16="http://schemas.microsoft.com/office/drawing/2014/main" id="{D315AC86-A88B-6104-C045-429FB7E65B27}"/>
                </a:ext>
              </a:extLst>
            </p:cNvPr>
            <p:cNvSpPr/>
            <p:nvPr/>
          </p:nvSpPr>
          <p:spPr>
            <a:xfrm>
              <a:off x="1591029" y="1551825"/>
              <a:ext cx="269747" cy="376647"/>
            </a:xfrm>
            <a:custGeom>
              <a:avLst/>
              <a:gdLst/>
              <a:ahLst/>
              <a:cxnLst/>
              <a:rect l="l" t="t" r="r" b="b"/>
              <a:pathLst>
                <a:path w="6972" h="9735" extrusionOk="0">
                  <a:moveTo>
                    <a:pt x="4655" y="324"/>
                  </a:moveTo>
                  <a:lnTo>
                    <a:pt x="4447" y="546"/>
                  </a:lnTo>
                  <a:cubicBezTo>
                    <a:pt x="4386" y="611"/>
                    <a:pt x="4301" y="648"/>
                    <a:pt x="4212" y="648"/>
                  </a:cubicBezTo>
                  <a:lnTo>
                    <a:pt x="2612" y="648"/>
                  </a:lnTo>
                  <a:cubicBezTo>
                    <a:pt x="2522" y="648"/>
                    <a:pt x="2437" y="611"/>
                    <a:pt x="2376" y="546"/>
                  </a:cubicBezTo>
                  <a:lnTo>
                    <a:pt x="2169" y="324"/>
                  </a:lnTo>
                  <a:close/>
                  <a:moveTo>
                    <a:pt x="5676" y="324"/>
                  </a:moveTo>
                  <a:cubicBezTo>
                    <a:pt x="5854" y="324"/>
                    <a:pt x="6000" y="470"/>
                    <a:pt x="6000" y="649"/>
                  </a:cubicBezTo>
                  <a:lnTo>
                    <a:pt x="6000" y="2495"/>
                  </a:lnTo>
                  <a:cubicBezTo>
                    <a:pt x="5354" y="1733"/>
                    <a:pt x="4405" y="1294"/>
                    <a:pt x="3405" y="1294"/>
                  </a:cubicBezTo>
                  <a:cubicBezTo>
                    <a:pt x="2405" y="1294"/>
                    <a:pt x="1455" y="1733"/>
                    <a:pt x="810" y="2495"/>
                  </a:cubicBezTo>
                  <a:lnTo>
                    <a:pt x="810" y="649"/>
                  </a:lnTo>
                  <a:cubicBezTo>
                    <a:pt x="810" y="470"/>
                    <a:pt x="955" y="324"/>
                    <a:pt x="1134" y="324"/>
                  </a:cubicBezTo>
                  <a:lnTo>
                    <a:pt x="1713" y="324"/>
                  </a:lnTo>
                  <a:lnTo>
                    <a:pt x="2129" y="766"/>
                  </a:lnTo>
                  <a:cubicBezTo>
                    <a:pt x="2252" y="896"/>
                    <a:pt x="2423" y="971"/>
                    <a:pt x="2602" y="971"/>
                  </a:cubicBezTo>
                  <a:lnTo>
                    <a:pt x="4208" y="971"/>
                  </a:lnTo>
                  <a:cubicBezTo>
                    <a:pt x="4387" y="971"/>
                    <a:pt x="4559" y="896"/>
                    <a:pt x="4681" y="766"/>
                  </a:cubicBezTo>
                  <a:lnTo>
                    <a:pt x="5097" y="324"/>
                  </a:lnTo>
                  <a:close/>
                  <a:moveTo>
                    <a:pt x="6000" y="6922"/>
                  </a:moveTo>
                  <a:lnTo>
                    <a:pt x="6000" y="8289"/>
                  </a:lnTo>
                  <a:cubicBezTo>
                    <a:pt x="6000" y="8469"/>
                    <a:pt x="5854" y="8613"/>
                    <a:pt x="5676" y="8613"/>
                  </a:cubicBezTo>
                  <a:lnTo>
                    <a:pt x="1134" y="8613"/>
                  </a:lnTo>
                  <a:cubicBezTo>
                    <a:pt x="955" y="8613"/>
                    <a:pt x="810" y="8469"/>
                    <a:pt x="810" y="8289"/>
                  </a:cubicBezTo>
                  <a:lnTo>
                    <a:pt x="810" y="6924"/>
                  </a:lnTo>
                  <a:cubicBezTo>
                    <a:pt x="1019" y="7165"/>
                    <a:pt x="1259" y="7380"/>
                    <a:pt x="1523" y="7559"/>
                  </a:cubicBezTo>
                  <a:cubicBezTo>
                    <a:pt x="1802" y="7741"/>
                    <a:pt x="2105" y="7883"/>
                    <a:pt x="2422" y="7981"/>
                  </a:cubicBezTo>
                  <a:cubicBezTo>
                    <a:pt x="2742" y="8074"/>
                    <a:pt x="3072" y="8123"/>
                    <a:pt x="3405" y="8127"/>
                  </a:cubicBezTo>
                  <a:cubicBezTo>
                    <a:pt x="4405" y="8127"/>
                    <a:pt x="5354" y="7685"/>
                    <a:pt x="6000" y="6922"/>
                  </a:cubicBezTo>
                  <a:close/>
                  <a:moveTo>
                    <a:pt x="5999" y="8827"/>
                  </a:moveTo>
                  <a:lnTo>
                    <a:pt x="5999" y="9088"/>
                  </a:lnTo>
                  <a:cubicBezTo>
                    <a:pt x="6000" y="9267"/>
                    <a:pt x="5854" y="9413"/>
                    <a:pt x="5676" y="9413"/>
                  </a:cubicBezTo>
                  <a:lnTo>
                    <a:pt x="1134" y="9413"/>
                  </a:lnTo>
                  <a:cubicBezTo>
                    <a:pt x="955" y="9413"/>
                    <a:pt x="810" y="9267"/>
                    <a:pt x="810" y="9088"/>
                  </a:cubicBezTo>
                  <a:lnTo>
                    <a:pt x="810" y="8827"/>
                  </a:lnTo>
                  <a:cubicBezTo>
                    <a:pt x="907" y="8885"/>
                    <a:pt x="1020" y="8917"/>
                    <a:pt x="1134" y="8918"/>
                  </a:cubicBezTo>
                  <a:lnTo>
                    <a:pt x="5676" y="8918"/>
                  </a:lnTo>
                  <a:cubicBezTo>
                    <a:pt x="5789" y="8917"/>
                    <a:pt x="5902" y="8885"/>
                    <a:pt x="5999" y="8827"/>
                  </a:cubicBezTo>
                  <a:close/>
                  <a:moveTo>
                    <a:pt x="1135" y="1"/>
                  </a:moveTo>
                  <a:cubicBezTo>
                    <a:pt x="777" y="1"/>
                    <a:pt x="486" y="292"/>
                    <a:pt x="486" y="650"/>
                  </a:cubicBezTo>
                  <a:lnTo>
                    <a:pt x="486" y="2960"/>
                  </a:lnTo>
                  <a:cubicBezTo>
                    <a:pt x="168" y="3487"/>
                    <a:pt x="0" y="4091"/>
                    <a:pt x="0" y="4706"/>
                  </a:cubicBezTo>
                  <a:cubicBezTo>
                    <a:pt x="0" y="4796"/>
                    <a:pt x="73" y="4869"/>
                    <a:pt x="163" y="4869"/>
                  </a:cubicBezTo>
                  <a:cubicBezTo>
                    <a:pt x="171" y="4869"/>
                    <a:pt x="179" y="4868"/>
                    <a:pt x="187" y="4867"/>
                  </a:cubicBezTo>
                  <a:cubicBezTo>
                    <a:pt x="267" y="4854"/>
                    <a:pt x="324" y="4783"/>
                    <a:pt x="324" y="4702"/>
                  </a:cubicBezTo>
                  <a:cubicBezTo>
                    <a:pt x="326" y="3457"/>
                    <a:pt x="1075" y="2335"/>
                    <a:pt x="2225" y="1858"/>
                  </a:cubicBezTo>
                  <a:cubicBezTo>
                    <a:pt x="2607" y="1700"/>
                    <a:pt x="3007" y="1624"/>
                    <a:pt x="3404" y="1624"/>
                  </a:cubicBezTo>
                  <a:cubicBezTo>
                    <a:pt x="4205" y="1624"/>
                    <a:pt x="4993" y="1937"/>
                    <a:pt x="5582" y="2526"/>
                  </a:cubicBezTo>
                  <a:cubicBezTo>
                    <a:pt x="6463" y="3408"/>
                    <a:pt x="6727" y="4733"/>
                    <a:pt x="6250" y="5885"/>
                  </a:cubicBezTo>
                  <a:cubicBezTo>
                    <a:pt x="5773" y="7037"/>
                    <a:pt x="4650" y="7789"/>
                    <a:pt x="3405" y="7789"/>
                  </a:cubicBezTo>
                  <a:cubicBezTo>
                    <a:pt x="3103" y="7784"/>
                    <a:pt x="2805" y="7740"/>
                    <a:pt x="2516" y="7657"/>
                  </a:cubicBezTo>
                  <a:cubicBezTo>
                    <a:pt x="2228" y="7568"/>
                    <a:pt x="1955" y="7438"/>
                    <a:pt x="1703" y="7275"/>
                  </a:cubicBezTo>
                  <a:cubicBezTo>
                    <a:pt x="1455" y="7106"/>
                    <a:pt x="1230" y="6904"/>
                    <a:pt x="1034" y="6675"/>
                  </a:cubicBezTo>
                  <a:cubicBezTo>
                    <a:pt x="845" y="6440"/>
                    <a:pt x="689" y="6183"/>
                    <a:pt x="567" y="5906"/>
                  </a:cubicBezTo>
                  <a:cubicBezTo>
                    <a:pt x="542" y="5845"/>
                    <a:pt x="483" y="5807"/>
                    <a:pt x="420" y="5807"/>
                  </a:cubicBezTo>
                  <a:cubicBezTo>
                    <a:pt x="401" y="5807"/>
                    <a:pt x="381" y="5811"/>
                    <a:pt x="362" y="5818"/>
                  </a:cubicBezTo>
                  <a:cubicBezTo>
                    <a:pt x="320" y="5834"/>
                    <a:pt x="288" y="5865"/>
                    <a:pt x="270" y="5906"/>
                  </a:cubicBezTo>
                  <a:cubicBezTo>
                    <a:pt x="252" y="5946"/>
                    <a:pt x="252" y="5992"/>
                    <a:pt x="268" y="6033"/>
                  </a:cubicBezTo>
                  <a:cubicBezTo>
                    <a:pt x="332" y="6177"/>
                    <a:pt x="404" y="6318"/>
                    <a:pt x="486" y="6453"/>
                  </a:cubicBezTo>
                  <a:lnTo>
                    <a:pt x="486" y="9087"/>
                  </a:lnTo>
                  <a:cubicBezTo>
                    <a:pt x="486" y="9445"/>
                    <a:pt x="777" y="9735"/>
                    <a:pt x="1135" y="9735"/>
                  </a:cubicBezTo>
                  <a:lnTo>
                    <a:pt x="5674" y="9735"/>
                  </a:lnTo>
                  <a:cubicBezTo>
                    <a:pt x="6033" y="9735"/>
                    <a:pt x="6323" y="9445"/>
                    <a:pt x="6323" y="9086"/>
                  </a:cubicBezTo>
                  <a:lnTo>
                    <a:pt x="6323" y="6451"/>
                  </a:lnTo>
                  <a:cubicBezTo>
                    <a:pt x="6972" y="5378"/>
                    <a:pt x="6972" y="4034"/>
                    <a:pt x="6323" y="2960"/>
                  </a:cubicBezTo>
                  <a:lnTo>
                    <a:pt x="6323" y="650"/>
                  </a:lnTo>
                  <a:cubicBezTo>
                    <a:pt x="6323" y="292"/>
                    <a:pt x="6033" y="1"/>
                    <a:pt x="5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915;p49">
              <a:extLst>
                <a:ext uri="{FF2B5EF4-FFF2-40B4-BE49-F238E27FC236}">
                  <a16:creationId xmlns="" xmlns:a16="http://schemas.microsoft.com/office/drawing/2014/main" id="{130349BA-B15D-D9B0-0061-02A2ACE65EB7}"/>
                </a:ext>
              </a:extLst>
            </p:cNvPr>
            <p:cNvSpPr/>
            <p:nvPr/>
          </p:nvSpPr>
          <p:spPr>
            <a:xfrm>
              <a:off x="1592073" y="1752664"/>
              <a:ext cx="15669" cy="12613"/>
            </a:xfrm>
            <a:custGeom>
              <a:avLst/>
              <a:gdLst/>
              <a:ahLst/>
              <a:cxnLst/>
              <a:rect l="l" t="t" r="r" b="b"/>
              <a:pathLst>
                <a:path w="405" h="326" extrusionOk="0">
                  <a:moveTo>
                    <a:pt x="208" y="325"/>
                  </a:moveTo>
                  <a:cubicBezTo>
                    <a:pt x="90" y="326"/>
                    <a:pt x="0" y="199"/>
                    <a:pt x="70" y="73"/>
                  </a:cubicBezTo>
                  <a:cubicBezTo>
                    <a:pt x="95" y="28"/>
                    <a:pt x="144" y="0"/>
                    <a:pt x="196" y="0"/>
                  </a:cubicBezTo>
                  <a:lnTo>
                    <a:pt x="213" y="0"/>
                  </a:lnTo>
                  <a:cubicBezTo>
                    <a:pt x="276" y="0"/>
                    <a:pt x="334" y="38"/>
                    <a:pt x="357" y="96"/>
                  </a:cubicBezTo>
                  <a:cubicBezTo>
                    <a:pt x="405" y="213"/>
                    <a:pt x="320" y="325"/>
                    <a:pt x="208"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916;p49">
              <a:extLst>
                <a:ext uri="{FF2B5EF4-FFF2-40B4-BE49-F238E27FC236}">
                  <a16:creationId xmlns="" xmlns:a16="http://schemas.microsoft.com/office/drawing/2014/main" id="{5F3F4BB7-EDE3-B1E5-BD47-9D5ED4B4E1A6}"/>
                </a:ext>
              </a:extLst>
            </p:cNvPr>
            <p:cNvSpPr/>
            <p:nvPr/>
          </p:nvSpPr>
          <p:spPr>
            <a:xfrm>
              <a:off x="1634864" y="1636517"/>
              <a:ext cx="183932" cy="166909"/>
            </a:xfrm>
            <a:custGeom>
              <a:avLst/>
              <a:gdLst/>
              <a:ahLst/>
              <a:cxnLst/>
              <a:rect l="l" t="t" r="r" b="b"/>
              <a:pathLst>
                <a:path w="4754" h="4314" extrusionOk="0">
                  <a:moveTo>
                    <a:pt x="1149" y="2204"/>
                  </a:moveTo>
                  <a:cubicBezTo>
                    <a:pt x="1239" y="2204"/>
                    <a:pt x="1312" y="2277"/>
                    <a:pt x="1312" y="2366"/>
                  </a:cubicBezTo>
                  <a:lnTo>
                    <a:pt x="1312" y="3829"/>
                  </a:lnTo>
                  <a:cubicBezTo>
                    <a:pt x="1312" y="3919"/>
                    <a:pt x="1239" y="3991"/>
                    <a:pt x="1149" y="3991"/>
                  </a:cubicBezTo>
                  <a:lnTo>
                    <a:pt x="504" y="3991"/>
                  </a:lnTo>
                  <a:cubicBezTo>
                    <a:pt x="415" y="3991"/>
                    <a:pt x="341" y="3919"/>
                    <a:pt x="341" y="3829"/>
                  </a:cubicBezTo>
                  <a:lnTo>
                    <a:pt x="341" y="2366"/>
                  </a:lnTo>
                  <a:cubicBezTo>
                    <a:pt x="341" y="2277"/>
                    <a:pt x="415" y="2204"/>
                    <a:pt x="504" y="2204"/>
                  </a:cubicBezTo>
                  <a:close/>
                  <a:moveTo>
                    <a:pt x="2376" y="351"/>
                  </a:moveTo>
                  <a:cubicBezTo>
                    <a:pt x="2447" y="351"/>
                    <a:pt x="2557" y="384"/>
                    <a:pt x="2663" y="589"/>
                  </a:cubicBezTo>
                  <a:cubicBezTo>
                    <a:pt x="2740" y="744"/>
                    <a:pt x="2779" y="914"/>
                    <a:pt x="2776" y="1086"/>
                  </a:cubicBezTo>
                  <a:lnTo>
                    <a:pt x="2776" y="1548"/>
                  </a:lnTo>
                  <a:cubicBezTo>
                    <a:pt x="2776" y="1638"/>
                    <a:pt x="2848" y="1711"/>
                    <a:pt x="2938" y="1711"/>
                  </a:cubicBezTo>
                  <a:lnTo>
                    <a:pt x="4238" y="1711"/>
                  </a:lnTo>
                  <a:lnTo>
                    <a:pt x="4238" y="1710"/>
                  </a:lnTo>
                  <a:cubicBezTo>
                    <a:pt x="4319" y="1710"/>
                    <a:pt x="4392" y="1767"/>
                    <a:pt x="4403" y="1847"/>
                  </a:cubicBezTo>
                  <a:cubicBezTo>
                    <a:pt x="4418" y="1948"/>
                    <a:pt x="4340" y="2033"/>
                    <a:pt x="4242" y="2033"/>
                  </a:cubicBezTo>
                  <a:lnTo>
                    <a:pt x="3745" y="2033"/>
                  </a:lnTo>
                  <a:cubicBezTo>
                    <a:pt x="3659" y="2033"/>
                    <a:pt x="3583" y="2098"/>
                    <a:pt x="3578" y="2184"/>
                  </a:cubicBezTo>
                  <a:cubicBezTo>
                    <a:pt x="3572" y="2279"/>
                    <a:pt x="3646" y="2356"/>
                    <a:pt x="3738" y="2356"/>
                  </a:cubicBezTo>
                  <a:lnTo>
                    <a:pt x="4219" y="2356"/>
                  </a:lnTo>
                  <a:cubicBezTo>
                    <a:pt x="4307" y="2356"/>
                    <a:pt x="4382" y="2422"/>
                    <a:pt x="4387" y="2508"/>
                  </a:cubicBezTo>
                  <a:cubicBezTo>
                    <a:pt x="4393" y="2602"/>
                    <a:pt x="4319" y="2680"/>
                    <a:pt x="4226" y="2680"/>
                  </a:cubicBezTo>
                  <a:lnTo>
                    <a:pt x="3745" y="2680"/>
                  </a:lnTo>
                  <a:cubicBezTo>
                    <a:pt x="3659" y="2680"/>
                    <a:pt x="3583" y="2745"/>
                    <a:pt x="3578" y="2831"/>
                  </a:cubicBezTo>
                  <a:cubicBezTo>
                    <a:pt x="3572" y="2925"/>
                    <a:pt x="3646" y="3003"/>
                    <a:pt x="3738" y="3003"/>
                  </a:cubicBezTo>
                  <a:lnTo>
                    <a:pt x="4058" y="3003"/>
                  </a:lnTo>
                  <a:cubicBezTo>
                    <a:pt x="4144" y="3003"/>
                    <a:pt x="4219" y="3068"/>
                    <a:pt x="4226" y="3155"/>
                  </a:cubicBezTo>
                  <a:cubicBezTo>
                    <a:pt x="4231" y="3248"/>
                    <a:pt x="4156" y="3327"/>
                    <a:pt x="4064" y="3327"/>
                  </a:cubicBezTo>
                  <a:lnTo>
                    <a:pt x="3741" y="3327"/>
                  </a:lnTo>
                  <a:cubicBezTo>
                    <a:pt x="3673" y="3327"/>
                    <a:pt x="3610" y="3366"/>
                    <a:pt x="3586" y="3429"/>
                  </a:cubicBezTo>
                  <a:cubicBezTo>
                    <a:pt x="3538" y="3553"/>
                    <a:pt x="3627" y="3668"/>
                    <a:pt x="3744" y="3668"/>
                  </a:cubicBezTo>
                  <a:lnTo>
                    <a:pt x="3892" y="3668"/>
                  </a:lnTo>
                  <a:cubicBezTo>
                    <a:pt x="3978" y="3668"/>
                    <a:pt x="4053" y="3734"/>
                    <a:pt x="4059" y="3820"/>
                  </a:cubicBezTo>
                  <a:cubicBezTo>
                    <a:pt x="4065" y="3914"/>
                    <a:pt x="3990" y="3991"/>
                    <a:pt x="3898" y="3991"/>
                  </a:cubicBezTo>
                  <a:lnTo>
                    <a:pt x="1960" y="3991"/>
                  </a:lnTo>
                  <a:cubicBezTo>
                    <a:pt x="1780" y="3991"/>
                    <a:pt x="1635" y="3847"/>
                    <a:pt x="1635" y="3667"/>
                  </a:cubicBezTo>
                  <a:lnTo>
                    <a:pt x="1635" y="2289"/>
                  </a:lnTo>
                  <a:cubicBezTo>
                    <a:pt x="1839" y="2162"/>
                    <a:pt x="1992" y="1969"/>
                    <a:pt x="2068" y="1742"/>
                  </a:cubicBezTo>
                  <a:cubicBezTo>
                    <a:pt x="2213" y="1311"/>
                    <a:pt x="2287" y="858"/>
                    <a:pt x="2287" y="403"/>
                  </a:cubicBezTo>
                  <a:cubicBezTo>
                    <a:pt x="2287" y="381"/>
                    <a:pt x="2302" y="361"/>
                    <a:pt x="2323" y="356"/>
                  </a:cubicBezTo>
                  <a:cubicBezTo>
                    <a:pt x="2336" y="354"/>
                    <a:pt x="2354" y="351"/>
                    <a:pt x="2376" y="351"/>
                  </a:cubicBezTo>
                  <a:close/>
                  <a:moveTo>
                    <a:pt x="2356" y="0"/>
                  </a:moveTo>
                  <a:cubicBezTo>
                    <a:pt x="2321" y="0"/>
                    <a:pt x="2284" y="4"/>
                    <a:pt x="2247" y="11"/>
                  </a:cubicBezTo>
                  <a:cubicBezTo>
                    <a:pt x="2071" y="44"/>
                    <a:pt x="1944" y="201"/>
                    <a:pt x="1945" y="383"/>
                  </a:cubicBezTo>
                  <a:cubicBezTo>
                    <a:pt x="1945" y="812"/>
                    <a:pt x="1877" y="1238"/>
                    <a:pt x="1743" y="1645"/>
                  </a:cubicBezTo>
                  <a:cubicBezTo>
                    <a:pt x="1694" y="1796"/>
                    <a:pt x="1595" y="1926"/>
                    <a:pt x="1464" y="2013"/>
                  </a:cubicBezTo>
                  <a:cubicBezTo>
                    <a:pt x="1375" y="1928"/>
                    <a:pt x="1257" y="1881"/>
                    <a:pt x="1134" y="1881"/>
                  </a:cubicBezTo>
                  <a:lnTo>
                    <a:pt x="486" y="1881"/>
                  </a:lnTo>
                  <a:cubicBezTo>
                    <a:pt x="218" y="1881"/>
                    <a:pt x="0" y="2098"/>
                    <a:pt x="0" y="2367"/>
                  </a:cubicBezTo>
                  <a:lnTo>
                    <a:pt x="0" y="3828"/>
                  </a:lnTo>
                  <a:cubicBezTo>
                    <a:pt x="0" y="4096"/>
                    <a:pt x="218" y="4314"/>
                    <a:pt x="486" y="4314"/>
                  </a:cubicBezTo>
                  <a:lnTo>
                    <a:pt x="1138" y="4314"/>
                  </a:lnTo>
                  <a:cubicBezTo>
                    <a:pt x="1280" y="4314"/>
                    <a:pt x="1415" y="4251"/>
                    <a:pt x="1507" y="4143"/>
                  </a:cubicBezTo>
                  <a:cubicBezTo>
                    <a:pt x="1509" y="4143"/>
                    <a:pt x="1511" y="4143"/>
                    <a:pt x="1513" y="4142"/>
                  </a:cubicBezTo>
                  <a:cubicBezTo>
                    <a:pt x="1633" y="4252"/>
                    <a:pt x="1790" y="4314"/>
                    <a:pt x="1951" y="4314"/>
                  </a:cubicBezTo>
                  <a:lnTo>
                    <a:pt x="3903" y="4314"/>
                  </a:lnTo>
                  <a:cubicBezTo>
                    <a:pt x="4173" y="4314"/>
                    <a:pt x="4392" y="4095"/>
                    <a:pt x="4392" y="3827"/>
                  </a:cubicBezTo>
                  <a:cubicBezTo>
                    <a:pt x="4392" y="3743"/>
                    <a:pt x="4369" y="3660"/>
                    <a:pt x="4327" y="3587"/>
                  </a:cubicBezTo>
                  <a:cubicBezTo>
                    <a:pt x="4548" y="3450"/>
                    <a:pt x="4621" y="3161"/>
                    <a:pt x="4489" y="2936"/>
                  </a:cubicBezTo>
                  <a:cubicBezTo>
                    <a:pt x="4611" y="2861"/>
                    <a:pt x="4693" y="2735"/>
                    <a:pt x="4713" y="2592"/>
                  </a:cubicBezTo>
                  <a:cubicBezTo>
                    <a:pt x="4732" y="2449"/>
                    <a:pt x="4687" y="2305"/>
                    <a:pt x="4590" y="2199"/>
                  </a:cubicBezTo>
                  <a:cubicBezTo>
                    <a:pt x="4720" y="2057"/>
                    <a:pt x="4754" y="1851"/>
                    <a:pt x="4675" y="1675"/>
                  </a:cubicBezTo>
                  <a:cubicBezTo>
                    <a:pt x="4597" y="1499"/>
                    <a:pt x="4424" y="1386"/>
                    <a:pt x="4232" y="1386"/>
                  </a:cubicBezTo>
                  <a:cubicBezTo>
                    <a:pt x="4231" y="1386"/>
                    <a:pt x="4230" y="1386"/>
                    <a:pt x="4229" y="1386"/>
                  </a:cubicBezTo>
                  <a:lnTo>
                    <a:pt x="3080" y="1386"/>
                  </a:lnTo>
                  <a:lnTo>
                    <a:pt x="3080" y="1079"/>
                  </a:lnTo>
                  <a:cubicBezTo>
                    <a:pt x="3083" y="852"/>
                    <a:pt x="3032" y="626"/>
                    <a:pt x="2932" y="422"/>
                  </a:cubicBezTo>
                  <a:cubicBezTo>
                    <a:pt x="2792" y="147"/>
                    <a:pt x="2591"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917;p49">
            <a:extLst>
              <a:ext uri="{FF2B5EF4-FFF2-40B4-BE49-F238E27FC236}">
                <a16:creationId xmlns="" xmlns:a16="http://schemas.microsoft.com/office/drawing/2014/main" id="{9145E405-82D0-F54F-360B-1BA11ED2D0F3}"/>
              </a:ext>
            </a:extLst>
          </p:cNvPr>
          <p:cNvGrpSpPr/>
          <p:nvPr/>
        </p:nvGrpSpPr>
        <p:grpSpPr>
          <a:xfrm>
            <a:off x="1107084" y="2769065"/>
            <a:ext cx="384042" cy="524858"/>
            <a:chOff x="776277" y="2205990"/>
            <a:chExt cx="269863" cy="376647"/>
          </a:xfrm>
        </p:grpSpPr>
        <p:sp>
          <p:nvSpPr>
            <p:cNvPr id="1003" name="Google Shape;918;p49">
              <a:extLst>
                <a:ext uri="{FF2B5EF4-FFF2-40B4-BE49-F238E27FC236}">
                  <a16:creationId xmlns="" xmlns:a16="http://schemas.microsoft.com/office/drawing/2014/main" id="{41710D9E-A71A-6605-E0ED-31E5AF18D86F}"/>
                </a:ext>
              </a:extLst>
            </p:cNvPr>
            <p:cNvSpPr/>
            <p:nvPr/>
          </p:nvSpPr>
          <p:spPr>
            <a:xfrm>
              <a:off x="801812" y="2212606"/>
              <a:ext cx="213375" cy="332541"/>
            </a:xfrm>
            <a:custGeom>
              <a:avLst/>
              <a:gdLst/>
              <a:ahLst/>
              <a:cxnLst/>
              <a:rect l="l" t="t" r="r" b="b"/>
              <a:pathLst>
                <a:path w="5515" h="8595" extrusionOk="0">
                  <a:moveTo>
                    <a:pt x="5514" y="487"/>
                  </a:moveTo>
                  <a:lnTo>
                    <a:pt x="5514" y="8107"/>
                  </a:lnTo>
                  <a:cubicBezTo>
                    <a:pt x="5514" y="8376"/>
                    <a:pt x="5296" y="8595"/>
                    <a:pt x="5027" y="8595"/>
                  </a:cubicBezTo>
                  <a:lnTo>
                    <a:pt x="487" y="8595"/>
                  </a:lnTo>
                  <a:cubicBezTo>
                    <a:pt x="219" y="8595"/>
                    <a:pt x="0" y="8376"/>
                    <a:pt x="0" y="8107"/>
                  </a:cubicBezTo>
                  <a:lnTo>
                    <a:pt x="0" y="487"/>
                  </a:lnTo>
                  <a:cubicBezTo>
                    <a:pt x="0" y="218"/>
                    <a:pt x="219" y="1"/>
                    <a:pt x="487" y="1"/>
                  </a:cubicBezTo>
                  <a:lnTo>
                    <a:pt x="1135" y="1"/>
                  </a:lnTo>
                  <a:lnTo>
                    <a:pt x="1599" y="493"/>
                  </a:lnTo>
                  <a:cubicBezTo>
                    <a:pt x="1691" y="592"/>
                    <a:pt x="1820" y="648"/>
                    <a:pt x="1954" y="647"/>
                  </a:cubicBezTo>
                  <a:lnTo>
                    <a:pt x="3560" y="647"/>
                  </a:lnTo>
                  <a:cubicBezTo>
                    <a:pt x="3694" y="648"/>
                    <a:pt x="3823" y="592"/>
                    <a:pt x="3915" y="493"/>
                  </a:cubicBezTo>
                  <a:lnTo>
                    <a:pt x="4379" y="1"/>
                  </a:lnTo>
                  <a:lnTo>
                    <a:pt x="5027" y="1"/>
                  </a:lnTo>
                  <a:cubicBezTo>
                    <a:pt x="5296" y="1"/>
                    <a:pt x="5514" y="218"/>
                    <a:pt x="5514" y="4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919;p49">
              <a:extLst>
                <a:ext uri="{FF2B5EF4-FFF2-40B4-BE49-F238E27FC236}">
                  <a16:creationId xmlns="" xmlns:a16="http://schemas.microsoft.com/office/drawing/2014/main" id="{7C4A52C2-6E92-2CB3-1C14-60E9C4699594}"/>
                </a:ext>
              </a:extLst>
            </p:cNvPr>
            <p:cNvSpPr/>
            <p:nvPr/>
          </p:nvSpPr>
          <p:spPr>
            <a:xfrm>
              <a:off x="976846" y="2212606"/>
              <a:ext cx="38342" cy="332541"/>
            </a:xfrm>
            <a:custGeom>
              <a:avLst/>
              <a:gdLst/>
              <a:ahLst/>
              <a:cxnLst/>
              <a:rect l="l" t="t" r="r" b="b"/>
              <a:pathLst>
                <a:path w="991" h="8595" extrusionOk="0">
                  <a:moveTo>
                    <a:pt x="990" y="487"/>
                  </a:moveTo>
                  <a:cubicBezTo>
                    <a:pt x="990" y="218"/>
                    <a:pt x="772" y="1"/>
                    <a:pt x="503" y="1"/>
                  </a:cubicBezTo>
                  <a:lnTo>
                    <a:pt x="1" y="1"/>
                  </a:lnTo>
                  <a:cubicBezTo>
                    <a:pt x="274" y="1"/>
                    <a:pt x="495" y="218"/>
                    <a:pt x="495" y="487"/>
                  </a:cubicBezTo>
                  <a:lnTo>
                    <a:pt x="495" y="8107"/>
                  </a:lnTo>
                  <a:cubicBezTo>
                    <a:pt x="495" y="8376"/>
                    <a:pt x="274" y="8595"/>
                    <a:pt x="1" y="8595"/>
                  </a:cubicBezTo>
                  <a:lnTo>
                    <a:pt x="503" y="8595"/>
                  </a:lnTo>
                  <a:cubicBezTo>
                    <a:pt x="772" y="8595"/>
                    <a:pt x="990" y="8376"/>
                    <a:pt x="990" y="8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920;p49">
              <a:extLst>
                <a:ext uri="{FF2B5EF4-FFF2-40B4-BE49-F238E27FC236}">
                  <a16:creationId xmlns="" xmlns:a16="http://schemas.microsoft.com/office/drawing/2014/main" id="{FF6FC8B2-C3EA-7821-1C5F-D6691EE5D798}"/>
                </a:ext>
              </a:extLst>
            </p:cNvPr>
            <p:cNvSpPr/>
            <p:nvPr/>
          </p:nvSpPr>
          <p:spPr>
            <a:xfrm>
              <a:off x="801812" y="2526111"/>
              <a:ext cx="213375" cy="50645"/>
            </a:xfrm>
            <a:custGeom>
              <a:avLst/>
              <a:gdLst/>
              <a:ahLst/>
              <a:cxnLst/>
              <a:rect l="l" t="t" r="r" b="b"/>
              <a:pathLst>
                <a:path w="5515" h="1309" extrusionOk="0">
                  <a:moveTo>
                    <a:pt x="5514" y="0"/>
                  </a:moveTo>
                  <a:lnTo>
                    <a:pt x="5514" y="822"/>
                  </a:lnTo>
                  <a:cubicBezTo>
                    <a:pt x="5514" y="1090"/>
                    <a:pt x="5296" y="1309"/>
                    <a:pt x="5027" y="1309"/>
                  </a:cubicBezTo>
                  <a:lnTo>
                    <a:pt x="487" y="1309"/>
                  </a:lnTo>
                  <a:cubicBezTo>
                    <a:pt x="219" y="1309"/>
                    <a:pt x="0" y="1090"/>
                    <a:pt x="0" y="822"/>
                  </a:cubicBezTo>
                  <a:lnTo>
                    <a:pt x="0" y="0"/>
                  </a:lnTo>
                  <a:cubicBezTo>
                    <a:pt x="0" y="271"/>
                    <a:pt x="219" y="492"/>
                    <a:pt x="486" y="492"/>
                  </a:cubicBezTo>
                  <a:lnTo>
                    <a:pt x="5027" y="492"/>
                  </a:lnTo>
                  <a:cubicBezTo>
                    <a:pt x="5296" y="492"/>
                    <a:pt x="5514" y="271"/>
                    <a:pt x="5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921;p49">
              <a:extLst>
                <a:ext uri="{FF2B5EF4-FFF2-40B4-BE49-F238E27FC236}">
                  <a16:creationId xmlns="" xmlns:a16="http://schemas.microsoft.com/office/drawing/2014/main" id="{E3D07F47-A8C2-0490-1F07-F9CC4511F4D9}"/>
                </a:ext>
              </a:extLst>
            </p:cNvPr>
            <p:cNvSpPr/>
            <p:nvPr/>
          </p:nvSpPr>
          <p:spPr>
            <a:xfrm>
              <a:off x="976846" y="2526498"/>
              <a:ext cx="38342" cy="50258"/>
            </a:xfrm>
            <a:custGeom>
              <a:avLst/>
              <a:gdLst/>
              <a:ahLst/>
              <a:cxnLst/>
              <a:rect l="l" t="t" r="r" b="b"/>
              <a:pathLst>
                <a:path w="991" h="1299" extrusionOk="0">
                  <a:moveTo>
                    <a:pt x="495" y="488"/>
                  </a:moveTo>
                  <a:lnTo>
                    <a:pt x="495" y="812"/>
                  </a:lnTo>
                  <a:cubicBezTo>
                    <a:pt x="495" y="1081"/>
                    <a:pt x="274" y="1299"/>
                    <a:pt x="1" y="1299"/>
                  </a:cubicBezTo>
                  <a:lnTo>
                    <a:pt x="503" y="1299"/>
                  </a:lnTo>
                  <a:cubicBezTo>
                    <a:pt x="772" y="1299"/>
                    <a:pt x="990" y="1081"/>
                    <a:pt x="990" y="812"/>
                  </a:cubicBezTo>
                  <a:lnTo>
                    <a:pt x="990" y="1"/>
                  </a:lnTo>
                  <a:cubicBezTo>
                    <a:pt x="990" y="269"/>
                    <a:pt x="768" y="488"/>
                    <a:pt x="495" y="4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922;p49">
              <a:extLst>
                <a:ext uri="{FF2B5EF4-FFF2-40B4-BE49-F238E27FC236}">
                  <a16:creationId xmlns="" xmlns:a16="http://schemas.microsoft.com/office/drawing/2014/main" id="{75DF899C-A5E6-765E-AA09-07EE201275ED}"/>
                </a:ext>
              </a:extLst>
            </p:cNvPr>
            <p:cNvSpPr/>
            <p:nvPr/>
          </p:nvSpPr>
          <p:spPr>
            <a:xfrm>
              <a:off x="845841" y="2212606"/>
              <a:ext cx="125085" cy="25071"/>
            </a:xfrm>
            <a:custGeom>
              <a:avLst/>
              <a:gdLst/>
              <a:ahLst/>
              <a:cxnLst/>
              <a:rect l="l" t="t" r="r" b="b"/>
              <a:pathLst>
                <a:path w="3233" h="648" extrusionOk="0">
                  <a:moveTo>
                    <a:pt x="3233" y="1"/>
                  </a:moveTo>
                  <a:lnTo>
                    <a:pt x="2770" y="493"/>
                  </a:lnTo>
                  <a:cubicBezTo>
                    <a:pt x="2679" y="592"/>
                    <a:pt x="2551" y="648"/>
                    <a:pt x="2417" y="647"/>
                  </a:cubicBezTo>
                  <a:lnTo>
                    <a:pt x="816" y="647"/>
                  </a:lnTo>
                  <a:cubicBezTo>
                    <a:pt x="683" y="648"/>
                    <a:pt x="555" y="592"/>
                    <a:pt x="462" y="49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923;p49">
              <a:extLst>
                <a:ext uri="{FF2B5EF4-FFF2-40B4-BE49-F238E27FC236}">
                  <a16:creationId xmlns="" xmlns:a16="http://schemas.microsoft.com/office/drawing/2014/main" id="{0C397598-E76C-C689-9CED-AB58B3DE954D}"/>
                </a:ext>
              </a:extLst>
            </p:cNvPr>
            <p:cNvSpPr/>
            <p:nvPr/>
          </p:nvSpPr>
          <p:spPr>
            <a:xfrm>
              <a:off x="920706" y="2212606"/>
              <a:ext cx="50374" cy="25071"/>
            </a:xfrm>
            <a:custGeom>
              <a:avLst/>
              <a:gdLst/>
              <a:ahLst/>
              <a:cxnLst/>
              <a:rect l="l" t="t" r="r" b="b"/>
              <a:pathLst>
                <a:path w="1302" h="648" extrusionOk="0">
                  <a:moveTo>
                    <a:pt x="817" y="1"/>
                  </a:moveTo>
                  <a:lnTo>
                    <a:pt x="355" y="493"/>
                  </a:lnTo>
                  <a:cubicBezTo>
                    <a:pt x="263" y="592"/>
                    <a:pt x="135" y="648"/>
                    <a:pt x="1" y="647"/>
                  </a:cubicBezTo>
                  <a:lnTo>
                    <a:pt x="486" y="647"/>
                  </a:lnTo>
                  <a:cubicBezTo>
                    <a:pt x="619" y="648"/>
                    <a:pt x="748" y="592"/>
                    <a:pt x="840" y="493"/>
                  </a:cubicBezTo>
                  <a:lnTo>
                    <a:pt x="1302" y="1"/>
                  </a:ln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924;p49">
              <a:extLst>
                <a:ext uri="{FF2B5EF4-FFF2-40B4-BE49-F238E27FC236}">
                  <a16:creationId xmlns="" xmlns:a16="http://schemas.microsoft.com/office/drawing/2014/main" id="{DB45BBDB-95AF-48F2-7C67-B05531772C08}"/>
                </a:ext>
              </a:extLst>
            </p:cNvPr>
            <p:cNvSpPr/>
            <p:nvPr/>
          </p:nvSpPr>
          <p:spPr>
            <a:xfrm>
              <a:off x="782815" y="2262710"/>
              <a:ext cx="251137" cy="251098"/>
            </a:xfrm>
            <a:custGeom>
              <a:avLst/>
              <a:gdLst/>
              <a:ahLst/>
              <a:cxnLst/>
              <a:rect l="l" t="t" r="r" b="b"/>
              <a:pathLst>
                <a:path w="6491" h="6490" extrusionOk="0">
                  <a:moveTo>
                    <a:pt x="6490" y="3245"/>
                  </a:moveTo>
                  <a:cubicBezTo>
                    <a:pt x="6490" y="5037"/>
                    <a:pt x="5038" y="6490"/>
                    <a:pt x="3245" y="6490"/>
                  </a:cubicBezTo>
                  <a:cubicBezTo>
                    <a:pt x="1454" y="6490"/>
                    <a:pt x="1" y="5037"/>
                    <a:pt x="1" y="3245"/>
                  </a:cubicBezTo>
                  <a:cubicBezTo>
                    <a:pt x="1" y="1453"/>
                    <a:pt x="1454" y="1"/>
                    <a:pt x="3245" y="1"/>
                  </a:cubicBezTo>
                  <a:cubicBezTo>
                    <a:pt x="5038" y="1"/>
                    <a:pt x="6490" y="1453"/>
                    <a:pt x="6490" y="32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925;p49">
              <a:extLst>
                <a:ext uri="{FF2B5EF4-FFF2-40B4-BE49-F238E27FC236}">
                  <a16:creationId xmlns="" xmlns:a16="http://schemas.microsoft.com/office/drawing/2014/main" id="{EDF426C4-6261-879A-EAA9-95A16EB39F87}"/>
                </a:ext>
              </a:extLst>
            </p:cNvPr>
            <p:cNvSpPr/>
            <p:nvPr/>
          </p:nvSpPr>
          <p:spPr>
            <a:xfrm>
              <a:off x="898924" y="2262710"/>
              <a:ext cx="135028" cy="251098"/>
            </a:xfrm>
            <a:custGeom>
              <a:avLst/>
              <a:gdLst/>
              <a:ahLst/>
              <a:cxnLst/>
              <a:rect l="l" t="t" r="r" b="b"/>
              <a:pathLst>
                <a:path w="3490" h="6490" extrusionOk="0">
                  <a:moveTo>
                    <a:pt x="244" y="1"/>
                  </a:moveTo>
                  <a:cubicBezTo>
                    <a:pt x="163" y="1"/>
                    <a:pt x="83" y="7"/>
                    <a:pt x="1" y="13"/>
                  </a:cubicBezTo>
                  <a:cubicBezTo>
                    <a:pt x="1694" y="138"/>
                    <a:pt x="3002" y="1548"/>
                    <a:pt x="3002" y="3245"/>
                  </a:cubicBezTo>
                  <a:cubicBezTo>
                    <a:pt x="3002" y="4942"/>
                    <a:pt x="1694" y="6351"/>
                    <a:pt x="1" y="6477"/>
                  </a:cubicBezTo>
                  <a:cubicBezTo>
                    <a:pt x="83" y="6484"/>
                    <a:pt x="163" y="6490"/>
                    <a:pt x="244" y="6490"/>
                  </a:cubicBezTo>
                  <a:cubicBezTo>
                    <a:pt x="2037" y="6490"/>
                    <a:pt x="3489" y="5037"/>
                    <a:pt x="3489" y="3245"/>
                  </a:cubicBezTo>
                  <a:cubicBezTo>
                    <a:pt x="3489" y="1453"/>
                    <a:pt x="203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926;p49">
              <a:extLst>
                <a:ext uri="{FF2B5EF4-FFF2-40B4-BE49-F238E27FC236}">
                  <a16:creationId xmlns="" xmlns:a16="http://schemas.microsoft.com/office/drawing/2014/main" id="{8C852F20-D5E4-BAA2-61A7-E4E29A1C410B}"/>
                </a:ext>
              </a:extLst>
            </p:cNvPr>
            <p:cNvSpPr/>
            <p:nvPr/>
          </p:nvSpPr>
          <p:spPr>
            <a:xfrm>
              <a:off x="820499" y="2325465"/>
              <a:ext cx="175769" cy="144391"/>
            </a:xfrm>
            <a:custGeom>
              <a:avLst/>
              <a:gdLst/>
              <a:ahLst/>
              <a:cxnLst/>
              <a:rect l="l" t="t" r="r" b="b"/>
              <a:pathLst>
                <a:path w="4543" h="3732" extrusionOk="0">
                  <a:moveTo>
                    <a:pt x="2271" y="561"/>
                  </a:moveTo>
                  <a:cubicBezTo>
                    <a:pt x="2542" y="208"/>
                    <a:pt x="2962" y="1"/>
                    <a:pt x="3408" y="1"/>
                  </a:cubicBezTo>
                  <a:cubicBezTo>
                    <a:pt x="4080" y="1"/>
                    <a:pt x="4543" y="575"/>
                    <a:pt x="4543" y="1244"/>
                  </a:cubicBezTo>
                  <a:cubicBezTo>
                    <a:pt x="4543" y="2019"/>
                    <a:pt x="3912" y="2936"/>
                    <a:pt x="2271" y="3732"/>
                  </a:cubicBezTo>
                  <a:cubicBezTo>
                    <a:pt x="632" y="2936"/>
                    <a:pt x="0" y="2019"/>
                    <a:pt x="0" y="1244"/>
                  </a:cubicBezTo>
                  <a:cubicBezTo>
                    <a:pt x="0" y="575"/>
                    <a:pt x="463" y="1"/>
                    <a:pt x="1136" y="1"/>
                  </a:cubicBezTo>
                  <a:cubicBezTo>
                    <a:pt x="1581" y="1"/>
                    <a:pt x="2001" y="207"/>
                    <a:pt x="2271" y="561"/>
                  </a:cubicBezTo>
                  <a:close/>
                </a:path>
              </a:pathLst>
            </a:custGeom>
            <a:solidFill>
              <a:srgbClr val="E8E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927;p49">
              <a:extLst>
                <a:ext uri="{FF2B5EF4-FFF2-40B4-BE49-F238E27FC236}">
                  <a16:creationId xmlns="" xmlns:a16="http://schemas.microsoft.com/office/drawing/2014/main" id="{95EEDB67-4231-9691-1533-38147906AB30}"/>
                </a:ext>
              </a:extLst>
            </p:cNvPr>
            <p:cNvSpPr/>
            <p:nvPr/>
          </p:nvSpPr>
          <p:spPr>
            <a:xfrm>
              <a:off x="776277" y="2212606"/>
              <a:ext cx="63839" cy="364150"/>
            </a:xfrm>
            <a:custGeom>
              <a:avLst/>
              <a:gdLst/>
              <a:ahLst/>
              <a:cxnLst/>
              <a:rect l="l" t="t" r="r" b="b"/>
              <a:pathLst>
                <a:path w="1650" h="9412" extrusionOk="0">
                  <a:moveTo>
                    <a:pt x="660" y="8114"/>
                  </a:moveTo>
                  <a:lnTo>
                    <a:pt x="660" y="8925"/>
                  </a:lnTo>
                  <a:cubicBezTo>
                    <a:pt x="660" y="9194"/>
                    <a:pt x="879" y="9412"/>
                    <a:pt x="1147" y="9412"/>
                  </a:cubicBezTo>
                  <a:lnTo>
                    <a:pt x="1649" y="9412"/>
                  </a:lnTo>
                  <a:cubicBezTo>
                    <a:pt x="1376" y="9412"/>
                    <a:pt x="1155" y="9194"/>
                    <a:pt x="1155" y="8924"/>
                  </a:cubicBezTo>
                  <a:lnTo>
                    <a:pt x="1155" y="6335"/>
                  </a:lnTo>
                  <a:cubicBezTo>
                    <a:pt x="1155" y="6278"/>
                    <a:pt x="1138" y="6221"/>
                    <a:pt x="1108" y="6172"/>
                  </a:cubicBezTo>
                  <a:cubicBezTo>
                    <a:pt x="511" y="5167"/>
                    <a:pt x="511" y="3922"/>
                    <a:pt x="1108" y="2916"/>
                  </a:cubicBezTo>
                  <a:cubicBezTo>
                    <a:pt x="1138" y="2866"/>
                    <a:pt x="1155" y="2811"/>
                    <a:pt x="1155" y="2754"/>
                  </a:cubicBezTo>
                  <a:lnTo>
                    <a:pt x="1155" y="487"/>
                  </a:lnTo>
                  <a:cubicBezTo>
                    <a:pt x="1155" y="218"/>
                    <a:pt x="1376" y="1"/>
                    <a:pt x="1649" y="1"/>
                  </a:cubicBezTo>
                  <a:lnTo>
                    <a:pt x="1147" y="1"/>
                  </a:lnTo>
                  <a:cubicBezTo>
                    <a:pt x="879" y="1"/>
                    <a:pt x="660" y="218"/>
                    <a:pt x="660" y="487"/>
                  </a:cubicBezTo>
                  <a:lnTo>
                    <a:pt x="660" y="2840"/>
                  </a:lnTo>
                  <a:cubicBezTo>
                    <a:pt x="1" y="3883"/>
                    <a:pt x="1" y="5205"/>
                    <a:pt x="660" y="62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928;p49">
              <a:extLst>
                <a:ext uri="{FF2B5EF4-FFF2-40B4-BE49-F238E27FC236}">
                  <a16:creationId xmlns="" xmlns:a16="http://schemas.microsoft.com/office/drawing/2014/main" id="{7F9D8839-69C9-35E0-FA53-E28F422B2F45}"/>
                </a:ext>
              </a:extLst>
            </p:cNvPr>
            <p:cNvSpPr/>
            <p:nvPr/>
          </p:nvSpPr>
          <p:spPr>
            <a:xfrm>
              <a:off x="776586" y="2388414"/>
              <a:ext cx="21976" cy="51380"/>
            </a:xfrm>
            <a:custGeom>
              <a:avLst/>
              <a:gdLst/>
              <a:ahLst/>
              <a:cxnLst/>
              <a:rect l="l" t="t" r="r" b="b"/>
              <a:pathLst>
                <a:path w="568" h="1328" extrusionOk="0">
                  <a:moveTo>
                    <a:pt x="567" y="1201"/>
                  </a:moveTo>
                  <a:lnTo>
                    <a:pt x="269" y="1328"/>
                  </a:lnTo>
                  <a:cubicBezTo>
                    <a:pt x="91" y="908"/>
                    <a:pt x="0" y="456"/>
                    <a:pt x="0" y="0"/>
                  </a:cubicBezTo>
                  <a:lnTo>
                    <a:pt x="324" y="0"/>
                  </a:lnTo>
                  <a:cubicBezTo>
                    <a:pt x="324" y="413"/>
                    <a:pt x="407" y="822"/>
                    <a:pt x="567" y="1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929;p49">
              <a:extLst>
                <a:ext uri="{FF2B5EF4-FFF2-40B4-BE49-F238E27FC236}">
                  <a16:creationId xmlns="" xmlns:a16="http://schemas.microsoft.com/office/drawing/2014/main" id="{5C53BC50-8201-ABB1-221C-156B68FE82E5}"/>
                </a:ext>
              </a:extLst>
            </p:cNvPr>
            <p:cNvSpPr/>
            <p:nvPr/>
          </p:nvSpPr>
          <p:spPr>
            <a:xfrm>
              <a:off x="777437" y="2406830"/>
              <a:ext cx="15669" cy="12574"/>
            </a:xfrm>
            <a:custGeom>
              <a:avLst/>
              <a:gdLst/>
              <a:ahLst/>
              <a:cxnLst/>
              <a:rect l="l" t="t" r="r" b="b"/>
              <a:pathLst>
                <a:path w="405" h="325" extrusionOk="0">
                  <a:moveTo>
                    <a:pt x="209" y="325"/>
                  </a:moveTo>
                  <a:cubicBezTo>
                    <a:pt x="90" y="325"/>
                    <a:pt x="0" y="198"/>
                    <a:pt x="69" y="72"/>
                  </a:cubicBezTo>
                  <a:cubicBezTo>
                    <a:pt x="95" y="26"/>
                    <a:pt x="144" y="0"/>
                    <a:pt x="196" y="0"/>
                  </a:cubicBezTo>
                  <a:lnTo>
                    <a:pt x="213" y="0"/>
                  </a:lnTo>
                  <a:cubicBezTo>
                    <a:pt x="276" y="0"/>
                    <a:pt x="334" y="37"/>
                    <a:pt x="357" y="96"/>
                  </a:cubicBezTo>
                  <a:cubicBezTo>
                    <a:pt x="404" y="212"/>
                    <a:pt x="319"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930;p49">
              <a:extLst>
                <a:ext uri="{FF2B5EF4-FFF2-40B4-BE49-F238E27FC236}">
                  <a16:creationId xmlns="" xmlns:a16="http://schemas.microsoft.com/office/drawing/2014/main" id="{FD181B31-854D-4DE6-5553-13430A2FF845}"/>
                </a:ext>
              </a:extLst>
            </p:cNvPr>
            <p:cNvSpPr/>
            <p:nvPr/>
          </p:nvSpPr>
          <p:spPr>
            <a:xfrm>
              <a:off x="776354" y="2205990"/>
              <a:ext cx="269785" cy="376647"/>
            </a:xfrm>
            <a:custGeom>
              <a:avLst/>
              <a:gdLst/>
              <a:ahLst/>
              <a:cxnLst/>
              <a:rect l="l" t="t" r="r" b="b"/>
              <a:pathLst>
                <a:path w="6973" h="9735" extrusionOk="0">
                  <a:moveTo>
                    <a:pt x="4656" y="324"/>
                  </a:moveTo>
                  <a:lnTo>
                    <a:pt x="4449" y="545"/>
                  </a:lnTo>
                  <a:cubicBezTo>
                    <a:pt x="4387" y="610"/>
                    <a:pt x="4302" y="646"/>
                    <a:pt x="4213" y="646"/>
                  </a:cubicBezTo>
                  <a:lnTo>
                    <a:pt x="2612" y="646"/>
                  </a:lnTo>
                  <a:cubicBezTo>
                    <a:pt x="2523" y="646"/>
                    <a:pt x="2438" y="610"/>
                    <a:pt x="2377" y="545"/>
                  </a:cubicBezTo>
                  <a:lnTo>
                    <a:pt x="2170" y="324"/>
                  </a:lnTo>
                  <a:close/>
                  <a:moveTo>
                    <a:pt x="5676" y="324"/>
                  </a:moveTo>
                  <a:cubicBezTo>
                    <a:pt x="5856" y="324"/>
                    <a:pt x="6001" y="469"/>
                    <a:pt x="6001" y="649"/>
                  </a:cubicBezTo>
                  <a:lnTo>
                    <a:pt x="6001" y="2495"/>
                  </a:lnTo>
                  <a:cubicBezTo>
                    <a:pt x="5355" y="1732"/>
                    <a:pt x="4406" y="1293"/>
                    <a:pt x="3406" y="1293"/>
                  </a:cubicBezTo>
                  <a:cubicBezTo>
                    <a:pt x="2405" y="1293"/>
                    <a:pt x="1456" y="1732"/>
                    <a:pt x="810" y="2495"/>
                  </a:cubicBezTo>
                  <a:lnTo>
                    <a:pt x="810" y="649"/>
                  </a:lnTo>
                  <a:cubicBezTo>
                    <a:pt x="810" y="469"/>
                    <a:pt x="955" y="324"/>
                    <a:pt x="1135" y="324"/>
                  </a:cubicBezTo>
                  <a:lnTo>
                    <a:pt x="1713" y="324"/>
                  </a:lnTo>
                  <a:lnTo>
                    <a:pt x="2129" y="766"/>
                  </a:lnTo>
                  <a:cubicBezTo>
                    <a:pt x="2252" y="896"/>
                    <a:pt x="2423" y="970"/>
                    <a:pt x="2603" y="970"/>
                  </a:cubicBezTo>
                  <a:lnTo>
                    <a:pt x="4208" y="970"/>
                  </a:lnTo>
                  <a:cubicBezTo>
                    <a:pt x="4388" y="970"/>
                    <a:pt x="4559" y="896"/>
                    <a:pt x="4682" y="766"/>
                  </a:cubicBezTo>
                  <a:lnTo>
                    <a:pt x="5098" y="324"/>
                  </a:lnTo>
                  <a:close/>
                  <a:moveTo>
                    <a:pt x="6001" y="6921"/>
                  </a:moveTo>
                  <a:lnTo>
                    <a:pt x="6001" y="8289"/>
                  </a:lnTo>
                  <a:cubicBezTo>
                    <a:pt x="6001" y="8467"/>
                    <a:pt x="5856" y="8613"/>
                    <a:pt x="5676" y="8613"/>
                  </a:cubicBezTo>
                  <a:lnTo>
                    <a:pt x="1135" y="8613"/>
                  </a:lnTo>
                  <a:cubicBezTo>
                    <a:pt x="955" y="8613"/>
                    <a:pt x="810" y="8467"/>
                    <a:pt x="810" y="8289"/>
                  </a:cubicBezTo>
                  <a:lnTo>
                    <a:pt x="810" y="6923"/>
                  </a:lnTo>
                  <a:cubicBezTo>
                    <a:pt x="1019" y="7165"/>
                    <a:pt x="1260" y="7378"/>
                    <a:pt x="1524" y="7558"/>
                  </a:cubicBezTo>
                  <a:cubicBezTo>
                    <a:pt x="1803" y="7740"/>
                    <a:pt x="2105" y="7881"/>
                    <a:pt x="2423" y="7980"/>
                  </a:cubicBezTo>
                  <a:cubicBezTo>
                    <a:pt x="2743" y="8073"/>
                    <a:pt x="3073" y="8122"/>
                    <a:pt x="3405" y="8126"/>
                  </a:cubicBezTo>
                  <a:cubicBezTo>
                    <a:pt x="4406" y="8126"/>
                    <a:pt x="5355" y="7685"/>
                    <a:pt x="6001" y="6921"/>
                  </a:cubicBezTo>
                  <a:close/>
                  <a:moveTo>
                    <a:pt x="6001" y="8825"/>
                  </a:moveTo>
                  <a:lnTo>
                    <a:pt x="6001" y="9087"/>
                  </a:lnTo>
                  <a:cubicBezTo>
                    <a:pt x="6001" y="9266"/>
                    <a:pt x="5856" y="9411"/>
                    <a:pt x="5676" y="9411"/>
                  </a:cubicBezTo>
                  <a:lnTo>
                    <a:pt x="1135" y="9411"/>
                  </a:lnTo>
                  <a:cubicBezTo>
                    <a:pt x="955" y="9411"/>
                    <a:pt x="810" y="9266"/>
                    <a:pt x="810" y="9087"/>
                  </a:cubicBezTo>
                  <a:lnTo>
                    <a:pt x="810" y="8825"/>
                  </a:lnTo>
                  <a:cubicBezTo>
                    <a:pt x="908" y="8885"/>
                    <a:pt x="1020" y="8917"/>
                    <a:pt x="1135" y="8917"/>
                  </a:cubicBezTo>
                  <a:lnTo>
                    <a:pt x="5676" y="8917"/>
                  </a:lnTo>
                  <a:cubicBezTo>
                    <a:pt x="5791" y="8917"/>
                    <a:pt x="5902" y="8885"/>
                    <a:pt x="6001" y="8825"/>
                  </a:cubicBezTo>
                  <a:close/>
                  <a:moveTo>
                    <a:pt x="1136" y="1"/>
                  </a:moveTo>
                  <a:cubicBezTo>
                    <a:pt x="778" y="1"/>
                    <a:pt x="487" y="290"/>
                    <a:pt x="487" y="650"/>
                  </a:cubicBezTo>
                  <a:lnTo>
                    <a:pt x="487" y="2960"/>
                  </a:lnTo>
                  <a:cubicBezTo>
                    <a:pt x="170" y="3486"/>
                    <a:pt x="1" y="4090"/>
                    <a:pt x="1" y="4705"/>
                  </a:cubicBezTo>
                  <a:cubicBezTo>
                    <a:pt x="1" y="4795"/>
                    <a:pt x="73" y="4868"/>
                    <a:pt x="162" y="4868"/>
                  </a:cubicBezTo>
                  <a:cubicBezTo>
                    <a:pt x="253" y="4868"/>
                    <a:pt x="325" y="4795"/>
                    <a:pt x="325" y="4705"/>
                  </a:cubicBezTo>
                  <a:cubicBezTo>
                    <a:pt x="325" y="3003"/>
                    <a:pt x="1704" y="1623"/>
                    <a:pt x="3405" y="1623"/>
                  </a:cubicBezTo>
                  <a:cubicBezTo>
                    <a:pt x="3630" y="1623"/>
                    <a:pt x="3860" y="1647"/>
                    <a:pt x="4093" y="1698"/>
                  </a:cubicBezTo>
                  <a:cubicBezTo>
                    <a:pt x="5136" y="1922"/>
                    <a:pt x="6186" y="2974"/>
                    <a:pt x="6411" y="4016"/>
                  </a:cubicBezTo>
                  <a:cubicBezTo>
                    <a:pt x="6845" y="6020"/>
                    <a:pt x="5332" y="7788"/>
                    <a:pt x="3405" y="7788"/>
                  </a:cubicBezTo>
                  <a:cubicBezTo>
                    <a:pt x="3105" y="7784"/>
                    <a:pt x="2806" y="7740"/>
                    <a:pt x="2517" y="7657"/>
                  </a:cubicBezTo>
                  <a:cubicBezTo>
                    <a:pt x="2230" y="7566"/>
                    <a:pt x="1956" y="7438"/>
                    <a:pt x="1704" y="7274"/>
                  </a:cubicBezTo>
                  <a:cubicBezTo>
                    <a:pt x="1455" y="7104"/>
                    <a:pt x="1230" y="6903"/>
                    <a:pt x="1035" y="6674"/>
                  </a:cubicBezTo>
                  <a:cubicBezTo>
                    <a:pt x="847" y="6440"/>
                    <a:pt x="690" y="6181"/>
                    <a:pt x="568" y="5906"/>
                  </a:cubicBezTo>
                  <a:cubicBezTo>
                    <a:pt x="543" y="5844"/>
                    <a:pt x="483" y="5806"/>
                    <a:pt x="420" y="5806"/>
                  </a:cubicBezTo>
                  <a:cubicBezTo>
                    <a:pt x="401" y="5806"/>
                    <a:pt x="382" y="5810"/>
                    <a:pt x="363" y="5817"/>
                  </a:cubicBezTo>
                  <a:cubicBezTo>
                    <a:pt x="322" y="5833"/>
                    <a:pt x="288" y="5864"/>
                    <a:pt x="272" y="5905"/>
                  </a:cubicBezTo>
                  <a:cubicBezTo>
                    <a:pt x="254" y="5945"/>
                    <a:pt x="253" y="5991"/>
                    <a:pt x="270" y="6032"/>
                  </a:cubicBezTo>
                  <a:cubicBezTo>
                    <a:pt x="334" y="6177"/>
                    <a:pt x="406" y="6317"/>
                    <a:pt x="487" y="6452"/>
                  </a:cubicBezTo>
                  <a:lnTo>
                    <a:pt x="487" y="9086"/>
                  </a:lnTo>
                  <a:cubicBezTo>
                    <a:pt x="487" y="9444"/>
                    <a:pt x="778" y="9735"/>
                    <a:pt x="1136" y="9735"/>
                  </a:cubicBezTo>
                  <a:lnTo>
                    <a:pt x="5675" y="9735"/>
                  </a:lnTo>
                  <a:cubicBezTo>
                    <a:pt x="6033" y="9735"/>
                    <a:pt x="6324" y="9444"/>
                    <a:pt x="6324" y="9086"/>
                  </a:cubicBezTo>
                  <a:lnTo>
                    <a:pt x="6324" y="6451"/>
                  </a:lnTo>
                  <a:cubicBezTo>
                    <a:pt x="6972" y="5378"/>
                    <a:pt x="6972" y="4033"/>
                    <a:pt x="6324" y="2960"/>
                  </a:cubicBezTo>
                  <a:lnTo>
                    <a:pt x="6324" y="650"/>
                  </a:lnTo>
                  <a:cubicBezTo>
                    <a:pt x="6324" y="290"/>
                    <a:pt x="6033" y="1"/>
                    <a:pt x="5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931;p49">
              <a:extLst>
                <a:ext uri="{FF2B5EF4-FFF2-40B4-BE49-F238E27FC236}">
                  <a16:creationId xmlns="" xmlns:a16="http://schemas.microsoft.com/office/drawing/2014/main" id="{CBC3D412-CAED-6E2A-2ACB-C861F6CAE100}"/>
                </a:ext>
              </a:extLst>
            </p:cNvPr>
            <p:cNvSpPr/>
            <p:nvPr/>
          </p:nvSpPr>
          <p:spPr>
            <a:xfrm>
              <a:off x="814232" y="2319197"/>
              <a:ext cx="188343" cy="156965"/>
            </a:xfrm>
            <a:custGeom>
              <a:avLst/>
              <a:gdLst/>
              <a:ahLst/>
              <a:cxnLst/>
              <a:rect l="l" t="t" r="r" b="b"/>
              <a:pathLst>
                <a:path w="4868" h="4057" extrusionOk="0">
                  <a:moveTo>
                    <a:pt x="3566" y="325"/>
                  </a:moveTo>
                  <a:cubicBezTo>
                    <a:pt x="3567" y="325"/>
                    <a:pt x="3569" y="325"/>
                    <a:pt x="3570" y="325"/>
                  </a:cubicBezTo>
                  <a:cubicBezTo>
                    <a:pt x="4124" y="325"/>
                    <a:pt x="4543" y="790"/>
                    <a:pt x="4543" y="1406"/>
                  </a:cubicBezTo>
                  <a:cubicBezTo>
                    <a:pt x="4543" y="1880"/>
                    <a:pt x="4267" y="2803"/>
                    <a:pt x="2433" y="3713"/>
                  </a:cubicBezTo>
                  <a:cubicBezTo>
                    <a:pt x="600" y="2803"/>
                    <a:pt x="325" y="1880"/>
                    <a:pt x="325" y="1406"/>
                  </a:cubicBezTo>
                  <a:cubicBezTo>
                    <a:pt x="325" y="790"/>
                    <a:pt x="743" y="325"/>
                    <a:pt x="1298" y="325"/>
                  </a:cubicBezTo>
                  <a:cubicBezTo>
                    <a:pt x="1299" y="325"/>
                    <a:pt x="1301" y="325"/>
                    <a:pt x="1302" y="325"/>
                  </a:cubicBezTo>
                  <a:cubicBezTo>
                    <a:pt x="1692" y="325"/>
                    <a:pt x="2061" y="505"/>
                    <a:pt x="2300" y="814"/>
                  </a:cubicBezTo>
                  <a:cubicBezTo>
                    <a:pt x="2331" y="858"/>
                    <a:pt x="2380" y="884"/>
                    <a:pt x="2433" y="884"/>
                  </a:cubicBezTo>
                  <a:cubicBezTo>
                    <a:pt x="2434" y="884"/>
                    <a:pt x="2436" y="884"/>
                    <a:pt x="2437" y="884"/>
                  </a:cubicBezTo>
                  <a:cubicBezTo>
                    <a:pt x="2489" y="884"/>
                    <a:pt x="2538" y="858"/>
                    <a:pt x="2568" y="814"/>
                  </a:cubicBezTo>
                  <a:cubicBezTo>
                    <a:pt x="2807" y="505"/>
                    <a:pt x="3175" y="325"/>
                    <a:pt x="3566" y="325"/>
                  </a:cubicBezTo>
                  <a:close/>
                  <a:moveTo>
                    <a:pt x="1302" y="0"/>
                  </a:moveTo>
                  <a:cubicBezTo>
                    <a:pt x="1301" y="0"/>
                    <a:pt x="1300" y="0"/>
                    <a:pt x="1298" y="0"/>
                  </a:cubicBezTo>
                  <a:cubicBezTo>
                    <a:pt x="570" y="0"/>
                    <a:pt x="0" y="618"/>
                    <a:pt x="0" y="1406"/>
                  </a:cubicBezTo>
                  <a:cubicBezTo>
                    <a:pt x="0" y="1962"/>
                    <a:pt x="307" y="3041"/>
                    <a:pt x="2363" y="4040"/>
                  </a:cubicBezTo>
                  <a:cubicBezTo>
                    <a:pt x="2385" y="4051"/>
                    <a:pt x="2409" y="4056"/>
                    <a:pt x="2434" y="4056"/>
                  </a:cubicBezTo>
                  <a:cubicBezTo>
                    <a:pt x="2458" y="4056"/>
                    <a:pt x="2482" y="4051"/>
                    <a:pt x="2505" y="4040"/>
                  </a:cubicBezTo>
                  <a:cubicBezTo>
                    <a:pt x="4560" y="3041"/>
                    <a:pt x="4868" y="1962"/>
                    <a:pt x="4868" y="1406"/>
                  </a:cubicBezTo>
                  <a:cubicBezTo>
                    <a:pt x="4868" y="618"/>
                    <a:pt x="4297" y="0"/>
                    <a:pt x="3570" y="0"/>
                  </a:cubicBezTo>
                  <a:cubicBezTo>
                    <a:pt x="3568" y="0"/>
                    <a:pt x="3567" y="0"/>
                    <a:pt x="3566" y="0"/>
                  </a:cubicBezTo>
                  <a:cubicBezTo>
                    <a:pt x="3140" y="0"/>
                    <a:pt x="2732" y="171"/>
                    <a:pt x="2433" y="475"/>
                  </a:cubicBezTo>
                  <a:cubicBezTo>
                    <a:pt x="2135" y="171"/>
                    <a:pt x="1727"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932;p49">
              <a:extLst>
                <a:ext uri="{FF2B5EF4-FFF2-40B4-BE49-F238E27FC236}">
                  <a16:creationId xmlns="" xmlns:a16="http://schemas.microsoft.com/office/drawing/2014/main" id="{E5D41460-A09E-BB2B-F97E-F686C45E3303}"/>
                </a:ext>
              </a:extLst>
            </p:cNvPr>
            <p:cNvSpPr/>
            <p:nvPr/>
          </p:nvSpPr>
          <p:spPr>
            <a:xfrm>
              <a:off x="839341" y="2344307"/>
              <a:ext cx="31416" cy="35595"/>
            </a:xfrm>
            <a:custGeom>
              <a:avLst/>
              <a:gdLst/>
              <a:ahLst/>
              <a:cxnLst/>
              <a:rect l="l" t="t" r="r" b="b"/>
              <a:pathLst>
                <a:path w="812" h="920" extrusionOk="0">
                  <a:moveTo>
                    <a:pt x="649" y="325"/>
                  </a:moveTo>
                  <a:cubicBezTo>
                    <a:pt x="739" y="325"/>
                    <a:pt x="811" y="252"/>
                    <a:pt x="811" y="163"/>
                  </a:cubicBezTo>
                  <a:cubicBezTo>
                    <a:pt x="811" y="73"/>
                    <a:pt x="739" y="0"/>
                    <a:pt x="649" y="0"/>
                  </a:cubicBezTo>
                  <a:cubicBezTo>
                    <a:pt x="223" y="0"/>
                    <a:pt x="0" y="381"/>
                    <a:pt x="0" y="757"/>
                  </a:cubicBezTo>
                  <a:cubicBezTo>
                    <a:pt x="0" y="847"/>
                    <a:pt x="73" y="920"/>
                    <a:pt x="162" y="920"/>
                  </a:cubicBezTo>
                  <a:cubicBezTo>
                    <a:pt x="252" y="920"/>
                    <a:pt x="325" y="847"/>
                    <a:pt x="325" y="757"/>
                  </a:cubicBezTo>
                  <a:cubicBezTo>
                    <a:pt x="325" y="608"/>
                    <a:pt x="392" y="325"/>
                    <a:pt x="64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15" name="Google Shape;1189;p53">
            <a:extLst>
              <a:ext uri="{FF2B5EF4-FFF2-40B4-BE49-F238E27FC236}">
                <a16:creationId xmlns="" xmlns:a16="http://schemas.microsoft.com/office/drawing/2014/main" id="{A2982AB9-25E0-8A8A-34AF-AB1D261332A7}"/>
              </a:ext>
            </a:extLst>
          </p:cNvPr>
          <p:cNvPicPr preferRelativeResize="0"/>
          <p:nvPr/>
        </p:nvPicPr>
        <p:blipFill>
          <a:blip r:embed="rId3">
            <a:alphaModFix/>
          </a:blip>
          <a:stretch>
            <a:fillRect/>
          </a:stretch>
        </p:blipFill>
        <p:spPr>
          <a:xfrm rot="-4168077">
            <a:off x="7403529" y="3346671"/>
            <a:ext cx="2994233" cy="3321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803AC03-2A13-12D6-B5A8-8CD4EC84D6A6}"/>
              </a:ext>
            </a:extLst>
          </p:cNvPr>
          <p:cNvPicPr>
            <a:picLocks noChangeAspect="1"/>
          </p:cNvPicPr>
          <p:nvPr/>
        </p:nvPicPr>
        <p:blipFill>
          <a:blip r:embed="rId2"/>
          <a:stretch>
            <a:fillRect/>
          </a:stretch>
        </p:blipFill>
        <p:spPr>
          <a:xfrm>
            <a:off x="579830" y="2425162"/>
            <a:ext cx="8564170" cy="2419688"/>
          </a:xfrm>
          <a:prstGeom prst="rect">
            <a:avLst/>
          </a:prstGeom>
        </p:spPr>
      </p:pic>
      <p:sp>
        <p:nvSpPr>
          <p:cNvPr id="12" name="TextBox 11">
            <a:extLst>
              <a:ext uri="{FF2B5EF4-FFF2-40B4-BE49-F238E27FC236}">
                <a16:creationId xmlns="" xmlns:a16="http://schemas.microsoft.com/office/drawing/2014/main" id="{54A76A92-972E-0760-D274-8662723A2CC4}"/>
              </a:ext>
            </a:extLst>
          </p:cNvPr>
          <p:cNvSpPr txBox="1"/>
          <p:nvPr/>
        </p:nvSpPr>
        <p:spPr>
          <a:xfrm>
            <a:off x="3432312" y="1477406"/>
            <a:ext cx="5341397" cy="707886"/>
          </a:xfrm>
          <a:prstGeom prst="rect">
            <a:avLst/>
          </a:prstGeom>
          <a:noFill/>
        </p:spPr>
        <p:txBody>
          <a:bodyPr wrap="square" rtlCol="0">
            <a:spAutoFit/>
          </a:bodyPr>
          <a:lstStyle/>
          <a:p>
            <a:pPr algn="r"/>
            <a:r>
              <a:rPr lang="en-US" sz="4000" b="1" dirty="0" err="1">
                <a:solidFill>
                  <a:schemeClr val="accent4"/>
                </a:solidFill>
                <a:latin typeface="Times New Roman" panose="02020603050405020304" pitchFamily="18" charset="0"/>
                <a:cs typeface="Times New Roman" panose="02020603050405020304" pitchFamily="18" charset="0"/>
              </a:rPr>
              <a:t>Định</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hướng</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học</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tập</a:t>
            </a:r>
            <a:endParaRPr lang="en-US" sz="4000" b="1"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65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2264;p56">
            <a:extLst>
              <a:ext uri="{FF2B5EF4-FFF2-40B4-BE49-F238E27FC236}">
                <a16:creationId xmlns="" xmlns:a16="http://schemas.microsoft.com/office/drawing/2014/main" id="{FE51C37D-2AAA-F8CC-D3C6-817D37B908B0}"/>
              </a:ext>
            </a:extLst>
          </p:cNvPr>
          <p:cNvSpPr/>
          <p:nvPr/>
        </p:nvSpPr>
        <p:spPr>
          <a:xfrm>
            <a:off x="943097" y="1293624"/>
            <a:ext cx="8200903" cy="294467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rgbClr val="434343"/>
            </a:solidFill>
            <a:prstDash val="dash"/>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2" name="Google Shape;2265;p56">
            <a:extLst>
              <a:ext uri="{FF2B5EF4-FFF2-40B4-BE49-F238E27FC236}">
                <a16:creationId xmlns="" xmlns:a16="http://schemas.microsoft.com/office/drawing/2014/main" id="{ACC5B875-6AAB-EF56-5352-58EAC739DB51}"/>
              </a:ext>
            </a:extLst>
          </p:cNvPr>
          <p:cNvSpPr/>
          <p:nvPr/>
        </p:nvSpPr>
        <p:spPr>
          <a:xfrm>
            <a:off x="1323998" y="1508759"/>
            <a:ext cx="7533093" cy="2443889"/>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60000"/>
              <a:lumOff val="4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3" name="Google Shape;2334;p56">
            <a:extLst>
              <a:ext uri="{FF2B5EF4-FFF2-40B4-BE49-F238E27FC236}">
                <a16:creationId xmlns="" xmlns:a16="http://schemas.microsoft.com/office/drawing/2014/main" id="{D11E8080-02A2-BEE7-037B-9CA8683FBD27}"/>
              </a:ext>
            </a:extLst>
          </p:cNvPr>
          <p:cNvSpPr txBox="1">
            <a:spLocks/>
          </p:cNvSpPr>
          <p:nvPr/>
        </p:nvSpPr>
        <p:spPr>
          <a:xfrm rot="-159">
            <a:off x="2292803" y="2779762"/>
            <a:ext cx="5572095" cy="104700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9pPr>
          </a:lstStyle>
          <a:p>
            <a:r>
              <a:rPr lang="en-US" sz="6400" b="1" dirty="0" err="1">
                <a:solidFill>
                  <a:srgbClr val="FFFFFF"/>
                </a:solidFill>
                <a:latin typeface="Lobster" panose="00000500000000000000" pitchFamily="2" charset="0"/>
                <a:cs typeface="Times New Roman" panose="02020603050405020304" pitchFamily="18" charset="0"/>
              </a:rPr>
              <a:t>Tạm</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biệt</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và</a:t>
            </a:r>
            <a:r>
              <a:rPr lang="en-US" sz="6400" b="1" dirty="0">
                <a:solidFill>
                  <a:srgbClr val="FFFFFF"/>
                </a:solidFill>
                <a:latin typeface="Lobster" panose="00000500000000000000" pitchFamily="2" charset="0"/>
                <a:cs typeface="Times New Roman" panose="02020603050405020304" pitchFamily="18" charset="0"/>
              </a:rPr>
              <a:t> </a:t>
            </a:r>
            <a:br>
              <a:rPr lang="en-US" sz="6400" b="1" dirty="0">
                <a:solidFill>
                  <a:srgbClr val="FFFFFF"/>
                </a:solidFill>
                <a:latin typeface="Lobster" panose="00000500000000000000" pitchFamily="2" charset="0"/>
                <a:cs typeface="Times New Roman" panose="02020603050405020304" pitchFamily="18" charset="0"/>
              </a:rPr>
            </a:br>
            <a:r>
              <a:rPr lang="en-US" sz="6400" b="1" dirty="0" err="1">
                <a:solidFill>
                  <a:srgbClr val="FFFFFF"/>
                </a:solidFill>
                <a:latin typeface="Lobster" panose="00000500000000000000" pitchFamily="2" charset="0"/>
                <a:cs typeface="Times New Roman" panose="02020603050405020304" pitchFamily="18" charset="0"/>
              </a:rPr>
              <a:t>hẹn</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gặp</a:t>
            </a:r>
            <a:r>
              <a:rPr lang="en-US" sz="6400" b="1" dirty="0">
                <a:solidFill>
                  <a:srgbClr val="FFFFFF"/>
                </a:solidFill>
                <a:latin typeface="Lobster" panose="00000500000000000000" pitchFamily="2" charset="0"/>
                <a:cs typeface="Times New Roman" panose="02020603050405020304" pitchFamily="18" charset="0"/>
              </a:rPr>
              <a:t> </a:t>
            </a:r>
            <a:r>
              <a:rPr lang="en-US" sz="6400" b="1" dirty="0" err="1">
                <a:solidFill>
                  <a:srgbClr val="FFFFFF"/>
                </a:solidFill>
                <a:latin typeface="Lobster" panose="00000500000000000000" pitchFamily="2" charset="0"/>
                <a:cs typeface="Times New Roman" panose="02020603050405020304" pitchFamily="18" charset="0"/>
              </a:rPr>
              <a:t>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152" name="Google Shape;2846;p61">
            <a:extLst>
              <a:ext uri="{FF2B5EF4-FFF2-40B4-BE49-F238E27FC236}">
                <a16:creationId xmlns="" xmlns:a16="http://schemas.microsoft.com/office/drawing/2014/main" id="{5DE152BE-EA9E-E4BD-7DA6-7063164A0F83}"/>
              </a:ext>
            </a:extLst>
          </p:cNvPr>
          <p:cNvGrpSpPr/>
          <p:nvPr/>
        </p:nvGrpSpPr>
        <p:grpSpPr>
          <a:xfrm>
            <a:off x="686672" y="2015054"/>
            <a:ext cx="1937906" cy="1980024"/>
            <a:chOff x="3963500" y="2652800"/>
            <a:chExt cx="2182750" cy="2456900"/>
          </a:xfrm>
        </p:grpSpPr>
        <p:grpSp>
          <p:nvGrpSpPr>
            <p:cNvPr id="153" name="Google Shape;2847;p61">
              <a:extLst>
                <a:ext uri="{FF2B5EF4-FFF2-40B4-BE49-F238E27FC236}">
                  <a16:creationId xmlns="" xmlns:a16="http://schemas.microsoft.com/office/drawing/2014/main" id="{CD27FCAF-14A5-B496-573B-58DDBA3A5B53}"/>
                </a:ext>
              </a:extLst>
            </p:cNvPr>
            <p:cNvGrpSpPr/>
            <p:nvPr/>
          </p:nvGrpSpPr>
          <p:grpSpPr>
            <a:xfrm>
              <a:off x="3963500" y="2652800"/>
              <a:ext cx="2182750" cy="2456900"/>
              <a:chOff x="3963500" y="2652800"/>
              <a:chExt cx="2182750" cy="2456900"/>
            </a:xfrm>
          </p:grpSpPr>
          <p:sp>
            <p:nvSpPr>
              <p:cNvPr id="155" name="Google Shape;2848;p61">
                <a:extLst>
                  <a:ext uri="{FF2B5EF4-FFF2-40B4-BE49-F238E27FC236}">
                    <a16:creationId xmlns="" xmlns:a16="http://schemas.microsoft.com/office/drawing/2014/main" id="{5751E25E-914C-7BDD-DAF6-9BAC9285D9B8}"/>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6" name="Google Shape;2849;p61">
                <a:extLst>
                  <a:ext uri="{FF2B5EF4-FFF2-40B4-BE49-F238E27FC236}">
                    <a16:creationId xmlns="" xmlns:a16="http://schemas.microsoft.com/office/drawing/2014/main" id="{26EF699E-8B95-AB93-3C62-0A4B6E14B8E6}"/>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7" name="Google Shape;2850;p61">
                <a:extLst>
                  <a:ext uri="{FF2B5EF4-FFF2-40B4-BE49-F238E27FC236}">
                    <a16:creationId xmlns="" xmlns:a16="http://schemas.microsoft.com/office/drawing/2014/main" id="{38BC10FE-B410-88CF-44B7-81711E3C82EA}"/>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8" name="Google Shape;2851;p61">
                <a:extLst>
                  <a:ext uri="{FF2B5EF4-FFF2-40B4-BE49-F238E27FC236}">
                    <a16:creationId xmlns="" xmlns:a16="http://schemas.microsoft.com/office/drawing/2014/main" id="{61A30B0F-D1CE-7F49-2B91-D20C7BE5D5F6}"/>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9" name="Google Shape;2852;p61">
                <a:extLst>
                  <a:ext uri="{FF2B5EF4-FFF2-40B4-BE49-F238E27FC236}">
                    <a16:creationId xmlns="" xmlns:a16="http://schemas.microsoft.com/office/drawing/2014/main" id="{269F9347-800E-4A86-C339-9595D6E0981F}"/>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0" name="Google Shape;2853;p61">
                <a:extLst>
                  <a:ext uri="{FF2B5EF4-FFF2-40B4-BE49-F238E27FC236}">
                    <a16:creationId xmlns="" xmlns:a16="http://schemas.microsoft.com/office/drawing/2014/main" id="{1DA88235-172C-5306-B1E4-F4F7D0696132}"/>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1" name="Google Shape;2854;p61">
                <a:extLst>
                  <a:ext uri="{FF2B5EF4-FFF2-40B4-BE49-F238E27FC236}">
                    <a16:creationId xmlns="" xmlns:a16="http://schemas.microsoft.com/office/drawing/2014/main" id="{521358DB-77F8-8EC9-DB65-421BF12204C2}"/>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2" name="Google Shape;2855;p61">
                <a:extLst>
                  <a:ext uri="{FF2B5EF4-FFF2-40B4-BE49-F238E27FC236}">
                    <a16:creationId xmlns="" xmlns:a16="http://schemas.microsoft.com/office/drawing/2014/main" id="{52C4B19E-F446-C13C-4086-B1035BF81D98}"/>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3" name="Google Shape;2856;p61">
                <a:extLst>
                  <a:ext uri="{FF2B5EF4-FFF2-40B4-BE49-F238E27FC236}">
                    <a16:creationId xmlns="" xmlns:a16="http://schemas.microsoft.com/office/drawing/2014/main" id="{D3CEEACC-9ECF-5DB2-CDAC-4A35BB318D4C}"/>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4" name="Google Shape;2857;p61">
                <a:extLst>
                  <a:ext uri="{FF2B5EF4-FFF2-40B4-BE49-F238E27FC236}">
                    <a16:creationId xmlns="" xmlns:a16="http://schemas.microsoft.com/office/drawing/2014/main" id="{332AA0E9-9855-436E-B6AA-FBEC592B926A}"/>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5" name="Google Shape;2858;p61">
                <a:extLst>
                  <a:ext uri="{FF2B5EF4-FFF2-40B4-BE49-F238E27FC236}">
                    <a16:creationId xmlns="" xmlns:a16="http://schemas.microsoft.com/office/drawing/2014/main" id="{EE8037EE-F3F8-42CA-1D65-FB09AB9CACB1}"/>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6" name="Google Shape;2859;p61">
                <a:extLst>
                  <a:ext uri="{FF2B5EF4-FFF2-40B4-BE49-F238E27FC236}">
                    <a16:creationId xmlns="" xmlns:a16="http://schemas.microsoft.com/office/drawing/2014/main" id="{B520F5AC-092E-FFD1-86AB-F76F50EA2427}"/>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7" name="Google Shape;2860;p61">
                <a:extLst>
                  <a:ext uri="{FF2B5EF4-FFF2-40B4-BE49-F238E27FC236}">
                    <a16:creationId xmlns="" xmlns:a16="http://schemas.microsoft.com/office/drawing/2014/main" id="{C24B517E-D688-D066-62E2-76483048366A}"/>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8" name="Google Shape;2861;p61">
                <a:extLst>
                  <a:ext uri="{FF2B5EF4-FFF2-40B4-BE49-F238E27FC236}">
                    <a16:creationId xmlns="" xmlns:a16="http://schemas.microsoft.com/office/drawing/2014/main" id="{0C68220C-0BC0-CA67-F22F-853772251191}"/>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9" name="Google Shape;2862;p61">
                <a:extLst>
                  <a:ext uri="{FF2B5EF4-FFF2-40B4-BE49-F238E27FC236}">
                    <a16:creationId xmlns="" xmlns:a16="http://schemas.microsoft.com/office/drawing/2014/main" id="{44D90EFA-6BDC-3A85-5434-5574757F7D84}"/>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0" name="Google Shape;2863;p61">
                <a:extLst>
                  <a:ext uri="{FF2B5EF4-FFF2-40B4-BE49-F238E27FC236}">
                    <a16:creationId xmlns="" xmlns:a16="http://schemas.microsoft.com/office/drawing/2014/main" id="{3C173501-B21A-1F44-FB12-7474C7944F00}"/>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1" name="Google Shape;2864;p61">
                <a:extLst>
                  <a:ext uri="{FF2B5EF4-FFF2-40B4-BE49-F238E27FC236}">
                    <a16:creationId xmlns="" xmlns:a16="http://schemas.microsoft.com/office/drawing/2014/main" id="{ABA33D16-8294-03ED-0741-85DF616ACD23}"/>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2" name="Google Shape;2865;p61">
                <a:extLst>
                  <a:ext uri="{FF2B5EF4-FFF2-40B4-BE49-F238E27FC236}">
                    <a16:creationId xmlns="" xmlns:a16="http://schemas.microsoft.com/office/drawing/2014/main" id="{6108F538-4B44-C0F1-C1D4-B3E4449C32AA}"/>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3" name="Google Shape;2866;p61">
                <a:extLst>
                  <a:ext uri="{FF2B5EF4-FFF2-40B4-BE49-F238E27FC236}">
                    <a16:creationId xmlns="" xmlns:a16="http://schemas.microsoft.com/office/drawing/2014/main" id="{DF03B56C-92E0-F1AD-27A4-C76521248213}"/>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4" name="Google Shape;2867;p61">
                <a:extLst>
                  <a:ext uri="{FF2B5EF4-FFF2-40B4-BE49-F238E27FC236}">
                    <a16:creationId xmlns="" xmlns:a16="http://schemas.microsoft.com/office/drawing/2014/main" id="{9FB85270-A178-9C58-AAFA-E1E4E9B161A1}"/>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5" name="Google Shape;2868;p61">
                <a:extLst>
                  <a:ext uri="{FF2B5EF4-FFF2-40B4-BE49-F238E27FC236}">
                    <a16:creationId xmlns="" xmlns:a16="http://schemas.microsoft.com/office/drawing/2014/main" id="{8D786B00-1518-D897-53F6-4C11BBD0EFD8}"/>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6" name="Google Shape;2869;p61">
                <a:extLst>
                  <a:ext uri="{FF2B5EF4-FFF2-40B4-BE49-F238E27FC236}">
                    <a16:creationId xmlns="" xmlns:a16="http://schemas.microsoft.com/office/drawing/2014/main" id="{D611D0CD-0E2F-75EE-E2DE-525F19FC256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7" name="Google Shape;2870;p61">
                <a:extLst>
                  <a:ext uri="{FF2B5EF4-FFF2-40B4-BE49-F238E27FC236}">
                    <a16:creationId xmlns="" xmlns:a16="http://schemas.microsoft.com/office/drawing/2014/main" id="{AB3A919D-63E3-5F78-C508-1ADB24E5FA0E}"/>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8" name="Google Shape;2871;p61">
                <a:extLst>
                  <a:ext uri="{FF2B5EF4-FFF2-40B4-BE49-F238E27FC236}">
                    <a16:creationId xmlns="" xmlns:a16="http://schemas.microsoft.com/office/drawing/2014/main" id="{E66689B5-32FA-65FC-29E9-908C51003642}"/>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9" name="Google Shape;2872;p61">
                <a:extLst>
                  <a:ext uri="{FF2B5EF4-FFF2-40B4-BE49-F238E27FC236}">
                    <a16:creationId xmlns="" xmlns:a16="http://schemas.microsoft.com/office/drawing/2014/main" id="{8543D9DD-80A2-AEE6-D20A-D6E062669B73}"/>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0" name="Google Shape;2873;p61">
                <a:extLst>
                  <a:ext uri="{FF2B5EF4-FFF2-40B4-BE49-F238E27FC236}">
                    <a16:creationId xmlns="" xmlns:a16="http://schemas.microsoft.com/office/drawing/2014/main" id="{E7DAE063-FBF8-35E8-625B-0441B25DDDB1}"/>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1" name="Google Shape;2874;p61">
                <a:extLst>
                  <a:ext uri="{FF2B5EF4-FFF2-40B4-BE49-F238E27FC236}">
                    <a16:creationId xmlns="" xmlns:a16="http://schemas.microsoft.com/office/drawing/2014/main" id="{573E570B-56B6-92B6-2B43-E710CEA31E30}"/>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2" name="Google Shape;2875;p61">
                <a:extLst>
                  <a:ext uri="{FF2B5EF4-FFF2-40B4-BE49-F238E27FC236}">
                    <a16:creationId xmlns="" xmlns:a16="http://schemas.microsoft.com/office/drawing/2014/main" id="{AD0A2E71-07EF-1399-DFFF-D5988F0289A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3" name="Google Shape;2876;p61">
                <a:extLst>
                  <a:ext uri="{FF2B5EF4-FFF2-40B4-BE49-F238E27FC236}">
                    <a16:creationId xmlns="" xmlns:a16="http://schemas.microsoft.com/office/drawing/2014/main" id="{D84035A6-ACD5-A008-8E80-8EFC5D1A367A}"/>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4" name="Google Shape;2877;p61">
                <a:extLst>
                  <a:ext uri="{FF2B5EF4-FFF2-40B4-BE49-F238E27FC236}">
                    <a16:creationId xmlns="" xmlns:a16="http://schemas.microsoft.com/office/drawing/2014/main" id="{01C8FFAD-EE4F-CEFC-6240-68CEDFA62393}"/>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5" name="Google Shape;2878;p61">
                <a:extLst>
                  <a:ext uri="{FF2B5EF4-FFF2-40B4-BE49-F238E27FC236}">
                    <a16:creationId xmlns="" xmlns:a16="http://schemas.microsoft.com/office/drawing/2014/main" id="{0FC7597A-F8C7-2236-B2D6-640FB57A32EA}"/>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6" name="Google Shape;2879;p61">
                <a:extLst>
                  <a:ext uri="{FF2B5EF4-FFF2-40B4-BE49-F238E27FC236}">
                    <a16:creationId xmlns="" xmlns:a16="http://schemas.microsoft.com/office/drawing/2014/main" id="{334F4F3A-9334-CFF7-D3ED-B2E8E14D5199}"/>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7" name="Google Shape;2880;p61">
                <a:extLst>
                  <a:ext uri="{FF2B5EF4-FFF2-40B4-BE49-F238E27FC236}">
                    <a16:creationId xmlns="" xmlns:a16="http://schemas.microsoft.com/office/drawing/2014/main" id="{B0A4F345-E07A-1CA2-5D00-1F390A86D7A1}"/>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8" name="Google Shape;2881;p61">
                <a:extLst>
                  <a:ext uri="{FF2B5EF4-FFF2-40B4-BE49-F238E27FC236}">
                    <a16:creationId xmlns="" xmlns:a16="http://schemas.microsoft.com/office/drawing/2014/main" id="{37BD906E-1401-EB14-C5EA-9C6DB36BC9BB}"/>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9" name="Google Shape;2882;p61">
                <a:extLst>
                  <a:ext uri="{FF2B5EF4-FFF2-40B4-BE49-F238E27FC236}">
                    <a16:creationId xmlns="" xmlns:a16="http://schemas.microsoft.com/office/drawing/2014/main" id="{B844FC97-CA44-773A-3446-A4A1095E4C49}"/>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0" name="Google Shape;2883;p61">
                <a:extLst>
                  <a:ext uri="{FF2B5EF4-FFF2-40B4-BE49-F238E27FC236}">
                    <a16:creationId xmlns="" xmlns:a16="http://schemas.microsoft.com/office/drawing/2014/main" id="{39884F12-1F23-47AC-1F0B-E71F93652790}"/>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1" name="Google Shape;2884;p61">
                <a:extLst>
                  <a:ext uri="{FF2B5EF4-FFF2-40B4-BE49-F238E27FC236}">
                    <a16:creationId xmlns="" xmlns:a16="http://schemas.microsoft.com/office/drawing/2014/main" id="{6AB38C94-D6C0-25AA-18B5-C40EC08DE9D1}"/>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2" name="Google Shape;2885;p61">
                <a:extLst>
                  <a:ext uri="{FF2B5EF4-FFF2-40B4-BE49-F238E27FC236}">
                    <a16:creationId xmlns="" xmlns:a16="http://schemas.microsoft.com/office/drawing/2014/main" id="{52FD95D5-B66A-6038-AD2F-9BF557A8AEFD}"/>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3" name="Google Shape;2886;p61">
                <a:extLst>
                  <a:ext uri="{FF2B5EF4-FFF2-40B4-BE49-F238E27FC236}">
                    <a16:creationId xmlns="" xmlns:a16="http://schemas.microsoft.com/office/drawing/2014/main" id="{7C0D3788-98BF-E973-F269-146F8EB9A6EF}"/>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4" name="Google Shape;2887;p61">
                <a:extLst>
                  <a:ext uri="{FF2B5EF4-FFF2-40B4-BE49-F238E27FC236}">
                    <a16:creationId xmlns="" xmlns:a16="http://schemas.microsoft.com/office/drawing/2014/main" id="{1A5D9322-1595-A91E-6DAC-28456FD35EBA}"/>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5" name="Google Shape;2888;p61">
                <a:extLst>
                  <a:ext uri="{FF2B5EF4-FFF2-40B4-BE49-F238E27FC236}">
                    <a16:creationId xmlns="" xmlns:a16="http://schemas.microsoft.com/office/drawing/2014/main" id="{81218364-8CD3-1896-C427-94086AB25D0F}"/>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6" name="Google Shape;2889;p61">
                <a:extLst>
                  <a:ext uri="{FF2B5EF4-FFF2-40B4-BE49-F238E27FC236}">
                    <a16:creationId xmlns="" xmlns:a16="http://schemas.microsoft.com/office/drawing/2014/main" id="{588BCF1E-896C-3C26-03AA-B3D149B3B850}"/>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7" name="Google Shape;2890;p61">
                <a:extLst>
                  <a:ext uri="{FF2B5EF4-FFF2-40B4-BE49-F238E27FC236}">
                    <a16:creationId xmlns="" xmlns:a16="http://schemas.microsoft.com/office/drawing/2014/main" id="{D051B57E-707F-FFCA-6966-77FE6D698FDC}"/>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8" name="Google Shape;2891;p61">
                <a:extLst>
                  <a:ext uri="{FF2B5EF4-FFF2-40B4-BE49-F238E27FC236}">
                    <a16:creationId xmlns="" xmlns:a16="http://schemas.microsoft.com/office/drawing/2014/main" id="{89E9AF80-8B47-9E69-15AE-EF347250AC1D}"/>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9" name="Google Shape;2892;p61">
                <a:extLst>
                  <a:ext uri="{FF2B5EF4-FFF2-40B4-BE49-F238E27FC236}">
                    <a16:creationId xmlns="" xmlns:a16="http://schemas.microsoft.com/office/drawing/2014/main" id="{FC685625-457F-8C9E-4CE1-EF96A866EF64}"/>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0" name="Google Shape;2893;p61">
                <a:extLst>
                  <a:ext uri="{FF2B5EF4-FFF2-40B4-BE49-F238E27FC236}">
                    <a16:creationId xmlns="" xmlns:a16="http://schemas.microsoft.com/office/drawing/2014/main" id="{FC7D43BF-F1CF-B15B-7B81-B025013E49B6}"/>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1" name="Google Shape;2894;p61">
                <a:extLst>
                  <a:ext uri="{FF2B5EF4-FFF2-40B4-BE49-F238E27FC236}">
                    <a16:creationId xmlns="" xmlns:a16="http://schemas.microsoft.com/office/drawing/2014/main" id="{A3B968A2-F80A-E204-0D20-65BD7BA3E964}"/>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2" name="Google Shape;2895;p61">
                <a:extLst>
                  <a:ext uri="{FF2B5EF4-FFF2-40B4-BE49-F238E27FC236}">
                    <a16:creationId xmlns="" xmlns:a16="http://schemas.microsoft.com/office/drawing/2014/main" id="{7A7A3A0C-0726-E8F5-0346-C230DE2ED508}"/>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3" name="Google Shape;2896;p61">
                <a:extLst>
                  <a:ext uri="{FF2B5EF4-FFF2-40B4-BE49-F238E27FC236}">
                    <a16:creationId xmlns="" xmlns:a16="http://schemas.microsoft.com/office/drawing/2014/main" id="{BCC1CC2E-712C-270E-124D-9B93B950B594}"/>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4" name="Google Shape;2897;p61">
                <a:extLst>
                  <a:ext uri="{FF2B5EF4-FFF2-40B4-BE49-F238E27FC236}">
                    <a16:creationId xmlns="" xmlns:a16="http://schemas.microsoft.com/office/drawing/2014/main" id="{6178D9CB-D051-89CE-89DB-06423111184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5" name="Google Shape;2898;p61">
                <a:extLst>
                  <a:ext uri="{FF2B5EF4-FFF2-40B4-BE49-F238E27FC236}">
                    <a16:creationId xmlns="" xmlns:a16="http://schemas.microsoft.com/office/drawing/2014/main" id="{299503B1-B21A-FB77-52CB-D63E50C5CC9D}"/>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6" name="Google Shape;2899;p61">
                <a:extLst>
                  <a:ext uri="{FF2B5EF4-FFF2-40B4-BE49-F238E27FC236}">
                    <a16:creationId xmlns="" xmlns:a16="http://schemas.microsoft.com/office/drawing/2014/main" id="{7EEEA323-81D2-A921-378F-7208CC26F5EC}"/>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7" name="Google Shape;2900;p61">
                <a:extLst>
                  <a:ext uri="{FF2B5EF4-FFF2-40B4-BE49-F238E27FC236}">
                    <a16:creationId xmlns="" xmlns:a16="http://schemas.microsoft.com/office/drawing/2014/main" id="{A3C317D3-691D-8DCE-E7E6-C94C7CEE16A0}"/>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8" name="Google Shape;2901;p61">
                <a:extLst>
                  <a:ext uri="{FF2B5EF4-FFF2-40B4-BE49-F238E27FC236}">
                    <a16:creationId xmlns="" xmlns:a16="http://schemas.microsoft.com/office/drawing/2014/main" id="{21B30338-C370-9DED-3233-9E94EADF6416}"/>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9" name="Google Shape;2902;p61">
                <a:extLst>
                  <a:ext uri="{FF2B5EF4-FFF2-40B4-BE49-F238E27FC236}">
                    <a16:creationId xmlns="" xmlns:a16="http://schemas.microsoft.com/office/drawing/2014/main" id="{5A734F39-4667-55D9-7BAF-C787B836377B}"/>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0" name="Google Shape;2903;p61">
                <a:extLst>
                  <a:ext uri="{FF2B5EF4-FFF2-40B4-BE49-F238E27FC236}">
                    <a16:creationId xmlns="" xmlns:a16="http://schemas.microsoft.com/office/drawing/2014/main" id="{70D32068-ECB4-3FC0-A18B-ED65B653240A}"/>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1" name="Google Shape;2904;p61">
                <a:extLst>
                  <a:ext uri="{FF2B5EF4-FFF2-40B4-BE49-F238E27FC236}">
                    <a16:creationId xmlns="" xmlns:a16="http://schemas.microsoft.com/office/drawing/2014/main" id="{65967198-2B64-506F-8457-A9DF8C65029A}"/>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2" name="Google Shape;2905;p61">
                <a:extLst>
                  <a:ext uri="{FF2B5EF4-FFF2-40B4-BE49-F238E27FC236}">
                    <a16:creationId xmlns="" xmlns:a16="http://schemas.microsoft.com/office/drawing/2014/main" id="{C918E551-1B5A-2F8B-BECD-F9760A20AB8B}"/>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3" name="Google Shape;2906;p61">
                <a:extLst>
                  <a:ext uri="{FF2B5EF4-FFF2-40B4-BE49-F238E27FC236}">
                    <a16:creationId xmlns="" xmlns:a16="http://schemas.microsoft.com/office/drawing/2014/main" id="{42047439-9637-87BF-0A0D-A7E220523E2E}"/>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4" name="Google Shape;2907;p61">
                <a:extLst>
                  <a:ext uri="{FF2B5EF4-FFF2-40B4-BE49-F238E27FC236}">
                    <a16:creationId xmlns="" xmlns:a16="http://schemas.microsoft.com/office/drawing/2014/main" id="{0840C22C-F56C-82E9-C150-D39B8A85C40C}"/>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5" name="Google Shape;2908;p61">
                <a:extLst>
                  <a:ext uri="{FF2B5EF4-FFF2-40B4-BE49-F238E27FC236}">
                    <a16:creationId xmlns="" xmlns:a16="http://schemas.microsoft.com/office/drawing/2014/main" id="{1A1A1212-4E9C-D84B-2542-F7D5657AC714}"/>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6" name="Google Shape;2909;p61">
                <a:extLst>
                  <a:ext uri="{FF2B5EF4-FFF2-40B4-BE49-F238E27FC236}">
                    <a16:creationId xmlns="" xmlns:a16="http://schemas.microsoft.com/office/drawing/2014/main" id="{80C762E0-240B-4D06-CA7A-6E7ECF143D25}"/>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7" name="Google Shape;2910;p61">
                <a:extLst>
                  <a:ext uri="{FF2B5EF4-FFF2-40B4-BE49-F238E27FC236}">
                    <a16:creationId xmlns="" xmlns:a16="http://schemas.microsoft.com/office/drawing/2014/main" id="{9DE153DF-6259-3A2C-9459-5EE35A1ADDB1}"/>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8" name="Google Shape;2911;p61">
                <a:extLst>
                  <a:ext uri="{FF2B5EF4-FFF2-40B4-BE49-F238E27FC236}">
                    <a16:creationId xmlns="" xmlns:a16="http://schemas.microsoft.com/office/drawing/2014/main" id="{69FC748F-92FC-8C35-75BB-0EFFA5AF30B6}"/>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9" name="Google Shape;2912;p61">
                <a:extLst>
                  <a:ext uri="{FF2B5EF4-FFF2-40B4-BE49-F238E27FC236}">
                    <a16:creationId xmlns="" xmlns:a16="http://schemas.microsoft.com/office/drawing/2014/main" id="{7D1F8C01-26DB-0DC9-F4FD-E5B541E8320C}"/>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0" name="Google Shape;2913;p61">
                <a:extLst>
                  <a:ext uri="{FF2B5EF4-FFF2-40B4-BE49-F238E27FC236}">
                    <a16:creationId xmlns="" xmlns:a16="http://schemas.microsoft.com/office/drawing/2014/main" id="{D6DEF0DE-10A1-644A-B22F-AAC27E0552D7}"/>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1" name="Google Shape;2914;p61">
                <a:extLst>
                  <a:ext uri="{FF2B5EF4-FFF2-40B4-BE49-F238E27FC236}">
                    <a16:creationId xmlns="" xmlns:a16="http://schemas.microsoft.com/office/drawing/2014/main" id="{CA238CD8-C1EC-178F-3D7D-7A24249DE933}"/>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2" name="Google Shape;2915;p61">
                <a:extLst>
                  <a:ext uri="{FF2B5EF4-FFF2-40B4-BE49-F238E27FC236}">
                    <a16:creationId xmlns="" xmlns:a16="http://schemas.microsoft.com/office/drawing/2014/main" id="{15B95BDF-FBC5-8FA5-4CB1-76A0260AD29B}"/>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3" name="Google Shape;2916;p61">
                <a:extLst>
                  <a:ext uri="{FF2B5EF4-FFF2-40B4-BE49-F238E27FC236}">
                    <a16:creationId xmlns="" xmlns:a16="http://schemas.microsoft.com/office/drawing/2014/main" id="{7EC80F13-EB6D-AA0A-D257-8F3E2D5C3DC0}"/>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154" name="Google Shape;2917;p61">
              <a:extLst>
                <a:ext uri="{FF2B5EF4-FFF2-40B4-BE49-F238E27FC236}">
                  <a16:creationId xmlns="" xmlns:a16="http://schemas.microsoft.com/office/drawing/2014/main" id="{C884BD5C-6026-2CCE-E09B-13BC3DEC92B3}"/>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nvGrpSpPr>
          <p:cNvPr id="246" name="Group 245">
            <a:extLst>
              <a:ext uri="{FF2B5EF4-FFF2-40B4-BE49-F238E27FC236}">
                <a16:creationId xmlns="" xmlns:a16="http://schemas.microsoft.com/office/drawing/2014/main" id="{3F485700-87BA-1E40-2D9D-7ABEFF6FA12D}"/>
              </a:ext>
            </a:extLst>
          </p:cNvPr>
          <p:cNvGrpSpPr/>
          <p:nvPr/>
        </p:nvGrpSpPr>
        <p:grpSpPr>
          <a:xfrm>
            <a:off x="7460311" y="1978717"/>
            <a:ext cx="1237448" cy="1712916"/>
            <a:chOff x="8875483" y="2496008"/>
            <a:chExt cx="1237448" cy="1712916"/>
          </a:xfrm>
        </p:grpSpPr>
        <p:grpSp>
          <p:nvGrpSpPr>
            <p:cNvPr id="124" name="Google Shape;2379;p56">
              <a:extLst>
                <a:ext uri="{FF2B5EF4-FFF2-40B4-BE49-F238E27FC236}">
                  <a16:creationId xmlns="" xmlns:a16="http://schemas.microsoft.com/office/drawing/2014/main" id="{ECF78835-3806-6C70-E4CB-E63E3797F4FA}"/>
                </a:ext>
              </a:extLst>
            </p:cNvPr>
            <p:cNvGrpSpPr/>
            <p:nvPr/>
          </p:nvGrpSpPr>
          <p:grpSpPr>
            <a:xfrm>
              <a:off x="9225870" y="3439610"/>
              <a:ext cx="719202" cy="769314"/>
              <a:chOff x="-222388" y="1680158"/>
              <a:chExt cx="776827" cy="778853"/>
            </a:xfrm>
          </p:grpSpPr>
          <p:sp>
            <p:nvSpPr>
              <p:cNvPr id="125" name="Google Shape;2380;p56">
                <a:extLst>
                  <a:ext uri="{FF2B5EF4-FFF2-40B4-BE49-F238E27FC236}">
                    <a16:creationId xmlns="" xmlns:a16="http://schemas.microsoft.com/office/drawing/2014/main" id="{9833C0C0-EF97-AA4F-E67D-C862299C3297}"/>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6" name="Google Shape;2381;p56">
                <a:extLst>
                  <a:ext uri="{FF2B5EF4-FFF2-40B4-BE49-F238E27FC236}">
                    <a16:creationId xmlns="" xmlns:a16="http://schemas.microsoft.com/office/drawing/2014/main" id="{E7F1062C-700C-692F-5E08-B5B8253AA3AC}"/>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7" name="Google Shape;2382;p56">
                <a:extLst>
                  <a:ext uri="{FF2B5EF4-FFF2-40B4-BE49-F238E27FC236}">
                    <a16:creationId xmlns="" xmlns:a16="http://schemas.microsoft.com/office/drawing/2014/main" id="{37AF6075-6BF0-BA56-21B1-7D365AA975F4}"/>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8" name="Google Shape;2383;p56">
                <a:extLst>
                  <a:ext uri="{FF2B5EF4-FFF2-40B4-BE49-F238E27FC236}">
                    <a16:creationId xmlns="" xmlns:a16="http://schemas.microsoft.com/office/drawing/2014/main" id="{42171EE2-A19D-CCDD-CAF8-52C7857F476E}"/>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9" name="Google Shape;2384;p56">
                <a:extLst>
                  <a:ext uri="{FF2B5EF4-FFF2-40B4-BE49-F238E27FC236}">
                    <a16:creationId xmlns="" xmlns:a16="http://schemas.microsoft.com/office/drawing/2014/main" id="{E7462436-0E85-E1C4-0003-A3E73CE6B58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0" name="Google Shape;2385;p56">
                <a:extLst>
                  <a:ext uri="{FF2B5EF4-FFF2-40B4-BE49-F238E27FC236}">
                    <a16:creationId xmlns="" xmlns:a16="http://schemas.microsoft.com/office/drawing/2014/main" id="{8E3298DC-E62B-6BBB-FCA6-5ED5715E5566}"/>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1" name="Google Shape;2386;p56">
                <a:extLst>
                  <a:ext uri="{FF2B5EF4-FFF2-40B4-BE49-F238E27FC236}">
                    <a16:creationId xmlns="" xmlns:a16="http://schemas.microsoft.com/office/drawing/2014/main" id="{1F6F9984-FE2D-2A54-494F-61F1AE9106AE}"/>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2" name="Google Shape;2387;p56">
                <a:extLst>
                  <a:ext uri="{FF2B5EF4-FFF2-40B4-BE49-F238E27FC236}">
                    <a16:creationId xmlns="" xmlns:a16="http://schemas.microsoft.com/office/drawing/2014/main" id="{24690967-77AF-81C9-E95F-E7B8C87FDA3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3" name="Google Shape;2388;p56">
                <a:extLst>
                  <a:ext uri="{FF2B5EF4-FFF2-40B4-BE49-F238E27FC236}">
                    <a16:creationId xmlns="" xmlns:a16="http://schemas.microsoft.com/office/drawing/2014/main" id="{6F1ECB51-E90D-65E7-E2D2-D279683598BD}"/>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4" name="Google Shape;2389;p56">
                <a:extLst>
                  <a:ext uri="{FF2B5EF4-FFF2-40B4-BE49-F238E27FC236}">
                    <a16:creationId xmlns="" xmlns:a16="http://schemas.microsoft.com/office/drawing/2014/main" id="{F031CB9A-63B5-70BD-2A8F-0C6789EADD8E}"/>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5" name="Google Shape;2390;p56">
                <a:extLst>
                  <a:ext uri="{FF2B5EF4-FFF2-40B4-BE49-F238E27FC236}">
                    <a16:creationId xmlns="" xmlns:a16="http://schemas.microsoft.com/office/drawing/2014/main" id="{3D6B18E2-0F0A-3DDE-FEED-05FC7B79D16A}"/>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6" name="Google Shape;2391;p56">
                <a:extLst>
                  <a:ext uri="{FF2B5EF4-FFF2-40B4-BE49-F238E27FC236}">
                    <a16:creationId xmlns="" xmlns:a16="http://schemas.microsoft.com/office/drawing/2014/main" id="{4649E332-04B1-FC1F-43D5-2B80FD8CC5B2}"/>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7" name="Google Shape;2392;p56">
                <a:extLst>
                  <a:ext uri="{FF2B5EF4-FFF2-40B4-BE49-F238E27FC236}">
                    <a16:creationId xmlns="" xmlns:a16="http://schemas.microsoft.com/office/drawing/2014/main" id="{9C2E51A9-F03D-FDDB-2EB6-4851D0895B68}"/>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nvGrpSpPr>
            <p:cNvPr id="138" name="Google Shape;2379;p56">
              <a:extLst>
                <a:ext uri="{FF2B5EF4-FFF2-40B4-BE49-F238E27FC236}">
                  <a16:creationId xmlns="" xmlns:a16="http://schemas.microsoft.com/office/drawing/2014/main" id="{018BF417-FBC5-37B2-FB5D-5D13B5D5875F}"/>
                </a:ext>
              </a:extLst>
            </p:cNvPr>
            <p:cNvGrpSpPr/>
            <p:nvPr/>
          </p:nvGrpSpPr>
          <p:grpSpPr>
            <a:xfrm>
              <a:off x="9393729" y="2496008"/>
              <a:ext cx="719202" cy="769314"/>
              <a:chOff x="-222388" y="1680158"/>
              <a:chExt cx="776827" cy="778853"/>
            </a:xfrm>
          </p:grpSpPr>
          <p:sp>
            <p:nvSpPr>
              <p:cNvPr id="139" name="Google Shape;2380;p56">
                <a:extLst>
                  <a:ext uri="{FF2B5EF4-FFF2-40B4-BE49-F238E27FC236}">
                    <a16:creationId xmlns="" xmlns:a16="http://schemas.microsoft.com/office/drawing/2014/main" id="{554FD4F2-9652-23CB-B039-D9A51FBFA9BE}"/>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0" name="Google Shape;2381;p56">
                <a:extLst>
                  <a:ext uri="{FF2B5EF4-FFF2-40B4-BE49-F238E27FC236}">
                    <a16:creationId xmlns="" xmlns:a16="http://schemas.microsoft.com/office/drawing/2014/main" id="{1B6F0502-F6D2-73BE-B50A-11D4CF4875FB}"/>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1" name="Google Shape;2382;p56">
                <a:extLst>
                  <a:ext uri="{FF2B5EF4-FFF2-40B4-BE49-F238E27FC236}">
                    <a16:creationId xmlns="" xmlns:a16="http://schemas.microsoft.com/office/drawing/2014/main" id="{0FBBD2BE-1605-6B15-BC26-266887ABD90A}"/>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2" name="Google Shape;2383;p56">
                <a:extLst>
                  <a:ext uri="{FF2B5EF4-FFF2-40B4-BE49-F238E27FC236}">
                    <a16:creationId xmlns="" xmlns:a16="http://schemas.microsoft.com/office/drawing/2014/main" id="{113F7387-A0C0-12F9-6E82-8F122A51FC9E}"/>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3" name="Google Shape;2384;p56">
                <a:extLst>
                  <a:ext uri="{FF2B5EF4-FFF2-40B4-BE49-F238E27FC236}">
                    <a16:creationId xmlns="" xmlns:a16="http://schemas.microsoft.com/office/drawing/2014/main" id="{9D0120A4-4D66-ED7B-042C-77966A61C9D6}"/>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4" name="Google Shape;2385;p56">
                <a:extLst>
                  <a:ext uri="{FF2B5EF4-FFF2-40B4-BE49-F238E27FC236}">
                    <a16:creationId xmlns="" xmlns:a16="http://schemas.microsoft.com/office/drawing/2014/main" id="{0421EEC4-91CD-6C74-1749-F668E3DEA402}"/>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5" name="Google Shape;2386;p56">
                <a:extLst>
                  <a:ext uri="{FF2B5EF4-FFF2-40B4-BE49-F238E27FC236}">
                    <a16:creationId xmlns="" xmlns:a16="http://schemas.microsoft.com/office/drawing/2014/main" id="{14D236C7-2B56-2FD7-7450-F70F4AC0DB69}"/>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6" name="Google Shape;2387;p56">
                <a:extLst>
                  <a:ext uri="{FF2B5EF4-FFF2-40B4-BE49-F238E27FC236}">
                    <a16:creationId xmlns="" xmlns:a16="http://schemas.microsoft.com/office/drawing/2014/main" id="{6B535995-9448-3248-3CF1-78F07E22DF0B}"/>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7" name="Google Shape;2388;p56">
                <a:extLst>
                  <a:ext uri="{FF2B5EF4-FFF2-40B4-BE49-F238E27FC236}">
                    <a16:creationId xmlns="" xmlns:a16="http://schemas.microsoft.com/office/drawing/2014/main" id="{9075D7C5-CCF5-0A31-818B-DEF54F3CFB8D}"/>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8" name="Google Shape;2389;p56">
                <a:extLst>
                  <a:ext uri="{FF2B5EF4-FFF2-40B4-BE49-F238E27FC236}">
                    <a16:creationId xmlns="" xmlns:a16="http://schemas.microsoft.com/office/drawing/2014/main" id="{AEFDC1D0-935D-673E-D4F4-2A01684172F1}"/>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9" name="Google Shape;2390;p56">
                <a:extLst>
                  <a:ext uri="{FF2B5EF4-FFF2-40B4-BE49-F238E27FC236}">
                    <a16:creationId xmlns="" xmlns:a16="http://schemas.microsoft.com/office/drawing/2014/main" id="{B24182B4-CC11-61DD-5AF8-D5EE6FC3CAC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0" name="Google Shape;2391;p56">
                <a:extLst>
                  <a:ext uri="{FF2B5EF4-FFF2-40B4-BE49-F238E27FC236}">
                    <a16:creationId xmlns="" xmlns:a16="http://schemas.microsoft.com/office/drawing/2014/main" id="{BF7B9589-2A77-1505-046D-DD06758DB0E5}"/>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1" name="Google Shape;2392;p56">
                <a:extLst>
                  <a:ext uri="{FF2B5EF4-FFF2-40B4-BE49-F238E27FC236}">
                    <a16:creationId xmlns="" xmlns:a16="http://schemas.microsoft.com/office/drawing/2014/main" id="{AC31C76F-66D2-35BC-28EB-15DBFF0D7B61}"/>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nvGrpSpPr>
            <p:cNvPr id="224" name="Google Shape;2379;p56">
              <a:extLst>
                <a:ext uri="{FF2B5EF4-FFF2-40B4-BE49-F238E27FC236}">
                  <a16:creationId xmlns="" xmlns:a16="http://schemas.microsoft.com/office/drawing/2014/main" id="{15A49D62-2625-310E-4B83-2D5EE612C4F1}"/>
                </a:ext>
              </a:extLst>
            </p:cNvPr>
            <p:cNvGrpSpPr/>
            <p:nvPr/>
          </p:nvGrpSpPr>
          <p:grpSpPr>
            <a:xfrm>
              <a:off x="8875483" y="2950692"/>
              <a:ext cx="540745" cy="540350"/>
              <a:chOff x="-222388" y="1680158"/>
              <a:chExt cx="776827" cy="778853"/>
            </a:xfrm>
          </p:grpSpPr>
          <p:sp>
            <p:nvSpPr>
              <p:cNvPr id="225" name="Google Shape;2380;p56">
                <a:extLst>
                  <a:ext uri="{FF2B5EF4-FFF2-40B4-BE49-F238E27FC236}">
                    <a16:creationId xmlns="" xmlns:a16="http://schemas.microsoft.com/office/drawing/2014/main" id="{3C032370-4174-AD37-24B7-CC222BBDDBC7}"/>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6" name="Google Shape;2381;p56">
                <a:extLst>
                  <a:ext uri="{FF2B5EF4-FFF2-40B4-BE49-F238E27FC236}">
                    <a16:creationId xmlns="" xmlns:a16="http://schemas.microsoft.com/office/drawing/2014/main" id="{375F2AA7-2AD1-4F80-61F3-5CB313C8C53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7" name="Google Shape;2382;p56">
                <a:extLst>
                  <a:ext uri="{FF2B5EF4-FFF2-40B4-BE49-F238E27FC236}">
                    <a16:creationId xmlns="" xmlns:a16="http://schemas.microsoft.com/office/drawing/2014/main" id="{F2883046-0FC6-B0FD-2886-68979E249C6E}"/>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8" name="Google Shape;2383;p56">
                <a:extLst>
                  <a:ext uri="{FF2B5EF4-FFF2-40B4-BE49-F238E27FC236}">
                    <a16:creationId xmlns="" xmlns:a16="http://schemas.microsoft.com/office/drawing/2014/main" id="{FA31AF43-773D-382B-9B0D-9CD0A7386A7C}"/>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9" name="Google Shape;2384;p56">
                <a:extLst>
                  <a:ext uri="{FF2B5EF4-FFF2-40B4-BE49-F238E27FC236}">
                    <a16:creationId xmlns="" xmlns:a16="http://schemas.microsoft.com/office/drawing/2014/main" id="{86129DA8-8896-0AE9-7857-31B29338C1C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0" name="Google Shape;2385;p56">
                <a:extLst>
                  <a:ext uri="{FF2B5EF4-FFF2-40B4-BE49-F238E27FC236}">
                    <a16:creationId xmlns="" xmlns:a16="http://schemas.microsoft.com/office/drawing/2014/main" id="{E2F0F499-C032-6189-15DB-EF64CEE9A977}"/>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1" name="Google Shape;2386;p56">
                <a:extLst>
                  <a:ext uri="{FF2B5EF4-FFF2-40B4-BE49-F238E27FC236}">
                    <a16:creationId xmlns="" xmlns:a16="http://schemas.microsoft.com/office/drawing/2014/main" id="{D2239BA9-5D51-B2E6-C21F-C09B9DD19EEF}"/>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2" name="Google Shape;2387;p56">
                <a:extLst>
                  <a:ext uri="{FF2B5EF4-FFF2-40B4-BE49-F238E27FC236}">
                    <a16:creationId xmlns="" xmlns:a16="http://schemas.microsoft.com/office/drawing/2014/main" id="{0097273B-3D48-9973-CC16-90599BA13F1F}"/>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3" name="Google Shape;2388;p56">
                <a:extLst>
                  <a:ext uri="{FF2B5EF4-FFF2-40B4-BE49-F238E27FC236}">
                    <a16:creationId xmlns="" xmlns:a16="http://schemas.microsoft.com/office/drawing/2014/main" id="{05BCB159-3D2B-2F13-2F36-F79435BE0402}"/>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4" name="Google Shape;2389;p56">
                <a:extLst>
                  <a:ext uri="{FF2B5EF4-FFF2-40B4-BE49-F238E27FC236}">
                    <a16:creationId xmlns="" xmlns:a16="http://schemas.microsoft.com/office/drawing/2014/main" id="{7B4A26A1-8617-4944-50A7-F244F28AE00B}"/>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5" name="Google Shape;2390;p56">
                <a:extLst>
                  <a:ext uri="{FF2B5EF4-FFF2-40B4-BE49-F238E27FC236}">
                    <a16:creationId xmlns="" xmlns:a16="http://schemas.microsoft.com/office/drawing/2014/main" id="{1A6707B0-530F-0691-65F5-90CA511E2CF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6" name="Google Shape;2391;p56">
                <a:extLst>
                  <a:ext uri="{FF2B5EF4-FFF2-40B4-BE49-F238E27FC236}">
                    <a16:creationId xmlns="" xmlns:a16="http://schemas.microsoft.com/office/drawing/2014/main" id="{BD84F065-35C7-DED5-3A97-543C3CD4F166}"/>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7" name="Google Shape;2392;p56">
                <a:extLst>
                  <a:ext uri="{FF2B5EF4-FFF2-40B4-BE49-F238E27FC236}">
                    <a16:creationId xmlns="" xmlns:a16="http://schemas.microsoft.com/office/drawing/2014/main" id="{901B849F-44F7-5F3E-26CF-8E3596B8C6C3}"/>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Tree>
    <p:extLst>
      <p:ext uri="{BB962C8B-B14F-4D97-AF65-F5344CB8AC3E}">
        <p14:creationId xmlns:p14="http://schemas.microsoft.com/office/powerpoint/2010/main" val="46684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7"/>
          <p:cNvSpPr/>
          <p:nvPr/>
        </p:nvSpPr>
        <p:spPr>
          <a:xfrm rot="10800000">
            <a:off x="6286950" y="1280325"/>
            <a:ext cx="1942800" cy="1941900"/>
          </a:xfrm>
          <a:prstGeom prst="ellipse">
            <a:avLst/>
          </a:pr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7"/>
          <p:cNvSpPr txBox="1">
            <a:spLocks noGrp="1"/>
          </p:cNvSpPr>
          <p:nvPr>
            <p:ph type="subTitle" idx="1"/>
          </p:nvPr>
        </p:nvSpPr>
        <p:spPr>
          <a:xfrm rot="-237">
            <a:off x="1146000" y="1635864"/>
            <a:ext cx="4352700" cy="217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latin typeface="Calibri" panose="020F0502020204030204" pitchFamily="34" charset="0"/>
                <a:cs typeface="Calibri" panose="020F0502020204030204" pitchFamily="34" charset="0"/>
              </a:rPr>
              <a:t>Chia sẻ hiểu biết của mình về tên và nội dung chương trình truyền hình mà em biết. Nói về những điều mà em đã học được từ chương trình truyền hình đó.</a:t>
            </a:r>
            <a:endParaRPr sz="2000" dirty="0">
              <a:latin typeface="Calibri" panose="020F0502020204030204" pitchFamily="34" charset="0"/>
              <a:cs typeface="Calibri" panose="020F0502020204030204" pitchFamily="34" charset="0"/>
            </a:endParaRPr>
          </a:p>
        </p:txBody>
      </p:sp>
      <p:grpSp>
        <p:nvGrpSpPr>
          <p:cNvPr id="756" name="Google Shape;756;p47"/>
          <p:cNvGrpSpPr/>
          <p:nvPr/>
        </p:nvGrpSpPr>
        <p:grpSpPr>
          <a:xfrm>
            <a:off x="6049367" y="1492916"/>
            <a:ext cx="2103895" cy="3650586"/>
            <a:chOff x="3428125" y="379975"/>
            <a:chExt cx="962925" cy="1670825"/>
          </a:xfrm>
        </p:grpSpPr>
        <p:sp>
          <p:nvSpPr>
            <p:cNvPr id="757" name="Google Shape;757;p47"/>
            <p:cNvSpPr/>
            <p:nvPr/>
          </p:nvSpPr>
          <p:spPr>
            <a:xfrm>
              <a:off x="3746350" y="1778675"/>
              <a:ext cx="179025" cy="272125"/>
            </a:xfrm>
            <a:custGeom>
              <a:avLst/>
              <a:gdLst/>
              <a:ahLst/>
              <a:cxnLst/>
              <a:rect l="l" t="t" r="r" b="b"/>
              <a:pathLst>
                <a:path w="7161" h="10885" extrusionOk="0">
                  <a:moveTo>
                    <a:pt x="3403" y="0"/>
                  </a:moveTo>
                  <a:lnTo>
                    <a:pt x="3403" y="1"/>
                  </a:lnTo>
                  <a:lnTo>
                    <a:pt x="3403" y="1"/>
                  </a:lnTo>
                  <a:lnTo>
                    <a:pt x="3403" y="0"/>
                  </a:lnTo>
                  <a:close/>
                  <a:moveTo>
                    <a:pt x="3403" y="1"/>
                  </a:moveTo>
                  <a:lnTo>
                    <a:pt x="3982" y="7803"/>
                  </a:lnTo>
                  <a:cubicBezTo>
                    <a:pt x="4029" y="8432"/>
                    <a:pt x="3659" y="9019"/>
                    <a:pt x="3069" y="9248"/>
                  </a:cubicBezTo>
                  <a:lnTo>
                    <a:pt x="303" y="10318"/>
                  </a:lnTo>
                  <a:cubicBezTo>
                    <a:pt x="1" y="10434"/>
                    <a:pt x="84" y="10885"/>
                    <a:pt x="409" y="10885"/>
                  </a:cubicBezTo>
                  <a:lnTo>
                    <a:pt x="6267" y="10885"/>
                  </a:lnTo>
                  <a:cubicBezTo>
                    <a:pt x="6829" y="10885"/>
                    <a:pt x="7161" y="10255"/>
                    <a:pt x="6845" y="9791"/>
                  </a:cubicBezTo>
                  <a:cubicBezTo>
                    <a:pt x="6595" y="9425"/>
                    <a:pt x="6379" y="9011"/>
                    <a:pt x="6324" y="8621"/>
                  </a:cubicBezTo>
                  <a:cubicBezTo>
                    <a:pt x="6178" y="7573"/>
                    <a:pt x="6560" y="1"/>
                    <a:pt x="6560"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7"/>
            <p:cNvSpPr/>
            <p:nvPr/>
          </p:nvSpPr>
          <p:spPr>
            <a:xfrm>
              <a:off x="3746325" y="1989250"/>
              <a:ext cx="179050" cy="61550"/>
            </a:xfrm>
            <a:custGeom>
              <a:avLst/>
              <a:gdLst/>
              <a:ahLst/>
              <a:cxnLst/>
              <a:rect l="l" t="t" r="r" b="b"/>
              <a:pathLst>
                <a:path w="7162" h="2462" extrusionOk="0">
                  <a:moveTo>
                    <a:pt x="3888" y="1"/>
                  </a:moveTo>
                  <a:cubicBezTo>
                    <a:pt x="3745" y="370"/>
                    <a:pt x="3456" y="675"/>
                    <a:pt x="3069" y="825"/>
                  </a:cubicBezTo>
                  <a:lnTo>
                    <a:pt x="304" y="1895"/>
                  </a:lnTo>
                  <a:cubicBezTo>
                    <a:pt x="1" y="2011"/>
                    <a:pt x="85" y="2462"/>
                    <a:pt x="410" y="2462"/>
                  </a:cubicBezTo>
                  <a:lnTo>
                    <a:pt x="6268" y="2462"/>
                  </a:lnTo>
                  <a:cubicBezTo>
                    <a:pt x="6830" y="2462"/>
                    <a:pt x="7162" y="1832"/>
                    <a:pt x="6844" y="1368"/>
                  </a:cubicBezTo>
                  <a:cubicBezTo>
                    <a:pt x="6700" y="1154"/>
                    <a:pt x="6566" y="923"/>
                    <a:pt x="6469" y="691"/>
                  </a:cubicBezTo>
                  <a:cubicBezTo>
                    <a:pt x="6195" y="847"/>
                    <a:pt x="5874" y="978"/>
                    <a:pt x="5554" y="978"/>
                  </a:cubicBezTo>
                  <a:cubicBezTo>
                    <a:pt x="5280" y="978"/>
                    <a:pt x="5008" y="882"/>
                    <a:pt x="4767" y="623"/>
                  </a:cubicBezTo>
                  <a:cubicBezTo>
                    <a:pt x="4432" y="263"/>
                    <a:pt x="4116" y="88"/>
                    <a:pt x="3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7"/>
            <p:cNvSpPr/>
            <p:nvPr/>
          </p:nvSpPr>
          <p:spPr>
            <a:xfrm>
              <a:off x="4170325" y="1778675"/>
              <a:ext cx="220725" cy="272125"/>
            </a:xfrm>
            <a:custGeom>
              <a:avLst/>
              <a:gdLst/>
              <a:ahLst/>
              <a:cxnLst/>
              <a:rect l="l" t="t" r="r" b="b"/>
              <a:pathLst>
                <a:path w="8829" h="10885" extrusionOk="0">
                  <a:moveTo>
                    <a:pt x="1" y="0"/>
                  </a:moveTo>
                  <a:cubicBezTo>
                    <a:pt x="1" y="0"/>
                    <a:pt x="2271" y="6160"/>
                    <a:pt x="2684" y="7792"/>
                  </a:cubicBezTo>
                  <a:cubicBezTo>
                    <a:pt x="2920" y="8723"/>
                    <a:pt x="2847" y="9599"/>
                    <a:pt x="2741" y="10179"/>
                  </a:cubicBezTo>
                  <a:cubicBezTo>
                    <a:pt x="2674" y="10547"/>
                    <a:pt x="2955" y="10885"/>
                    <a:pt x="3330" y="10885"/>
                  </a:cubicBezTo>
                  <a:lnTo>
                    <a:pt x="8506" y="10885"/>
                  </a:lnTo>
                  <a:cubicBezTo>
                    <a:pt x="8719" y="10885"/>
                    <a:pt x="8829" y="10621"/>
                    <a:pt x="8672" y="10476"/>
                  </a:cubicBezTo>
                  <a:cubicBezTo>
                    <a:pt x="8282" y="10115"/>
                    <a:pt x="7630" y="9852"/>
                    <a:pt x="7111" y="9686"/>
                  </a:cubicBezTo>
                  <a:cubicBezTo>
                    <a:pt x="6571" y="9514"/>
                    <a:pt x="6098" y="9180"/>
                    <a:pt x="5762" y="8723"/>
                  </a:cubicBezTo>
                  <a:lnTo>
                    <a:pt x="5409" y="8242"/>
                  </a:lnTo>
                  <a:cubicBezTo>
                    <a:pt x="5074" y="7786"/>
                    <a:pt x="4849" y="7259"/>
                    <a:pt x="4753" y="6702"/>
                  </a:cubicBezTo>
                  <a:lnTo>
                    <a:pt x="3585" y="0"/>
                  </a:ln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7"/>
            <p:cNvSpPr/>
            <p:nvPr/>
          </p:nvSpPr>
          <p:spPr>
            <a:xfrm>
              <a:off x="4237150" y="1991850"/>
              <a:ext cx="153875" cy="58925"/>
            </a:xfrm>
            <a:custGeom>
              <a:avLst/>
              <a:gdLst/>
              <a:ahLst/>
              <a:cxnLst/>
              <a:rect l="l" t="t" r="r" b="b"/>
              <a:pathLst>
                <a:path w="6155" h="2357" extrusionOk="0">
                  <a:moveTo>
                    <a:pt x="2945" y="0"/>
                  </a:moveTo>
                  <a:cubicBezTo>
                    <a:pt x="2565" y="115"/>
                    <a:pt x="2241" y="330"/>
                    <a:pt x="2032" y="629"/>
                  </a:cubicBezTo>
                  <a:cubicBezTo>
                    <a:pt x="1825" y="925"/>
                    <a:pt x="1546" y="1056"/>
                    <a:pt x="1235" y="1056"/>
                  </a:cubicBezTo>
                  <a:cubicBezTo>
                    <a:pt x="899" y="1056"/>
                    <a:pt x="525" y="902"/>
                    <a:pt x="167" y="635"/>
                  </a:cubicBezTo>
                  <a:cubicBezTo>
                    <a:pt x="161" y="1025"/>
                    <a:pt x="119" y="1373"/>
                    <a:pt x="68" y="1652"/>
                  </a:cubicBezTo>
                  <a:cubicBezTo>
                    <a:pt x="1" y="2019"/>
                    <a:pt x="282" y="2357"/>
                    <a:pt x="656" y="2357"/>
                  </a:cubicBezTo>
                  <a:lnTo>
                    <a:pt x="5833" y="2357"/>
                  </a:lnTo>
                  <a:cubicBezTo>
                    <a:pt x="6046" y="2357"/>
                    <a:pt x="6154" y="2094"/>
                    <a:pt x="5999" y="1949"/>
                  </a:cubicBezTo>
                  <a:cubicBezTo>
                    <a:pt x="5609" y="1588"/>
                    <a:pt x="4957" y="1325"/>
                    <a:pt x="4437" y="1159"/>
                  </a:cubicBezTo>
                  <a:cubicBezTo>
                    <a:pt x="3898" y="987"/>
                    <a:pt x="3425" y="653"/>
                    <a:pt x="3089" y="196"/>
                  </a:cubicBezTo>
                  <a:lnTo>
                    <a:pt x="2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7"/>
            <p:cNvSpPr/>
            <p:nvPr/>
          </p:nvSpPr>
          <p:spPr>
            <a:xfrm>
              <a:off x="3788500" y="936825"/>
              <a:ext cx="478475" cy="851925"/>
            </a:xfrm>
            <a:custGeom>
              <a:avLst/>
              <a:gdLst/>
              <a:ahLst/>
              <a:cxnLst/>
              <a:rect l="l" t="t" r="r" b="b"/>
              <a:pathLst>
                <a:path w="19139" h="34077" extrusionOk="0">
                  <a:moveTo>
                    <a:pt x="2630" y="0"/>
                  </a:moveTo>
                  <a:cubicBezTo>
                    <a:pt x="1534" y="3872"/>
                    <a:pt x="0" y="6027"/>
                    <a:pt x="365" y="13990"/>
                  </a:cubicBezTo>
                  <a:cubicBezTo>
                    <a:pt x="730" y="21951"/>
                    <a:pt x="1425" y="34076"/>
                    <a:pt x="1425" y="34076"/>
                  </a:cubicBezTo>
                  <a:lnTo>
                    <a:pt x="8396" y="34076"/>
                  </a:lnTo>
                  <a:lnTo>
                    <a:pt x="6501" y="6903"/>
                  </a:lnTo>
                  <a:lnTo>
                    <a:pt x="11651" y="34076"/>
                  </a:lnTo>
                  <a:lnTo>
                    <a:pt x="19138" y="34076"/>
                  </a:lnTo>
                  <a:cubicBezTo>
                    <a:pt x="19138" y="34076"/>
                    <a:pt x="18809" y="30534"/>
                    <a:pt x="17823" y="27392"/>
                  </a:cubicBezTo>
                  <a:cubicBezTo>
                    <a:pt x="16837" y="24252"/>
                    <a:pt x="16216" y="20782"/>
                    <a:pt x="15851" y="16253"/>
                  </a:cubicBezTo>
                  <a:cubicBezTo>
                    <a:pt x="15486" y="11724"/>
                    <a:pt x="12856" y="3324"/>
                    <a:pt x="1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7"/>
            <p:cNvSpPr/>
            <p:nvPr/>
          </p:nvSpPr>
          <p:spPr>
            <a:xfrm>
              <a:off x="3844275" y="936825"/>
              <a:ext cx="277125" cy="131150"/>
            </a:xfrm>
            <a:custGeom>
              <a:avLst/>
              <a:gdLst/>
              <a:ahLst/>
              <a:cxnLst/>
              <a:rect l="l" t="t" r="r" b="b"/>
              <a:pathLst>
                <a:path w="11085" h="5246" extrusionOk="0">
                  <a:moveTo>
                    <a:pt x="399" y="0"/>
                  </a:moveTo>
                  <a:cubicBezTo>
                    <a:pt x="271" y="452"/>
                    <a:pt x="137" y="880"/>
                    <a:pt x="1" y="1297"/>
                  </a:cubicBezTo>
                  <a:cubicBezTo>
                    <a:pt x="675" y="1930"/>
                    <a:pt x="1874" y="2385"/>
                    <a:pt x="4270" y="2558"/>
                  </a:cubicBezTo>
                  <a:cubicBezTo>
                    <a:pt x="6787" y="2738"/>
                    <a:pt x="7942" y="5245"/>
                    <a:pt x="10537" y="5245"/>
                  </a:cubicBezTo>
                  <a:cubicBezTo>
                    <a:pt x="10712" y="5245"/>
                    <a:pt x="10895" y="5234"/>
                    <a:pt x="11084" y="5209"/>
                  </a:cubicBezTo>
                  <a:cubicBezTo>
                    <a:pt x="10425" y="3089"/>
                    <a:pt x="9765" y="1209"/>
                    <a:pt x="9274"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7"/>
            <p:cNvSpPr/>
            <p:nvPr/>
          </p:nvSpPr>
          <p:spPr>
            <a:xfrm>
              <a:off x="3948275" y="945950"/>
              <a:ext cx="2775" cy="163475"/>
            </a:xfrm>
            <a:custGeom>
              <a:avLst/>
              <a:gdLst/>
              <a:ahLst/>
              <a:cxnLst/>
              <a:rect l="l" t="t" r="r" b="b"/>
              <a:pathLst>
                <a:path w="111" h="6539" fill="none" extrusionOk="0">
                  <a:moveTo>
                    <a:pt x="110" y="6538"/>
                  </a:moveTo>
                  <a:lnTo>
                    <a:pt x="0" y="1"/>
                  </a:lnTo>
                </a:path>
              </a:pathLst>
            </a:custGeom>
            <a:noFill/>
            <a:ln w="150" cap="flat" cmpd="sng">
              <a:solidFill>
                <a:srgbClr val="4C2B1E"/>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7"/>
            <p:cNvSpPr/>
            <p:nvPr/>
          </p:nvSpPr>
          <p:spPr>
            <a:xfrm>
              <a:off x="3926975" y="945950"/>
              <a:ext cx="24075" cy="130300"/>
            </a:xfrm>
            <a:custGeom>
              <a:avLst/>
              <a:gdLst/>
              <a:ahLst/>
              <a:cxnLst/>
              <a:rect l="l" t="t" r="r" b="b"/>
              <a:pathLst>
                <a:path w="963" h="5212" fill="none" extrusionOk="0">
                  <a:moveTo>
                    <a:pt x="0" y="1"/>
                  </a:moveTo>
                  <a:lnTo>
                    <a:pt x="0" y="3677"/>
                  </a:lnTo>
                  <a:cubicBezTo>
                    <a:pt x="0" y="4920"/>
                    <a:pt x="962" y="5212"/>
                    <a:pt x="962" y="5212"/>
                  </a:cubicBezTo>
                </a:path>
              </a:pathLst>
            </a:custGeom>
            <a:noFill/>
            <a:ln w="150" cap="flat" cmpd="sng">
              <a:solidFill>
                <a:srgbClr val="4C2B1E"/>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7"/>
            <p:cNvSpPr/>
            <p:nvPr/>
          </p:nvSpPr>
          <p:spPr>
            <a:xfrm>
              <a:off x="4040175" y="936825"/>
              <a:ext cx="75700" cy="112700"/>
            </a:xfrm>
            <a:custGeom>
              <a:avLst/>
              <a:gdLst/>
              <a:ahLst/>
              <a:cxnLst/>
              <a:rect l="l" t="t" r="r" b="b"/>
              <a:pathLst>
                <a:path w="3028" h="4508" extrusionOk="0">
                  <a:moveTo>
                    <a:pt x="0" y="0"/>
                  </a:moveTo>
                  <a:cubicBezTo>
                    <a:pt x="38" y="743"/>
                    <a:pt x="365" y="3381"/>
                    <a:pt x="3027" y="4508"/>
                  </a:cubicBezTo>
                  <a:cubicBezTo>
                    <a:pt x="2444" y="2677"/>
                    <a:pt x="1874" y="1073"/>
                    <a:pt x="1438"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7"/>
            <p:cNvSpPr/>
            <p:nvPr/>
          </p:nvSpPr>
          <p:spPr>
            <a:xfrm>
              <a:off x="3883575" y="379975"/>
              <a:ext cx="228175" cy="180000"/>
            </a:xfrm>
            <a:custGeom>
              <a:avLst/>
              <a:gdLst/>
              <a:ahLst/>
              <a:cxnLst/>
              <a:rect l="l" t="t" r="r" b="b"/>
              <a:pathLst>
                <a:path w="9127" h="7200" extrusionOk="0">
                  <a:moveTo>
                    <a:pt x="5376" y="0"/>
                  </a:moveTo>
                  <a:cubicBezTo>
                    <a:pt x="4785" y="0"/>
                    <a:pt x="4439" y="157"/>
                    <a:pt x="4439" y="157"/>
                  </a:cubicBezTo>
                  <a:lnTo>
                    <a:pt x="3666" y="318"/>
                  </a:lnTo>
                  <a:cubicBezTo>
                    <a:pt x="3513" y="347"/>
                    <a:pt x="3357" y="350"/>
                    <a:pt x="3197" y="350"/>
                  </a:cubicBezTo>
                  <a:cubicBezTo>
                    <a:pt x="3163" y="350"/>
                    <a:pt x="3128" y="350"/>
                    <a:pt x="3093" y="350"/>
                  </a:cubicBezTo>
                  <a:cubicBezTo>
                    <a:pt x="2703" y="350"/>
                    <a:pt x="2286" y="365"/>
                    <a:pt x="1813" y="736"/>
                  </a:cubicBezTo>
                  <a:cubicBezTo>
                    <a:pt x="1101" y="1292"/>
                    <a:pt x="1055" y="2228"/>
                    <a:pt x="1338" y="3403"/>
                  </a:cubicBezTo>
                  <a:cubicBezTo>
                    <a:pt x="1621" y="4579"/>
                    <a:pt x="1247" y="5109"/>
                    <a:pt x="698" y="5593"/>
                  </a:cubicBezTo>
                  <a:cubicBezTo>
                    <a:pt x="457" y="5806"/>
                    <a:pt x="282" y="6084"/>
                    <a:pt x="168" y="6354"/>
                  </a:cubicBezTo>
                  <a:cubicBezTo>
                    <a:pt x="0" y="6756"/>
                    <a:pt x="306" y="7200"/>
                    <a:pt x="742" y="7200"/>
                  </a:cubicBezTo>
                  <a:lnTo>
                    <a:pt x="8916" y="7200"/>
                  </a:lnTo>
                  <a:cubicBezTo>
                    <a:pt x="8916" y="7200"/>
                    <a:pt x="9126" y="6570"/>
                    <a:pt x="8742" y="5137"/>
                  </a:cubicBezTo>
                  <a:cubicBezTo>
                    <a:pt x="8359" y="3703"/>
                    <a:pt x="7747" y="3785"/>
                    <a:pt x="7519" y="2488"/>
                  </a:cubicBezTo>
                  <a:cubicBezTo>
                    <a:pt x="7290" y="1192"/>
                    <a:pt x="7037" y="240"/>
                    <a:pt x="6003" y="57"/>
                  </a:cubicBezTo>
                  <a:cubicBezTo>
                    <a:pt x="5772" y="16"/>
                    <a:pt x="5562" y="0"/>
                    <a:pt x="5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7"/>
            <p:cNvSpPr/>
            <p:nvPr/>
          </p:nvSpPr>
          <p:spPr>
            <a:xfrm>
              <a:off x="3428125" y="518750"/>
              <a:ext cx="485950" cy="362600"/>
            </a:xfrm>
            <a:custGeom>
              <a:avLst/>
              <a:gdLst/>
              <a:ahLst/>
              <a:cxnLst/>
              <a:rect l="l" t="t" r="r" b="b"/>
              <a:pathLst>
                <a:path w="19438" h="14504" extrusionOk="0">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7"/>
            <p:cNvSpPr/>
            <p:nvPr/>
          </p:nvSpPr>
          <p:spPr>
            <a:xfrm>
              <a:off x="3842800" y="573200"/>
              <a:ext cx="277650" cy="379625"/>
            </a:xfrm>
            <a:custGeom>
              <a:avLst/>
              <a:gdLst/>
              <a:ahLst/>
              <a:cxnLst/>
              <a:rect l="l" t="t" r="r" b="b"/>
              <a:pathLst>
                <a:path w="11106" h="15185" extrusionOk="0">
                  <a:moveTo>
                    <a:pt x="8237" y="1"/>
                  </a:moveTo>
                  <a:lnTo>
                    <a:pt x="4055" y="119"/>
                  </a:lnTo>
                  <a:lnTo>
                    <a:pt x="2850" y="411"/>
                  </a:lnTo>
                  <a:cubicBezTo>
                    <a:pt x="2850" y="411"/>
                    <a:pt x="2722" y="996"/>
                    <a:pt x="2229" y="2566"/>
                  </a:cubicBezTo>
                  <a:cubicBezTo>
                    <a:pt x="1736" y="4137"/>
                    <a:pt x="403" y="4776"/>
                    <a:pt x="202" y="6236"/>
                  </a:cubicBezTo>
                  <a:cubicBezTo>
                    <a:pt x="1" y="7697"/>
                    <a:pt x="933" y="8045"/>
                    <a:pt x="1115" y="9268"/>
                  </a:cubicBezTo>
                  <a:cubicBezTo>
                    <a:pt x="1298" y="10492"/>
                    <a:pt x="20" y="15185"/>
                    <a:pt x="20" y="15185"/>
                  </a:cubicBezTo>
                  <a:lnTo>
                    <a:pt x="9935" y="15185"/>
                  </a:lnTo>
                  <a:cubicBezTo>
                    <a:pt x="9406" y="14417"/>
                    <a:pt x="8913" y="12829"/>
                    <a:pt x="9059" y="11405"/>
                  </a:cubicBezTo>
                  <a:cubicBezTo>
                    <a:pt x="9205" y="9981"/>
                    <a:pt x="11105" y="6598"/>
                    <a:pt x="11105" y="6598"/>
                  </a:cubicBezTo>
                  <a:lnTo>
                    <a:pt x="9972" y="668"/>
                  </a:lnTo>
                  <a:lnTo>
                    <a:pt x="8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7"/>
            <p:cNvSpPr/>
            <p:nvPr/>
          </p:nvSpPr>
          <p:spPr>
            <a:xfrm>
              <a:off x="3954525" y="658625"/>
              <a:ext cx="165925" cy="294200"/>
            </a:xfrm>
            <a:custGeom>
              <a:avLst/>
              <a:gdLst/>
              <a:ahLst/>
              <a:cxnLst/>
              <a:rect l="l" t="t" r="r" b="b"/>
              <a:pathLst>
                <a:path w="6637" h="11768" extrusionOk="0">
                  <a:moveTo>
                    <a:pt x="4282" y="1"/>
                  </a:moveTo>
                  <a:cubicBezTo>
                    <a:pt x="4282" y="1"/>
                    <a:pt x="3392" y="3072"/>
                    <a:pt x="1937" y="4176"/>
                  </a:cubicBezTo>
                  <a:cubicBezTo>
                    <a:pt x="483" y="5279"/>
                    <a:pt x="1" y="6158"/>
                    <a:pt x="1202" y="7917"/>
                  </a:cubicBezTo>
                  <a:cubicBezTo>
                    <a:pt x="2281" y="9499"/>
                    <a:pt x="3074" y="10278"/>
                    <a:pt x="3351" y="11768"/>
                  </a:cubicBezTo>
                  <a:lnTo>
                    <a:pt x="5466" y="11768"/>
                  </a:lnTo>
                  <a:cubicBezTo>
                    <a:pt x="4937" y="11000"/>
                    <a:pt x="4444" y="9412"/>
                    <a:pt x="4590" y="7988"/>
                  </a:cubicBezTo>
                  <a:cubicBezTo>
                    <a:pt x="4736" y="6563"/>
                    <a:pt x="6636" y="3181"/>
                    <a:pt x="6636" y="3181"/>
                  </a:cubicBezTo>
                  <a:lnTo>
                    <a:pt x="6161" y="694"/>
                  </a:lnTo>
                  <a:lnTo>
                    <a:pt x="4282" y="1"/>
                  </a:ln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7"/>
            <p:cNvSpPr/>
            <p:nvPr/>
          </p:nvSpPr>
          <p:spPr>
            <a:xfrm>
              <a:off x="4033975" y="588150"/>
              <a:ext cx="278325" cy="444275"/>
            </a:xfrm>
            <a:custGeom>
              <a:avLst/>
              <a:gdLst/>
              <a:ahLst/>
              <a:cxnLst/>
              <a:rect l="l" t="t" r="r" b="b"/>
              <a:pathLst>
                <a:path w="11133" h="17771" extrusionOk="0">
                  <a:moveTo>
                    <a:pt x="2018" y="1"/>
                  </a:moveTo>
                  <a:cubicBezTo>
                    <a:pt x="525" y="1"/>
                    <a:pt x="0" y="5092"/>
                    <a:pt x="1443" y="6302"/>
                  </a:cubicBezTo>
                  <a:cubicBezTo>
                    <a:pt x="1861" y="6653"/>
                    <a:pt x="2263" y="6743"/>
                    <a:pt x="2564" y="6743"/>
                  </a:cubicBezTo>
                  <a:cubicBezTo>
                    <a:pt x="2877" y="6743"/>
                    <a:pt x="3082" y="6646"/>
                    <a:pt x="3082" y="6646"/>
                  </a:cubicBezTo>
                  <a:lnTo>
                    <a:pt x="6215" y="11391"/>
                  </a:lnTo>
                  <a:lnTo>
                    <a:pt x="857" y="16187"/>
                  </a:lnTo>
                  <a:cubicBezTo>
                    <a:pt x="1175" y="17024"/>
                    <a:pt x="2112" y="17770"/>
                    <a:pt x="2112" y="17770"/>
                  </a:cubicBezTo>
                  <a:cubicBezTo>
                    <a:pt x="2112" y="17770"/>
                    <a:pt x="7650" y="14873"/>
                    <a:pt x="9319" y="14045"/>
                  </a:cubicBezTo>
                  <a:cubicBezTo>
                    <a:pt x="10987" y="13217"/>
                    <a:pt x="11133" y="10856"/>
                    <a:pt x="10281" y="9565"/>
                  </a:cubicBezTo>
                  <a:cubicBezTo>
                    <a:pt x="9429" y="8274"/>
                    <a:pt x="7992" y="6253"/>
                    <a:pt x="6409" y="4282"/>
                  </a:cubicBezTo>
                  <a:cubicBezTo>
                    <a:pt x="4826" y="2310"/>
                    <a:pt x="3670" y="658"/>
                    <a:pt x="2325" y="70"/>
                  </a:cubicBezTo>
                  <a:cubicBezTo>
                    <a:pt x="2219" y="23"/>
                    <a:pt x="2116" y="1"/>
                    <a:pt x="201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7"/>
            <p:cNvSpPr/>
            <p:nvPr/>
          </p:nvSpPr>
          <p:spPr>
            <a:xfrm>
              <a:off x="4189325" y="840025"/>
              <a:ext cx="38375" cy="32925"/>
            </a:xfrm>
            <a:custGeom>
              <a:avLst/>
              <a:gdLst/>
              <a:ahLst/>
              <a:cxnLst/>
              <a:rect l="l" t="t" r="r" b="b"/>
              <a:pathLst>
                <a:path w="1535" h="1317" fill="none" extrusionOk="0">
                  <a:moveTo>
                    <a:pt x="1" y="1316"/>
                  </a:moveTo>
                  <a:lnTo>
                    <a:pt x="1535" y="1"/>
                  </a:lnTo>
                </a:path>
              </a:pathLst>
            </a:custGeom>
            <a:noFill/>
            <a:ln w="150" cap="flat" cmpd="sng">
              <a:solidFill>
                <a:srgbClr val="B83D3D"/>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7"/>
            <p:cNvSpPr/>
            <p:nvPr/>
          </p:nvSpPr>
          <p:spPr>
            <a:xfrm>
              <a:off x="4052525" y="703925"/>
              <a:ext cx="58475" cy="52825"/>
            </a:xfrm>
            <a:custGeom>
              <a:avLst/>
              <a:gdLst/>
              <a:ahLst/>
              <a:cxnLst/>
              <a:rect l="l" t="t" r="r" b="b"/>
              <a:pathLst>
                <a:path w="2339" h="2113" extrusionOk="0">
                  <a:moveTo>
                    <a:pt x="621" y="1"/>
                  </a:moveTo>
                  <a:cubicBezTo>
                    <a:pt x="389" y="1"/>
                    <a:pt x="157" y="102"/>
                    <a:pt x="0" y="309"/>
                  </a:cubicBezTo>
                  <a:cubicBezTo>
                    <a:pt x="136" y="898"/>
                    <a:pt x="365" y="1389"/>
                    <a:pt x="701" y="1672"/>
                  </a:cubicBezTo>
                  <a:cubicBezTo>
                    <a:pt x="1119" y="2023"/>
                    <a:pt x="1520" y="2112"/>
                    <a:pt x="1820" y="2112"/>
                  </a:cubicBezTo>
                  <a:cubicBezTo>
                    <a:pt x="2134" y="2112"/>
                    <a:pt x="2339" y="2015"/>
                    <a:pt x="2339" y="2015"/>
                  </a:cubicBezTo>
                  <a:lnTo>
                    <a:pt x="1278" y="360"/>
                  </a:lnTo>
                  <a:cubicBezTo>
                    <a:pt x="1126" y="122"/>
                    <a:pt x="874" y="1"/>
                    <a:pt x="621" y="1"/>
                  </a:cubicBez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7"/>
            <p:cNvSpPr/>
            <p:nvPr/>
          </p:nvSpPr>
          <p:spPr>
            <a:xfrm>
              <a:off x="3475750" y="529375"/>
              <a:ext cx="48200" cy="37450"/>
            </a:xfrm>
            <a:custGeom>
              <a:avLst/>
              <a:gdLst/>
              <a:ahLst/>
              <a:cxnLst/>
              <a:rect l="l" t="t" r="r" b="b"/>
              <a:pathLst>
                <a:path w="1928" h="1498" fill="none" extrusionOk="0">
                  <a:moveTo>
                    <a:pt x="722" y="1"/>
                  </a:moveTo>
                  <a:lnTo>
                    <a:pt x="1" y="1178"/>
                  </a:lnTo>
                  <a:lnTo>
                    <a:pt x="85" y="1224"/>
                  </a:lnTo>
                  <a:cubicBezTo>
                    <a:pt x="238" y="1306"/>
                    <a:pt x="425" y="1284"/>
                    <a:pt x="553" y="1169"/>
                  </a:cubicBezTo>
                  <a:lnTo>
                    <a:pt x="951" y="813"/>
                  </a:lnTo>
                  <a:cubicBezTo>
                    <a:pt x="951" y="813"/>
                    <a:pt x="1142" y="1498"/>
                    <a:pt x="1927" y="1361"/>
                  </a:cubicBezTo>
                </a:path>
              </a:pathLst>
            </a:custGeom>
            <a:noFill/>
            <a:ln w="150" cap="flat" cmpd="sng">
              <a:solidFill>
                <a:srgbClr val="B83D3D"/>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7"/>
            <p:cNvSpPr/>
            <p:nvPr/>
          </p:nvSpPr>
          <p:spPr>
            <a:xfrm>
              <a:off x="4073700" y="1756775"/>
              <a:ext cx="193275" cy="31975"/>
            </a:xfrm>
            <a:custGeom>
              <a:avLst/>
              <a:gdLst/>
              <a:ahLst/>
              <a:cxnLst/>
              <a:rect l="l" t="t" r="r" b="b"/>
              <a:pathLst>
                <a:path w="7731" h="1279" extrusionOk="0">
                  <a:moveTo>
                    <a:pt x="1" y="0"/>
                  </a:moveTo>
                  <a:lnTo>
                    <a:pt x="243" y="1278"/>
                  </a:lnTo>
                  <a:lnTo>
                    <a:pt x="7730" y="1278"/>
                  </a:lnTo>
                  <a:cubicBezTo>
                    <a:pt x="7730" y="1278"/>
                    <a:pt x="7685" y="783"/>
                    <a:pt x="7576" y="0"/>
                  </a:cubicBez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7"/>
            <p:cNvSpPr/>
            <p:nvPr/>
          </p:nvSpPr>
          <p:spPr>
            <a:xfrm>
              <a:off x="3822275" y="1756775"/>
              <a:ext cx="176175" cy="31975"/>
            </a:xfrm>
            <a:custGeom>
              <a:avLst/>
              <a:gdLst/>
              <a:ahLst/>
              <a:cxnLst/>
              <a:rect l="l" t="t" r="r" b="b"/>
              <a:pathLst>
                <a:path w="7047" h="1279" extrusionOk="0">
                  <a:moveTo>
                    <a:pt x="1" y="0"/>
                  </a:moveTo>
                  <a:cubicBezTo>
                    <a:pt x="47" y="811"/>
                    <a:pt x="74" y="1278"/>
                    <a:pt x="74" y="1278"/>
                  </a:cubicBezTo>
                  <a:lnTo>
                    <a:pt x="7046" y="1278"/>
                  </a:lnTo>
                  <a:lnTo>
                    <a:pt x="6956" y="0"/>
                  </a:lnTo>
                  <a:close/>
                </a:path>
              </a:pathLst>
            </a:custGeom>
            <a:solidFill>
              <a:srgbClr val="0A0A0A">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7"/>
            <p:cNvSpPr/>
            <p:nvPr/>
          </p:nvSpPr>
          <p:spPr>
            <a:xfrm>
              <a:off x="3726375" y="730225"/>
              <a:ext cx="30725" cy="48675"/>
            </a:xfrm>
            <a:custGeom>
              <a:avLst/>
              <a:gdLst/>
              <a:ahLst/>
              <a:cxnLst/>
              <a:rect l="l" t="t" r="r" b="b"/>
              <a:pathLst>
                <a:path w="1229" h="1947" extrusionOk="0">
                  <a:moveTo>
                    <a:pt x="1228" y="1"/>
                  </a:moveTo>
                  <a:cubicBezTo>
                    <a:pt x="493" y="777"/>
                    <a:pt x="1" y="1312"/>
                    <a:pt x="1" y="1312"/>
                  </a:cubicBezTo>
                  <a:lnTo>
                    <a:pt x="535" y="1834"/>
                  </a:lnTo>
                  <a:cubicBezTo>
                    <a:pt x="615" y="1912"/>
                    <a:pt x="711" y="1946"/>
                    <a:pt x="805" y="1946"/>
                  </a:cubicBezTo>
                  <a:cubicBezTo>
                    <a:pt x="1013" y="1946"/>
                    <a:pt x="1211" y="1778"/>
                    <a:pt x="1198" y="1533"/>
                  </a:cubicBezTo>
                  <a:cubicBezTo>
                    <a:pt x="1172" y="1062"/>
                    <a:pt x="1167" y="500"/>
                    <a:pt x="1228" y="1"/>
                  </a:cubicBez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7"/>
            <p:cNvSpPr/>
            <p:nvPr/>
          </p:nvSpPr>
          <p:spPr>
            <a:xfrm>
              <a:off x="3926575" y="417050"/>
              <a:ext cx="122150" cy="217350"/>
            </a:xfrm>
            <a:custGeom>
              <a:avLst/>
              <a:gdLst/>
              <a:ahLst/>
              <a:cxnLst/>
              <a:rect l="l" t="t" r="r" b="b"/>
              <a:pathLst>
                <a:path w="4886" h="8694" extrusionOk="0">
                  <a:moveTo>
                    <a:pt x="3024" y="1"/>
                  </a:moveTo>
                  <a:lnTo>
                    <a:pt x="3024" y="1"/>
                  </a:lnTo>
                  <a:cubicBezTo>
                    <a:pt x="2455" y="402"/>
                    <a:pt x="1830" y="582"/>
                    <a:pt x="1428" y="662"/>
                  </a:cubicBezTo>
                  <a:cubicBezTo>
                    <a:pt x="1186" y="710"/>
                    <a:pt x="1009" y="916"/>
                    <a:pt x="1003" y="1163"/>
                  </a:cubicBezTo>
                  <a:cubicBezTo>
                    <a:pt x="992" y="1589"/>
                    <a:pt x="953" y="2240"/>
                    <a:pt x="823" y="2731"/>
                  </a:cubicBezTo>
                  <a:cubicBezTo>
                    <a:pt x="644" y="3409"/>
                    <a:pt x="338" y="4538"/>
                    <a:pt x="1226" y="4538"/>
                  </a:cubicBezTo>
                  <a:cubicBezTo>
                    <a:pt x="1380" y="4538"/>
                    <a:pt x="1568" y="4504"/>
                    <a:pt x="1799" y="4429"/>
                  </a:cubicBezTo>
                  <a:lnTo>
                    <a:pt x="1799" y="4429"/>
                  </a:lnTo>
                  <a:lnTo>
                    <a:pt x="1542" y="6059"/>
                  </a:lnTo>
                  <a:lnTo>
                    <a:pt x="704" y="6365"/>
                  </a:lnTo>
                  <a:cubicBezTo>
                    <a:pt x="704" y="6365"/>
                    <a:pt x="1" y="8693"/>
                    <a:pt x="1608" y="8693"/>
                  </a:cubicBezTo>
                  <a:cubicBezTo>
                    <a:pt x="3215" y="8693"/>
                    <a:pt x="4603" y="6766"/>
                    <a:pt x="4886" y="6247"/>
                  </a:cubicBezTo>
                  <a:lnTo>
                    <a:pt x="4304" y="5969"/>
                  </a:lnTo>
                  <a:cubicBezTo>
                    <a:pt x="4120" y="5881"/>
                    <a:pt x="3999" y="5698"/>
                    <a:pt x="3992" y="5494"/>
                  </a:cubicBezTo>
                  <a:lnTo>
                    <a:pt x="3900" y="2849"/>
                  </a:lnTo>
                  <a:lnTo>
                    <a:pt x="3882" y="1928"/>
                  </a:lnTo>
                  <a:cubicBezTo>
                    <a:pt x="3882" y="1928"/>
                    <a:pt x="2987" y="1224"/>
                    <a:pt x="3024"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7"/>
            <p:cNvSpPr/>
            <p:nvPr/>
          </p:nvSpPr>
          <p:spPr>
            <a:xfrm>
              <a:off x="3966150" y="512275"/>
              <a:ext cx="37200" cy="49725"/>
            </a:xfrm>
            <a:custGeom>
              <a:avLst/>
              <a:gdLst/>
              <a:ahLst/>
              <a:cxnLst/>
              <a:rect l="l" t="t" r="r" b="b"/>
              <a:pathLst>
                <a:path w="1488" h="1989" extrusionOk="0">
                  <a:moveTo>
                    <a:pt x="1361" y="0"/>
                  </a:moveTo>
                  <a:cubicBezTo>
                    <a:pt x="1337" y="0"/>
                    <a:pt x="1312" y="8"/>
                    <a:pt x="1289" y="27"/>
                  </a:cubicBezTo>
                  <a:cubicBezTo>
                    <a:pt x="956" y="296"/>
                    <a:pt x="556" y="524"/>
                    <a:pt x="216" y="620"/>
                  </a:cubicBezTo>
                  <a:lnTo>
                    <a:pt x="0" y="1988"/>
                  </a:lnTo>
                  <a:cubicBezTo>
                    <a:pt x="969" y="1715"/>
                    <a:pt x="1340" y="674"/>
                    <a:pt x="1469" y="137"/>
                  </a:cubicBezTo>
                  <a:cubicBezTo>
                    <a:pt x="1488" y="60"/>
                    <a:pt x="1428" y="0"/>
                    <a:pt x="1361" y="0"/>
                  </a:cubicBezTo>
                  <a:close/>
                </a:path>
              </a:pathLst>
            </a:custGeom>
            <a:solidFill>
              <a:srgbClr val="B8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7"/>
            <p:cNvSpPr/>
            <p:nvPr/>
          </p:nvSpPr>
          <p:spPr>
            <a:xfrm>
              <a:off x="3981450" y="449950"/>
              <a:ext cx="54050" cy="37550"/>
            </a:xfrm>
            <a:custGeom>
              <a:avLst/>
              <a:gdLst/>
              <a:ahLst/>
              <a:cxnLst/>
              <a:rect l="l" t="t" r="r" b="b"/>
              <a:pathLst>
                <a:path w="2162" h="1502" extrusionOk="0">
                  <a:moveTo>
                    <a:pt x="458" y="0"/>
                  </a:moveTo>
                  <a:lnTo>
                    <a:pt x="0" y="1502"/>
                  </a:lnTo>
                  <a:lnTo>
                    <a:pt x="715" y="1502"/>
                  </a:lnTo>
                  <a:cubicBezTo>
                    <a:pt x="954" y="1502"/>
                    <a:pt x="1162" y="1341"/>
                    <a:pt x="1222" y="1110"/>
                  </a:cubicBezTo>
                  <a:lnTo>
                    <a:pt x="1241" y="1037"/>
                  </a:lnTo>
                  <a:cubicBezTo>
                    <a:pt x="1281" y="884"/>
                    <a:pt x="1421" y="776"/>
                    <a:pt x="1580" y="776"/>
                  </a:cubicBezTo>
                  <a:lnTo>
                    <a:pt x="1750" y="776"/>
                  </a:lnTo>
                  <a:cubicBezTo>
                    <a:pt x="1978" y="776"/>
                    <a:pt x="2162" y="592"/>
                    <a:pt x="2162" y="365"/>
                  </a:cubicBezTo>
                  <a:cubicBezTo>
                    <a:pt x="2162" y="163"/>
                    <a:pt x="1998" y="0"/>
                    <a:pt x="1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7"/>
            <p:cNvSpPr/>
            <p:nvPr/>
          </p:nvSpPr>
          <p:spPr>
            <a:xfrm>
              <a:off x="4019275" y="449075"/>
              <a:ext cx="21175" cy="35625"/>
            </a:xfrm>
            <a:custGeom>
              <a:avLst/>
              <a:gdLst/>
              <a:ahLst/>
              <a:cxnLst/>
              <a:rect l="l" t="t" r="r" b="b"/>
              <a:pathLst>
                <a:path w="847" h="1425" extrusionOk="0">
                  <a:moveTo>
                    <a:pt x="423" y="0"/>
                  </a:moveTo>
                  <a:cubicBezTo>
                    <a:pt x="190" y="0"/>
                    <a:pt x="0" y="320"/>
                    <a:pt x="0" y="712"/>
                  </a:cubicBezTo>
                  <a:cubicBezTo>
                    <a:pt x="0" y="1106"/>
                    <a:pt x="190" y="1424"/>
                    <a:pt x="423" y="1424"/>
                  </a:cubicBezTo>
                  <a:lnTo>
                    <a:pt x="719" y="1424"/>
                  </a:lnTo>
                  <a:lnTo>
                    <a:pt x="719" y="1221"/>
                  </a:lnTo>
                  <a:cubicBezTo>
                    <a:pt x="797" y="1092"/>
                    <a:pt x="847" y="912"/>
                    <a:pt x="847" y="712"/>
                  </a:cubicBezTo>
                  <a:cubicBezTo>
                    <a:pt x="847" y="513"/>
                    <a:pt x="797" y="334"/>
                    <a:pt x="719" y="205"/>
                  </a:cubicBezTo>
                  <a:lnTo>
                    <a:pt x="7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7"/>
            <p:cNvSpPr/>
            <p:nvPr/>
          </p:nvSpPr>
          <p:spPr>
            <a:xfrm>
              <a:off x="4025000" y="437225"/>
              <a:ext cx="15450" cy="13850"/>
            </a:xfrm>
            <a:custGeom>
              <a:avLst/>
              <a:gdLst/>
              <a:ahLst/>
              <a:cxnLst/>
              <a:rect l="l" t="t" r="r" b="b"/>
              <a:pathLst>
                <a:path w="618" h="554" extrusionOk="0">
                  <a:moveTo>
                    <a:pt x="1" y="0"/>
                  </a:moveTo>
                  <a:lnTo>
                    <a:pt x="1" y="554"/>
                  </a:lnTo>
                  <a:lnTo>
                    <a:pt x="618" y="554"/>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7"/>
            <p:cNvSpPr/>
            <p:nvPr/>
          </p:nvSpPr>
          <p:spPr>
            <a:xfrm>
              <a:off x="3975200" y="383900"/>
              <a:ext cx="60275" cy="53350"/>
            </a:xfrm>
            <a:custGeom>
              <a:avLst/>
              <a:gdLst/>
              <a:ahLst/>
              <a:cxnLst/>
              <a:rect l="l" t="t" r="r" b="b"/>
              <a:pathLst>
                <a:path w="2411" h="2134" extrusionOk="0">
                  <a:moveTo>
                    <a:pt x="806" y="1"/>
                  </a:moveTo>
                  <a:cubicBezTo>
                    <a:pt x="780" y="1"/>
                    <a:pt x="754" y="3"/>
                    <a:pt x="728" y="9"/>
                  </a:cubicBezTo>
                  <a:lnTo>
                    <a:pt x="0" y="161"/>
                  </a:lnTo>
                  <a:cubicBezTo>
                    <a:pt x="1468" y="313"/>
                    <a:pt x="1993" y="1604"/>
                    <a:pt x="1993" y="2133"/>
                  </a:cubicBezTo>
                  <a:lnTo>
                    <a:pt x="2411" y="2133"/>
                  </a:lnTo>
                  <a:cubicBezTo>
                    <a:pt x="2411" y="797"/>
                    <a:pt x="1316" y="194"/>
                    <a:pt x="955" y="32"/>
                  </a:cubicBezTo>
                  <a:cubicBezTo>
                    <a:pt x="908" y="11"/>
                    <a:pt x="857"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7"/>
            <p:cNvSpPr/>
            <p:nvPr/>
          </p:nvSpPr>
          <p:spPr>
            <a:xfrm>
              <a:off x="3926000" y="449950"/>
              <a:ext cx="78800" cy="37550"/>
            </a:xfrm>
            <a:custGeom>
              <a:avLst/>
              <a:gdLst/>
              <a:ahLst/>
              <a:cxnLst/>
              <a:rect l="l" t="t" r="r" b="b"/>
              <a:pathLst>
                <a:path w="3152" h="1502" extrusionOk="0">
                  <a:moveTo>
                    <a:pt x="835" y="0"/>
                  </a:moveTo>
                  <a:cubicBezTo>
                    <a:pt x="542" y="0"/>
                    <a:pt x="284" y="197"/>
                    <a:pt x="207" y="480"/>
                  </a:cubicBezTo>
                  <a:lnTo>
                    <a:pt x="73" y="974"/>
                  </a:lnTo>
                  <a:cubicBezTo>
                    <a:pt x="0" y="1239"/>
                    <a:pt x="201" y="1502"/>
                    <a:pt x="476" y="1502"/>
                  </a:cubicBezTo>
                  <a:lnTo>
                    <a:pt x="2318" y="1502"/>
                  </a:lnTo>
                  <a:cubicBezTo>
                    <a:pt x="2611" y="1502"/>
                    <a:pt x="2868" y="1305"/>
                    <a:pt x="2945" y="1021"/>
                  </a:cubicBezTo>
                  <a:lnTo>
                    <a:pt x="3079" y="528"/>
                  </a:lnTo>
                  <a:cubicBezTo>
                    <a:pt x="3151" y="262"/>
                    <a:pt x="2951"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7"/>
            <p:cNvSpPr/>
            <p:nvPr/>
          </p:nvSpPr>
          <p:spPr>
            <a:xfrm>
              <a:off x="3944175" y="465050"/>
              <a:ext cx="35775" cy="3675"/>
            </a:xfrm>
            <a:custGeom>
              <a:avLst/>
              <a:gdLst/>
              <a:ahLst/>
              <a:cxnLst/>
              <a:rect l="l" t="t" r="r" b="b"/>
              <a:pathLst>
                <a:path w="1431" h="147" fill="none" extrusionOk="0">
                  <a:moveTo>
                    <a:pt x="1358" y="146"/>
                  </a:moveTo>
                  <a:lnTo>
                    <a:pt x="73" y="146"/>
                  </a:lnTo>
                  <a:cubicBezTo>
                    <a:pt x="33" y="146"/>
                    <a:pt x="0" y="114"/>
                    <a:pt x="0" y="73"/>
                  </a:cubicBezTo>
                  <a:lnTo>
                    <a:pt x="0" y="73"/>
                  </a:lnTo>
                  <a:cubicBezTo>
                    <a:pt x="0" y="33"/>
                    <a:pt x="33" y="0"/>
                    <a:pt x="73" y="0"/>
                  </a:cubicBezTo>
                  <a:lnTo>
                    <a:pt x="1358" y="0"/>
                  </a:lnTo>
                  <a:cubicBezTo>
                    <a:pt x="1398" y="0"/>
                    <a:pt x="1431" y="33"/>
                    <a:pt x="1431" y="73"/>
                  </a:cubicBezTo>
                  <a:lnTo>
                    <a:pt x="1431" y="73"/>
                  </a:lnTo>
                  <a:cubicBezTo>
                    <a:pt x="1431" y="114"/>
                    <a:pt x="1398" y="146"/>
                    <a:pt x="1358" y="146"/>
                  </a:cubicBezTo>
                  <a:close/>
                </a:path>
              </a:pathLst>
            </a:custGeom>
            <a:solidFill>
              <a:schemeClr val="accent5"/>
            </a:solidFill>
            <a:ln w="9525" cap="flat" cmpd="sng">
              <a:solidFill>
                <a:schemeClr val="accent5"/>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7"/>
            <p:cNvSpPr/>
            <p:nvPr/>
          </p:nvSpPr>
          <p:spPr>
            <a:xfrm>
              <a:off x="4026650" y="449075"/>
              <a:ext cx="21175" cy="35625"/>
            </a:xfrm>
            <a:custGeom>
              <a:avLst/>
              <a:gdLst/>
              <a:ahLst/>
              <a:cxnLst/>
              <a:rect l="l" t="t" r="r" b="b"/>
              <a:pathLst>
                <a:path w="847" h="1425" extrusionOk="0">
                  <a:moveTo>
                    <a:pt x="424" y="0"/>
                  </a:moveTo>
                  <a:cubicBezTo>
                    <a:pt x="190" y="0"/>
                    <a:pt x="0" y="319"/>
                    <a:pt x="0" y="712"/>
                  </a:cubicBezTo>
                  <a:cubicBezTo>
                    <a:pt x="0" y="1106"/>
                    <a:pt x="190" y="1424"/>
                    <a:pt x="424" y="1424"/>
                  </a:cubicBezTo>
                  <a:cubicBezTo>
                    <a:pt x="657" y="1424"/>
                    <a:pt x="847" y="1106"/>
                    <a:pt x="847" y="712"/>
                  </a:cubicBezTo>
                  <a:cubicBezTo>
                    <a:pt x="847" y="319"/>
                    <a:pt x="657" y="0"/>
                    <a:pt x="4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6" name="Google Shape;786;p47"/>
          <p:cNvPicPr preferRelativeResize="0"/>
          <p:nvPr/>
        </p:nvPicPr>
        <p:blipFill>
          <a:blip r:embed="rId3">
            <a:alphaModFix/>
          </a:blip>
          <a:stretch>
            <a:fillRect/>
          </a:stretch>
        </p:blipFill>
        <p:spPr>
          <a:xfrm rot="1089792">
            <a:off x="-601300" y="3097069"/>
            <a:ext cx="4955347" cy="3273717"/>
          </a:xfrm>
          <a:prstGeom prst="rect">
            <a:avLst/>
          </a:prstGeom>
          <a:noFill/>
          <a:ln>
            <a:noFill/>
          </a:ln>
        </p:spPr>
      </p:pic>
      <p:grpSp>
        <p:nvGrpSpPr>
          <p:cNvPr id="787" name="Google Shape;787;p47"/>
          <p:cNvGrpSpPr/>
          <p:nvPr/>
        </p:nvGrpSpPr>
        <p:grpSpPr>
          <a:xfrm>
            <a:off x="5518090" y="3543161"/>
            <a:ext cx="768853" cy="681171"/>
            <a:chOff x="1399025" y="2076850"/>
            <a:chExt cx="943725" cy="836100"/>
          </a:xfrm>
        </p:grpSpPr>
        <p:sp>
          <p:nvSpPr>
            <p:cNvPr id="788" name="Google Shape;788;p47"/>
            <p:cNvSpPr/>
            <p:nvPr/>
          </p:nvSpPr>
          <p:spPr>
            <a:xfrm>
              <a:off x="1415050" y="2076850"/>
              <a:ext cx="927700" cy="836100"/>
            </a:xfrm>
            <a:custGeom>
              <a:avLst/>
              <a:gdLst/>
              <a:ahLst/>
              <a:cxnLst/>
              <a:rect l="l" t="t" r="r" b="b"/>
              <a:pathLst>
                <a:path w="37108" h="33444" extrusionOk="0">
                  <a:moveTo>
                    <a:pt x="10840" y="1"/>
                  </a:moveTo>
                  <a:cubicBezTo>
                    <a:pt x="10782" y="1"/>
                    <a:pt x="10723" y="7"/>
                    <a:pt x="10665" y="20"/>
                  </a:cubicBezTo>
                  <a:lnTo>
                    <a:pt x="9858" y="200"/>
                  </a:lnTo>
                  <a:lnTo>
                    <a:pt x="9929" y="1064"/>
                  </a:lnTo>
                  <a:lnTo>
                    <a:pt x="0" y="17920"/>
                  </a:lnTo>
                  <a:lnTo>
                    <a:pt x="9635" y="23529"/>
                  </a:lnTo>
                  <a:lnTo>
                    <a:pt x="10511" y="29352"/>
                  </a:lnTo>
                  <a:lnTo>
                    <a:pt x="10787" y="30590"/>
                  </a:lnTo>
                  <a:lnTo>
                    <a:pt x="11502" y="30590"/>
                  </a:lnTo>
                  <a:cubicBezTo>
                    <a:pt x="11603" y="30590"/>
                    <a:pt x="11702" y="30571"/>
                    <a:pt x="11796" y="30535"/>
                  </a:cubicBezTo>
                  <a:lnTo>
                    <a:pt x="17685" y="28214"/>
                  </a:lnTo>
                  <a:lnTo>
                    <a:pt x="25990" y="33444"/>
                  </a:lnTo>
                  <a:lnTo>
                    <a:pt x="26843" y="33294"/>
                  </a:lnTo>
                  <a:cubicBezTo>
                    <a:pt x="27076" y="33253"/>
                    <a:pt x="27280" y="33112"/>
                    <a:pt x="27399" y="32907"/>
                  </a:cubicBezTo>
                  <a:lnTo>
                    <a:pt x="36887" y="16622"/>
                  </a:lnTo>
                  <a:cubicBezTo>
                    <a:pt x="37108" y="16244"/>
                    <a:pt x="36985" y="15758"/>
                    <a:pt x="36610" y="15531"/>
                  </a:cubicBezTo>
                  <a:lnTo>
                    <a:pt x="11257" y="117"/>
                  </a:lnTo>
                  <a:cubicBezTo>
                    <a:pt x="11131" y="40"/>
                    <a:pt x="10986" y="1"/>
                    <a:pt x="10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7"/>
            <p:cNvSpPr/>
            <p:nvPr/>
          </p:nvSpPr>
          <p:spPr>
            <a:xfrm>
              <a:off x="1399025" y="2080575"/>
              <a:ext cx="921075" cy="832375"/>
            </a:xfrm>
            <a:custGeom>
              <a:avLst/>
              <a:gdLst/>
              <a:ahLst/>
              <a:cxnLst/>
              <a:rect l="l" t="t" r="r" b="b"/>
              <a:pathLst>
                <a:path w="36843" h="33295" extrusionOk="0">
                  <a:moveTo>
                    <a:pt x="10808" y="1"/>
                  </a:moveTo>
                  <a:cubicBezTo>
                    <a:pt x="10469" y="1"/>
                    <a:pt x="10139" y="175"/>
                    <a:pt x="9955" y="488"/>
                  </a:cubicBezTo>
                  <a:lnTo>
                    <a:pt x="278" y="16915"/>
                  </a:lnTo>
                  <a:cubicBezTo>
                    <a:pt x="0" y="17387"/>
                    <a:pt x="158" y="17996"/>
                    <a:pt x="632" y="18271"/>
                  </a:cubicBezTo>
                  <a:lnTo>
                    <a:pt x="8998" y="23142"/>
                  </a:lnTo>
                  <a:cubicBezTo>
                    <a:pt x="9257" y="23293"/>
                    <a:pt x="9433" y="23553"/>
                    <a:pt x="9478" y="23849"/>
                  </a:cubicBezTo>
                  <a:lnTo>
                    <a:pt x="10344" y="29602"/>
                  </a:lnTo>
                  <a:cubicBezTo>
                    <a:pt x="10419" y="30103"/>
                    <a:pt x="10850" y="30445"/>
                    <a:pt x="11321" y="30445"/>
                  </a:cubicBezTo>
                  <a:cubicBezTo>
                    <a:pt x="11443" y="30445"/>
                    <a:pt x="11567" y="30422"/>
                    <a:pt x="11689" y="30373"/>
                  </a:cubicBezTo>
                  <a:lnTo>
                    <a:pt x="17001" y="28250"/>
                  </a:lnTo>
                  <a:cubicBezTo>
                    <a:pt x="17119" y="28202"/>
                    <a:pt x="17243" y="28179"/>
                    <a:pt x="17367" y="28179"/>
                  </a:cubicBezTo>
                  <a:cubicBezTo>
                    <a:pt x="17546" y="28179"/>
                    <a:pt x="17724" y="28227"/>
                    <a:pt x="17881" y="28322"/>
                  </a:cubicBezTo>
                  <a:lnTo>
                    <a:pt x="25834" y="33151"/>
                  </a:lnTo>
                  <a:cubicBezTo>
                    <a:pt x="25995" y="33249"/>
                    <a:pt x="26172" y="33295"/>
                    <a:pt x="26347" y="33295"/>
                  </a:cubicBezTo>
                  <a:cubicBezTo>
                    <a:pt x="26687" y="33295"/>
                    <a:pt x="27020" y="33119"/>
                    <a:pt x="27203" y="32802"/>
                  </a:cubicBezTo>
                  <a:lnTo>
                    <a:pt x="36572" y="16630"/>
                  </a:lnTo>
                  <a:cubicBezTo>
                    <a:pt x="36842" y="16163"/>
                    <a:pt x="36690" y="15568"/>
                    <a:pt x="36231" y="15288"/>
                  </a:cubicBezTo>
                  <a:lnTo>
                    <a:pt x="11321" y="145"/>
                  </a:lnTo>
                  <a:cubicBezTo>
                    <a:pt x="11160" y="47"/>
                    <a:pt x="10983" y="1"/>
                    <a:pt x="10808"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7"/>
          <p:cNvGrpSpPr/>
          <p:nvPr/>
        </p:nvGrpSpPr>
        <p:grpSpPr>
          <a:xfrm rot="-858210">
            <a:off x="5247280" y="3778720"/>
            <a:ext cx="466102" cy="394278"/>
            <a:chOff x="1477075" y="1122475"/>
            <a:chExt cx="237775" cy="201125"/>
          </a:xfrm>
        </p:grpSpPr>
        <p:sp>
          <p:nvSpPr>
            <p:cNvPr id="791" name="Google Shape;791;p47"/>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7"/>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7"/>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7"/>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47"/>
          <p:cNvGrpSpPr/>
          <p:nvPr/>
        </p:nvGrpSpPr>
        <p:grpSpPr>
          <a:xfrm>
            <a:off x="608250" y="4339150"/>
            <a:ext cx="698050" cy="652750"/>
            <a:chOff x="3385225" y="1725400"/>
            <a:chExt cx="698050" cy="652750"/>
          </a:xfrm>
        </p:grpSpPr>
        <p:sp>
          <p:nvSpPr>
            <p:cNvPr id="796" name="Google Shape;796;p47"/>
            <p:cNvSpPr/>
            <p:nvPr/>
          </p:nvSpPr>
          <p:spPr>
            <a:xfrm>
              <a:off x="3385225" y="1986375"/>
              <a:ext cx="514600" cy="391775"/>
            </a:xfrm>
            <a:custGeom>
              <a:avLst/>
              <a:gdLst/>
              <a:ahLst/>
              <a:cxnLst/>
              <a:rect l="l" t="t" r="r" b="b"/>
              <a:pathLst>
                <a:path w="20584" h="15671" extrusionOk="0">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p:nvPr/>
          </p:nvSpPr>
          <p:spPr>
            <a:xfrm>
              <a:off x="3406300" y="1725400"/>
              <a:ext cx="676975" cy="646000"/>
            </a:xfrm>
            <a:custGeom>
              <a:avLst/>
              <a:gdLst/>
              <a:ahLst/>
              <a:cxnLst/>
              <a:rect l="l" t="t" r="r" b="b"/>
              <a:pathLst>
                <a:path w="27079" h="25840" extrusionOk="0">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 xmlns:a16="http://schemas.microsoft.com/office/drawing/2014/main" id="{B752254E-2ED2-5A08-25BD-E1B7B6703999}"/>
              </a:ext>
            </a:extLst>
          </p:cNvPr>
          <p:cNvSpPr txBox="1"/>
          <p:nvPr/>
        </p:nvSpPr>
        <p:spPr>
          <a:xfrm>
            <a:off x="765479" y="492833"/>
            <a:ext cx="3975361" cy="584775"/>
          </a:xfrm>
          <a:prstGeom prst="rect">
            <a:avLst/>
          </a:prstGeom>
          <a:noFill/>
        </p:spPr>
        <p:txBody>
          <a:bodyPr wrap="square" rtlCol="0">
            <a:spAutoFit/>
          </a:bodyPr>
          <a:lstStyle/>
          <a:p>
            <a:r>
              <a:rPr lang="en-US" sz="3200" b="1" dirty="0">
                <a:solidFill>
                  <a:schemeClr val="bg1"/>
                </a:solidFill>
              </a:rPr>
              <a:t>01. 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5"/>
          <p:cNvSpPr/>
          <p:nvPr/>
        </p:nvSpPr>
        <p:spPr>
          <a:xfrm>
            <a:off x="2213400" y="3922950"/>
            <a:ext cx="47172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txBox="1">
            <a:spLocks noGrp="1"/>
          </p:cNvSpPr>
          <p:nvPr>
            <p:ph type="title"/>
          </p:nvPr>
        </p:nvSpPr>
        <p:spPr>
          <a:xfrm>
            <a:off x="2391900" y="2880650"/>
            <a:ext cx="43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Khám phá</a:t>
            </a:r>
            <a:endParaRPr dirty="0">
              <a:latin typeface="+mj-lt"/>
            </a:endParaRPr>
          </a:p>
        </p:txBody>
      </p:sp>
      <p:sp>
        <p:nvSpPr>
          <p:cNvPr id="706" name="Google Shape;706;p45"/>
          <p:cNvSpPr txBox="1">
            <a:spLocks noGrp="1"/>
          </p:cNvSpPr>
          <p:nvPr>
            <p:ph type="title" idx="2"/>
          </p:nvPr>
        </p:nvSpPr>
        <p:spPr>
          <a:xfrm>
            <a:off x="3796950" y="1910899"/>
            <a:ext cx="1550100" cy="96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02</a:t>
            </a:r>
            <a:endParaRPr dirty="0">
              <a:latin typeface="+mj-lt"/>
            </a:endParaRPr>
          </a:p>
        </p:txBody>
      </p:sp>
      <p:cxnSp>
        <p:nvCxnSpPr>
          <p:cNvPr id="708" name="Google Shape;708;p45"/>
          <p:cNvCxnSpPr/>
          <p:nvPr/>
        </p:nvCxnSpPr>
        <p:spPr>
          <a:xfrm>
            <a:off x="2234400" y="3722450"/>
            <a:ext cx="4675200" cy="0"/>
          </a:xfrm>
          <a:prstGeom prst="straightConnector1">
            <a:avLst/>
          </a:prstGeom>
          <a:noFill/>
          <a:ln w="9525" cap="flat" cmpd="sng">
            <a:solidFill>
              <a:schemeClr val="dk2"/>
            </a:solidFill>
            <a:prstDash val="solid"/>
            <a:round/>
            <a:headEnd type="none" w="med" len="med"/>
            <a:tailEnd type="none" w="med" len="med"/>
          </a:ln>
        </p:spPr>
      </p:cxnSp>
      <p:sp>
        <p:nvSpPr>
          <p:cNvPr id="709" name="Google Shape;709;p45"/>
          <p:cNvSpPr/>
          <p:nvPr/>
        </p:nvSpPr>
        <p:spPr>
          <a:xfrm rot="-7081269">
            <a:off x="3603068" y="-568025"/>
            <a:ext cx="2373286" cy="1770916"/>
          </a:xfrm>
          <a:custGeom>
            <a:avLst/>
            <a:gdLst/>
            <a:ahLst/>
            <a:cxnLst/>
            <a:rect l="l" t="t" r="r" b="b"/>
            <a:pathLst>
              <a:path w="19438" h="14504" extrusionOk="0">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45"/>
          <p:cNvGrpSpPr/>
          <p:nvPr/>
        </p:nvGrpSpPr>
        <p:grpSpPr>
          <a:xfrm>
            <a:off x="6681009" y="1780914"/>
            <a:ext cx="1267086" cy="1372120"/>
            <a:chOff x="3330225" y="2727100"/>
            <a:chExt cx="1565850" cy="1695650"/>
          </a:xfrm>
        </p:grpSpPr>
        <p:sp>
          <p:nvSpPr>
            <p:cNvPr id="711" name="Google Shape;711;p45"/>
            <p:cNvSpPr/>
            <p:nvPr/>
          </p:nvSpPr>
          <p:spPr>
            <a:xfrm>
              <a:off x="3802300" y="2727100"/>
              <a:ext cx="1093775" cy="1695650"/>
            </a:xfrm>
            <a:custGeom>
              <a:avLst/>
              <a:gdLst/>
              <a:ahLst/>
              <a:cxnLst/>
              <a:rect l="l" t="t" r="r" b="b"/>
              <a:pathLst>
                <a:path w="43751" h="67826" extrusionOk="0">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330225" y="2736275"/>
              <a:ext cx="1441600" cy="1686475"/>
            </a:xfrm>
            <a:custGeom>
              <a:avLst/>
              <a:gdLst/>
              <a:ahLst/>
              <a:cxnLst/>
              <a:rect l="l" t="t" r="r" b="b"/>
              <a:pathLst>
                <a:path w="57664" h="67459" extrusionOk="0">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45"/>
          <p:cNvGrpSpPr/>
          <p:nvPr/>
        </p:nvGrpSpPr>
        <p:grpSpPr>
          <a:xfrm>
            <a:off x="2213404" y="1500448"/>
            <a:ext cx="438934" cy="410449"/>
            <a:chOff x="3385225" y="1725400"/>
            <a:chExt cx="698050" cy="652750"/>
          </a:xfrm>
        </p:grpSpPr>
        <p:sp>
          <p:nvSpPr>
            <p:cNvPr id="714" name="Google Shape;714;p45"/>
            <p:cNvSpPr/>
            <p:nvPr/>
          </p:nvSpPr>
          <p:spPr>
            <a:xfrm>
              <a:off x="3385225" y="1986375"/>
              <a:ext cx="514600" cy="391775"/>
            </a:xfrm>
            <a:custGeom>
              <a:avLst/>
              <a:gdLst/>
              <a:ahLst/>
              <a:cxnLst/>
              <a:rect l="l" t="t" r="r" b="b"/>
              <a:pathLst>
                <a:path w="20584" h="15671" extrusionOk="0">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406300" y="1725400"/>
              <a:ext cx="676975" cy="646000"/>
            </a:xfrm>
            <a:custGeom>
              <a:avLst/>
              <a:gdLst/>
              <a:ahLst/>
              <a:cxnLst/>
              <a:rect l="l" t="t" r="r" b="b"/>
              <a:pathLst>
                <a:path w="27079" h="25840" extrusionOk="0">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45"/>
          <p:cNvGrpSpPr/>
          <p:nvPr/>
        </p:nvGrpSpPr>
        <p:grpSpPr>
          <a:xfrm>
            <a:off x="248361" y="2986205"/>
            <a:ext cx="1267090" cy="1205729"/>
            <a:chOff x="1667725" y="2994800"/>
            <a:chExt cx="1109925" cy="1056175"/>
          </a:xfrm>
        </p:grpSpPr>
        <p:sp>
          <p:nvSpPr>
            <p:cNvPr id="717" name="Google Shape;717;p45"/>
            <p:cNvSpPr/>
            <p:nvPr/>
          </p:nvSpPr>
          <p:spPr>
            <a:xfrm>
              <a:off x="1667725" y="2994800"/>
              <a:ext cx="922550" cy="895350"/>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p:cNvSpPr/>
            <p:nvPr/>
          </p:nvSpPr>
          <p:spPr>
            <a:xfrm>
              <a:off x="1734575" y="3140200"/>
              <a:ext cx="1043075" cy="910775"/>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45"/>
          <p:cNvGrpSpPr/>
          <p:nvPr/>
        </p:nvGrpSpPr>
        <p:grpSpPr>
          <a:xfrm>
            <a:off x="8129075" y="3964550"/>
            <a:ext cx="311100" cy="320800"/>
            <a:chOff x="4035150" y="1187900"/>
            <a:chExt cx="311100" cy="320800"/>
          </a:xfrm>
        </p:grpSpPr>
        <p:sp>
          <p:nvSpPr>
            <p:cNvPr id="720" name="Google Shape;720;p45"/>
            <p:cNvSpPr/>
            <p:nvPr/>
          </p:nvSpPr>
          <p:spPr>
            <a:xfrm>
              <a:off x="4035150" y="1187900"/>
              <a:ext cx="148725" cy="318675"/>
            </a:xfrm>
            <a:custGeom>
              <a:avLst/>
              <a:gdLst/>
              <a:ahLst/>
              <a:cxnLst/>
              <a:rect l="l" t="t" r="r" b="b"/>
              <a:pathLst>
                <a:path w="5949" h="12747" extrusionOk="0">
                  <a:moveTo>
                    <a:pt x="2695" y="1"/>
                  </a:moveTo>
                  <a:cubicBezTo>
                    <a:pt x="2418" y="1"/>
                    <a:pt x="2169" y="191"/>
                    <a:pt x="2103" y="470"/>
                  </a:cubicBezTo>
                  <a:lnTo>
                    <a:pt x="77" y="9074"/>
                  </a:lnTo>
                  <a:cubicBezTo>
                    <a:pt x="1" y="9397"/>
                    <a:pt x="199" y="9723"/>
                    <a:pt x="522" y="9803"/>
                  </a:cubicBezTo>
                  <a:lnTo>
                    <a:pt x="2308" y="10248"/>
                  </a:lnTo>
                  <a:lnTo>
                    <a:pt x="2980" y="10344"/>
                  </a:lnTo>
                  <a:lnTo>
                    <a:pt x="3578" y="12143"/>
                  </a:lnTo>
                  <a:cubicBezTo>
                    <a:pt x="3650" y="12360"/>
                    <a:pt x="3836" y="12517"/>
                    <a:pt x="4062" y="12552"/>
                  </a:cubicBezTo>
                  <a:lnTo>
                    <a:pt x="5298" y="12747"/>
                  </a:lnTo>
                  <a:lnTo>
                    <a:pt x="5817" y="11544"/>
                  </a:lnTo>
                  <a:lnTo>
                    <a:pt x="5948" y="539"/>
                  </a:lnTo>
                  <a:lnTo>
                    <a:pt x="2797" y="9"/>
                  </a:lnTo>
                  <a:cubicBezTo>
                    <a:pt x="2763" y="3"/>
                    <a:pt x="2729"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4074150" y="1194575"/>
              <a:ext cx="272100" cy="314125"/>
            </a:xfrm>
            <a:custGeom>
              <a:avLst/>
              <a:gdLst/>
              <a:ahLst/>
              <a:cxnLst/>
              <a:rect l="l" t="t" r="r" b="b"/>
              <a:pathLst>
                <a:path w="10884" h="12565" extrusionOk="0">
                  <a:moveTo>
                    <a:pt x="2950" y="1"/>
                  </a:moveTo>
                  <a:cubicBezTo>
                    <a:pt x="2672" y="1"/>
                    <a:pt x="2422" y="188"/>
                    <a:pt x="2350" y="466"/>
                  </a:cubicBezTo>
                  <a:lnTo>
                    <a:pt x="93" y="9191"/>
                  </a:lnTo>
                  <a:cubicBezTo>
                    <a:pt x="1" y="9549"/>
                    <a:pt x="240" y="9909"/>
                    <a:pt x="607" y="9961"/>
                  </a:cubicBezTo>
                  <a:lnTo>
                    <a:pt x="2581" y="10243"/>
                  </a:lnTo>
                  <a:cubicBezTo>
                    <a:pt x="2834" y="10279"/>
                    <a:pt x="3039" y="10466"/>
                    <a:pt x="3097" y="10715"/>
                  </a:cubicBezTo>
                  <a:lnTo>
                    <a:pt x="3423" y="12086"/>
                  </a:lnTo>
                  <a:cubicBezTo>
                    <a:pt x="3495" y="12391"/>
                    <a:pt x="3761" y="12565"/>
                    <a:pt x="4031" y="12565"/>
                  </a:cubicBezTo>
                  <a:cubicBezTo>
                    <a:pt x="4210" y="12565"/>
                    <a:pt x="4391" y="12488"/>
                    <a:pt x="4518" y="12324"/>
                  </a:cubicBezTo>
                  <a:lnTo>
                    <a:pt x="5545" y="10997"/>
                  </a:lnTo>
                  <a:cubicBezTo>
                    <a:pt x="5664" y="10843"/>
                    <a:pt x="5845" y="10756"/>
                    <a:pt x="6036" y="10756"/>
                  </a:cubicBezTo>
                  <a:cubicBezTo>
                    <a:pt x="6065" y="10756"/>
                    <a:pt x="6094" y="10758"/>
                    <a:pt x="6123" y="10762"/>
                  </a:cubicBezTo>
                  <a:lnTo>
                    <a:pt x="8129" y="11042"/>
                  </a:lnTo>
                  <a:cubicBezTo>
                    <a:pt x="8158" y="11046"/>
                    <a:pt x="8187" y="11048"/>
                    <a:pt x="8216" y="11048"/>
                  </a:cubicBezTo>
                  <a:cubicBezTo>
                    <a:pt x="8499" y="11048"/>
                    <a:pt x="8751" y="10853"/>
                    <a:pt x="8819" y="10569"/>
                  </a:cubicBezTo>
                  <a:lnTo>
                    <a:pt x="10803" y="2192"/>
                  </a:lnTo>
                  <a:cubicBezTo>
                    <a:pt x="10884" y="1850"/>
                    <a:pt x="10664" y="1508"/>
                    <a:pt x="10319" y="1440"/>
                  </a:cubicBezTo>
                  <a:lnTo>
                    <a:pt x="3072" y="13"/>
                  </a:lnTo>
                  <a:cubicBezTo>
                    <a:pt x="3031" y="4"/>
                    <a:pt x="2990" y="1"/>
                    <a:pt x="2950"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8"/>
          <p:cNvSpPr/>
          <p:nvPr/>
        </p:nvSpPr>
        <p:spPr>
          <a:xfrm>
            <a:off x="341131" y="3076076"/>
            <a:ext cx="3773100" cy="16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panose="020F0502020204030204" pitchFamily="34" charset="0"/>
              <a:cs typeface="Calibri" panose="020F0502020204030204" pitchFamily="34" charset="0"/>
            </a:endParaRPr>
          </a:p>
        </p:txBody>
      </p:sp>
      <p:sp>
        <p:nvSpPr>
          <p:cNvPr id="803" name="Google Shape;803;p48"/>
          <p:cNvSpPr/>
          <p:nvPr/>
        </p:nvSpPr>
        <p:spPr>
          <a:xfrm>
            <a:off x="507906" y="3339290"/>
            <a:ext cx="28290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04" name="Google Shape;804;p48"/>
          <p:cNvSpPr/>
          <p:nvPr/>
        </p:nvSpPr>
        <p:spPr>
          <a:xfrm>
            <a:off x="341131" y="1267133"/>
            <a:ext cx="3773100" cy="167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05" name="Google Shape;805;p48"/>
          <p:cNvSpPr/>
          <p:nvPr/>
        </p:nvSpPr>
        <p:spPr>
          <a:xfrm>
            <a:off x="507906" y="1530347"/>
            <a:ext cx="28290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06" name="Google Shape;806;p48"/>
          <p:cNvSpPr txBox="1">
            <a:spLocks noGrp="1"/>
          </p:cNvSpPr>
          <p:nvPr>
            <p:ph type="subTitle" idx="2"/>
          </p:nvPr>
        </p:nvSpPr>
        <p:spPr>
          <a:xfrm>
            <a:off x="788606" y="3337640"/>
            <a:ext cx="23133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Nhiệm vụ 2</a:t>
            </a:r>
            <a:endParaRPr dirty="0">
              <a:latin typeface="Calibri" panose="020F0502020204030204" pitchFamily="34" charset="0"/>
              <a:cs typeface="Calibri" panose="020F0502020204030204" pitchFamily="34" charset="0"/>
            </a:endParaRPr>
          </a:p>
        </p:txBody>
      </p:sp>
      <p:sp>
        <p:nvSpPr>
          <p:cNvPr id="807" name="Google Shape;807;p48"/>
          <p:cNvSpPr txBox="1">
            <a:spLocks noGrp="1"/>
          </p:cNvSpPr>
          <p:nvPr>
            <p:ph type="subTitle" idx="3"/>
          </p:nvPr>
        </p:nvSpPr>
        <p:spPr>
          <a:xfrm>
            <a:off x="507906" y="1892759"/>
            <a:ext cx="3439500" cy="83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Calibri" panose="020F0502020204030204" pitchFamily="34" charset="0"/>
                <a:cs typeface="Calibri" panose="020F0502020204030204" pitchFamily="34" charset="0"/>
              </a:rPr>
              <a:t> </a:t>
            </a:r>
            <a:r>
              <a:rPr lang="vi-VN" sz="2000" b="1" dirty="0">
                <a:latin typeface="Calibri" panose="020F0502020204030204" pitchFamily="34" charset="0"/>
                <a:cs typeface="Calibri" panose="020F0502020204030204" pitchFamily="34" charset="0"/>
              </a:rPr>
              <a:t>Chia sẻ cách bật, tắt, chọn kênh, điểu chỉnh âm lượng ti vi mà em biết.</a:t>
            </a:r>
            <a:endParaRPr sz="2000" b="1" dirty="0">
              <a:latin typeface="Calibri" panose="020F0502020204030204" pitchFamily="34" charset="0"/>
              <a:cs typeface="Calibri" panose="020F0502020204030204" pitchFamily="34" charset="0"/>
            </a:endParaRPr>
          </a:p>
        </p:txBody>
      </p:sp>
      <p:sp>
        <p:nvSpPr>
          <p:cNvPr id="808" name="Google Shape;808;p48"/>
          <p:cNvSpPr txBox="1">
            <a:spLocks noGrp="1"/>
          </p:cNvSpPr>
          <p:nvPr>
            <p:ph type="subTitle" idx="4"/>
          </p:nvPr>
        </p:nvSpPr>
        <p:spPr>
          <a:xfrm>
            <a:off x="508681" y="3702602"/>
            <a:ext cx="3438000" cy="83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800" b="1" dirty="0">
                <a:latin typeface="Calibri" panose="020F0502020204030204" pitchFamily="34" charset="0"/>
                <a:cs typeface="Calibri" panose="020F0502020204030204" pitchFamily="34" charset="0"/>
              </a:rPr>
              <a:t>Quan sát GV thao tác mẫu, sau đó thực hành sử dụng điều khiển từ xa để chọn kênh, điều chỉnh âm lượng theo </a:t>
            </a:r>
            <a:r>
              <a:rPr lang="vi-VN" sz="2000" b="1" dirty="0">
                <a:latin typeface="Calibri" panose="020F0502020204030204" pitchFamily="34" charset="0"/>
                <a:cs typeface="Calibri" panose="020F0502020204030204" pitchFamily="34" charset="0"/>
              </a:rPr>
              <a:t>ý muốn</a:t>
            </a:r>
            <a:r>
              <a:rPr lang="vi-VN" b="1" dirty="0">
                <a:latin typeface="Calibri" panose="020F0502020204030204" pitchFamily="34" charset="0"/>
                <a:cs typeface="Calibri" panose="020F0502020204030204" pitchFamily="34" charset="0"/>
              </a:rPr>
              <a:t>.</a:t>
            </a:r>
            <a:endParaRPr b="1" dirty="0">
              <a:latin typeface="Calibri" panose="020F0502020204030204" pitchFamily="34" charset="0"/>
              <a:cs typeface="Calibri" panose="020F0502020204030204" pitchFamily="34" charset="0"/>
            </a:endParaRPr>
          </a:p>
        </p:txBody>
      </p:sp>
      <p:sp>
        <p:nvSpPr>
          <p:cNvPr id="809" name="Google Shape;809;p48"/>
          <p:cNvSpPr txBox="1">
            <a:spLocks noGrp="1"/>
          </p:cNvSpPr>
          <p:nvPr>
            <p:ph type="title"/>
          </p:nvPr>
        </p:nvSpPr>
        <p:spPr>
          <a:xfrm>
            <a:off x="734556" y="392448"/>
            <a:ext cx="52047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mj-lt"/>
              </a:rPr>
              <a:t>Hoạt động 1 </a:t>
            </a:r>
            <a:br>
              <a:rPr lang="en" sz="2800" dirty="0">
                <a:latin typeface="+mj-lt"/>
              </a:rPr>
            </a:br>
            <a:r>
              <a:rPr lang="en" sz="2800" dirty="0">
                <a:latin typeface="+mj-lt"/>
              </a:rPr>
              <a:t>Thực hành</a:t>
            </a:r>
            <a:endParaRPr sz="2800" dirty="0">
              <a:latin typeface="+mj-lt"/>
            </a:endParaRPr>
          </a:p>
        </p:txBody>
      </p:sp>
      <p:sp>
        <p:nvSpPr>
          <p:cNvPr id="810" name="Google Shape;810;p48"/>
          <p:cNvSpPr txBox="1">
            <a:spLocks noGrp="1"/>
          </p:cNvSpPr>
          <p:nvPr>
            <p:ph type="subTitle" idx="1"/>
          </p:nvPr>
        </p:nvSpPr>
        <p:spPr>
          <a:xfrm>
            <a:off x="760631" y="1521672"/>
            <a:ext cx="2315400" cy="36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Nhiệm vụ 1</a:t>
            </a:r>
            <a:endParaRPr dirty="0">
              <a:latin typeface="Calibri" panose="020F0502020204030204" pitchFamily="34" charset="0"/>
              <a:cs typeface="Calibri" panose="020F0502020204030204" pitchFamily="34" charset="0"/>
            </a:endParaRPr>
          </a:p>
        </p:txBody>
      </p:sp>
      <p:grpSp>
        <p:nvGrpSpPr>
          <p:cNvPr id="811" name="Google Shape;811;p48"/>
          <p:cNvGrpSpPr/>
          <p:nvPr/>
        </p:nvGrpSpPr>
        <p:grpSpPr>
          <a:xfrm>
            <a:off x="3551935" y="1492106"/>
            <a:ext cx="359424" cy="438890"/>
            <a:chOff x="5634309" y="3405109"/>
            <a:chExt cx="312190" cy="381213"/>
          </a:xfrm>
        </p:grpSpPr>
        <p:sp>
          <p:nvSpPr>
            <p:cNvPr id="812" name="Google Shape;812;p48"/>
            <p:cNvSpPr/>
            <p:nvPr/>
          </p:nvSpPr>
          <p:spPr>
            <a:xfrm>
              <a:off x="5753049" y="3564125"/>
              <a:ext cx="186795" cy="216354"/>
            </a:xfrm>
            <a:custGeom>
              <a:avLst/>
              <a:gdLst/>
              <a:ahLst/>
              <a:cxnLst/>
              <a:rect l="l" t="t" r="r" b="b"/>
              <a:pathLst>
                <a:path w="4828" h="5592" extrusionOk="0">
                  <a:moveTo>
                    <a:pt x="4828" y="2670"/>
                  </a:moveTo>
                  <a:lnTo>
                    <a:pt x="4828" y="4779"/>
                  </a:lnTo>
                  <a:cubicBezTo>
                    <a:pt x="4828" y="5227"/>
                    <a:pt x="4465" y="5590"/>
                    <a:pt x="4016" y="5590"/>
                  </a:cubicBezTo>
                  <a:lnTo>
                    <a:pt x="2236" y="5590"/>
                  </a:lnTo>
                  <a:cubicBezTo>
                    <a:pt x="2048" y="5591"/>
                    <a:pt x="1869" y="5507"/>
                    <a:pt x="1748" y="5362"/>
                  </a:cubicBezTo>
                  <a:lnTo>
                    <a:pt x="1748" y="5360"/>
                  </a:lnTo>
                  <a:cubicBezTo>
                    <a:pt x="1719" y="5328"/>
                    <a:pt x="1694" y="5291"/>
                    <a:pt x="1675" y="5252"/>
                  </a:cubicBezTo>
                  <a:cubicBezTo>
                    <a:pt x="1557" y="5023"/>
                    <a:pt x="1408" y="4812"/>
                    <a:pt x="1230" y="4626"/>
                  </a:cubicBezTo>
                  <a:cubicBezTo>
                    <a:pt x="907" y="4314"/>
                    <a:pt x="565" y="4023"/>
                    <a:pt x="204" y="3755"/>
                  </a:cubicBezTo>
                  <a:cubicBezTo>
                    <a:pt x="76" y="3659"/>
                    <a:pt x="1" y="3507"/>
                    <a:pt x="1" y="3345"/>
                  </a:cubicBezTo>
                  <a:cubicBezTo>
                    <a:pt x="1" y="3164"/>
                    <a:pt x="93" y="2998"/>
                    <a:pt x="246" y="2904"/>
                  </a:cubicBezTo>
                  <a:cubicBezTo>
                    <a:pt x="399" y="2812"/>
                    <a:pt x="588" y="2806"/>
                    <a:pt x="745" y="2891"/>
                  </a:cubicBezTo>
                  <a:lnTo>
                    <a:pt x="1596" y="3322"/>
                  </a:lnTo>
                  <a:lnTo>
                    <a:pt x="1596" y="406"/>
                  </a:lnTo>
                  <a:cubicBezTo>
                    <a:pt x="1595" y="299"/>
                    <a:pt x="1638" y="195"/>
                    <a:pt x="1712" y="119"/>
                  </a:cubicBezTo>
                  <a:cubicBezTo>
                    <a:pt x="1788" y="43"/>
                    <a:pt x="1890" y="1"/>
                    <a:pt x="1996" y="1"/>
                  </a:cubicBezTo>
                  <a:lnTo>
                    <a:pt x="2003" y="1"/>
                  </a:lnTo>
                  <a:cubicBezTo>
                    <a:pt x="2222" y="11"/>
                    <a:pt x="2394" y="190"/>
                    <a:pt x="2394" y="406"/>
                  </a:cubicBezTo>
                  <a:lnTo>
                    <a:pt x="2394" y="1786"/>
                  </a:lnTo>
                  <a:cubicBezTo>
                    <a:pt x="2394" y="1561"/>
                    <a:pt x="2577" y="1379"/>
                    <a:pt x="2802" y="1379"/>
                  </a:cubicBezTo>
                  <a:cubicBezTo>
                    <a:pt x="2874" y="1379"/>
                    <a:pt x="2944" y="1398"/>
                    <a:pt x="3006" y="1433"/>
                  </a:cubicBezTo>
                  <a:cubicBezTo>
                    <a:pt x="3038" y="1451"/>
                    <a:pt x="3067" y="1473"/>
                    <a:pt x="3092" y="1498"/>
                  </a:cubicBezTo>
                  <a:cubicBezTo>
                    <a:pt x="3169" y="1575"/>
                    <a:pt x="3212" y="1678"/>
                    <a:pt x="3212" y="1786"/>
                  </a:cubicBezTo>
                  <a:lnTo>
                    <a:pt x="3212" y="2257"/>
                  </a:lnTo>
                  <a:cubicBezTo>
                    <a:pt x="3212" y="2031"/>
                    <a:pt x="3398" y="1850"/>
                    <a:pt x="3625" y="1858"/>
                  </a:cubicBezTo>
                  <a:cubicBezTo>
                    <a:pt x="3841" y="1866"/>
                    <a:pt x="4010" y="2050"/>
                    <a:pt x="4010" y="2268"/>
                  </a:cubicBezTo>
                  <a:lnTo>
                    <a:pt x="4010" y="2670"/>
                  </a:lnTo>
                  <a:cubicBezTo>
                    <a:pt x="4010" y="2446"/>
                    <a:pt x="4193" y="2265"/>
                    <a:pt x="4418" y="2265"/>
                  </a:cubicBezTo>
                  <a:cubicBezTo>
                    <a:pt x="4644" y="2265"/>
                    <a:pt x="4828" y="2446"/>
                    <a:pt x="4828" y="2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3" name="Google Shape;813;p48"/>
            <p:cNvSpPr/>
            <p:nvPr/>
          </p:nvSpPr>
          <p:spPr>
            <a:xfrm>
              <a:off x="5888812" y="3650133"/>
              <a:ext cx="51032" cy="130308"/>
            </a:xfrm>
            <a:custGeom>
              <a:avLst/>
              <a:gdLst/>
              <a:ahLst/>
              <a:cxnLst/>
              <a:rect l="l" t="t" r="r" b="b"/>
              <a:pathLst>
                <a:path w="1319" h="3368" extrusionOk="0">
                  <a:moveTo>
                    <a:pt x="1198" y="159"/>
                  </a:moveTo>
                  <a:cubicBezTo>
                    <a:pt x="1053" y="16"/>
                    <a:pt x="823" y="1"/>
                    <a:pt x="659" y="123"/>
                  </a:cubicBezTo>
                  <a:cubicBezTo>
                    <a:pt x="675" y="135"/>
                    <a:pt x="690" y="147"/>
                    <a:pt x="704" y="159"/>
                  </a:cubicBezTo>
                  <a:cubicBezTo>
                    <a:pt x="781" y="236"/>
                    <a:pt x="824" y="340"/>
                    <a:pt x="824" y="447"/>
                  </a:cubicBezTo>
                  <a:lnTo>
                    <a:pt x="824" y="2556"/>
                  </a:lnTo>
                  <a:cubicBezTo>
                    <a:pt x="824" y="3004"/>
                    <a:pt x="456" y="3367"/>
                    <a:pt x="0" y="3367"/>
                  </a:cubicBezTo>
                  <a:lnTo>
                    <a:pt x="507" y="3367"/>
                  </a:lnTo>
                  <a:cubicBezTo>
                    <a:pt x="956" y="3367"/>
                    <a:pt x="1319" y="3004"/>
                    <a:pt x="1319" y="2556"/>
                  </a:cubicBezTo>
                  <a:lnTo>
                    <a:pt x="1319" y="447"/>
                  </a:lnTo>
                  <a:cubicBezTo>
                    <a:pt x="1319" y="340"/>
                    <a:pt x="1276" y="236"/>
                    <a:pt x="1198" y="1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4" name="Google Shape;814;p48"/>
            <p:cNvSpPr/>
            <p:nvPr/>
          </p:nvSpPr>
          <p:spPr>
            <a:xfrm>
              <a:off x="5634309" y="3405109"/>
              <a:ext cx="262047" cy="273074"/>
            </a:xfrm>
            <a:custGeom>
              <a:avLst/>
              <a:gdLst/>
              <a:ahLst/>
              <a:cxnLst/>
              <a:rect l="l" t="t" r="r" b="b"/>
              <a:pathLst>
                <a:path w="6773" h="7058" extrusionOk="0">
                  <a:moveTo>
                    <a:pt x="6771" y="3522"/>
                  </a:moveTo>
                  <a:cubicBezTo>
                    <a:pt x="6772" y="4247"/>
                    <a:pt x="6527" y="4952"/>
                    <a:pt x="6075" y="5522"/>
                  </a:cubicBezTo>
                  <a:cubicBezTo>
                    <a:pt x="6013" y="5486"/>
                    <a:pt x="5943" y="5468"/>
                    <a:pt x="5871" y="5468"/>
                  </a:cubicBezTo>
                  <a:cubicBezTo>
                    <a:pt x="5646" y="5468"/>
                    <a:pt x="5463" y="5650"/>
                    <a:pt x="5463" y="5874"/>
                  </a:cubicBezTo>
                  <a:lnTo>
                    <a:pt x="5463" y="4503"/>
                  </a:lnTo>
                  <a:cubicBezTo>
                    <a:pt x="5463" y="4308"/>
                    <a:pt x="5328" y="4135"/>
                    <a:pt x="5137" y="4097"/>
                  </a:cubicBezTo>
                  <a:cubicBezTo>
                    <a:pt x="4875" y="4047"/>
                    <a:pt x="4645" y="4244"/>
                    <a:pt x="4645" y="4495"/>
                  </a:cubicBezTo>
                  <a:lnTo>
                    <a:pt x="4645" y="6564"/>
                  </a:lnTo>
                  <a:lnTo>
                    <a:pt x="4639" y="6564"/>
                  </a:lnTo>
                  <a:cubicBezTo>
                    <a:pt x="3299" y="7057"/>
                    <a:pt x="1792" y="6630"/>
                    <a:pt x="916" y="5509"/>
                  </a:cubicBezTo>
                  <a:cubicBezTo>
                    <a:pt x="40" y="4388"/>
                    <a:pt x="0" y="2833"/>
                    <a:pt x="816" y="1668"/>
                  </a:cubicBezTo>
                  <a:cubicBezTo>
                    <a:pt x="1632" y="505"/>
                    <a:pt x="3116" y="1"/>
                    <a:pt x="4479" y="425"/>
                  </a:cubicBezTo>
                  <a:cubicBezTo>
                    <a:pt x="5843" y="849"/>
                    <a:pt x="6771" y="2104"/>
                    <a:pt x="6771" y="3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5" name="Google Shape;815;p48"/>
            <p:cNvSpPr/>
            <p:nvPr/>
          </p:nvSpPr>
          <p:spPr>
            <a:xfrm>
              <a:off x="5761135" y="3563274"/>
              <a:ext cx="60008" cy="103651"/>
            </a:xfrm>
            <a:custGeom>
              <a:avLst/>
              <a:gdLst/>
              <a:ahLst/>
              <a:cxnLst/>
              <a:rect l="l" t="t" r="r" b="b"/>
              <a:pathLst>
                <a:path w="1551" h="2679" extrusionOk="0">
                  <a:moveTo>
                    <a:pt x="1304" y="2"/>
                  </a:moveTo>
                  <a:cubicBezTo>
                    <a:pt x="1195" y="1"/>
                    <a:pt x="1090" y="44"/>
                    <a:pt x="1013" y="119"/>
                  </a:cubicBezTo>
                  <a:cubicBezTo>
                    <a:pt x="935" y="196"/>
                    <a:pt x="892" y="299"/>
                    <a:pt x="892" y="407"/>
                  </a:cubicBezTo>
                  <a:lnTo>
                    <a:pt x="892" y="2476"/>
                  </a:lnTo>
                  <a:lnTo>
                    <a:pt x="886" y="2476"/>
                  </a:lnTo>
                  <a:cubicBezTo>
                    <a:pt x="601" y="2580"/>
                    <a:pt x="303" y="2644"/>
                    <a:pt x="1" y="2667"/>
                  </a:cubicBezTo>
                  <a:cubicBezTo>
                    <a:pt x="77" y="2672"/>
                    <a:pt x="154" y="2678"/>
                    <a:pt x="233" y="2678"/>
                  </a:cubicBezTo>
                  <a:cubicBezTo>
                    <a:pt x="624" y="2678"/>
                    <a:pt x="1013" y="2610"/>
                    <a:pt x="1380" y="2476"/>
                  </a:cubicBezTo>
                  <a:lnTo>
                    <a:pt x="1387" y="2476"/>
                  </a:lnTo>
                  <a:lnTo>
                    <a:pt x="1387" y="407"/>
                  </a:lnTo>
                  <a:cubicBezTo>
                    <a:pt x="1387" y="299"/>
                    <a:pt x="1430" y="196"/>
                    <a:pt x="1506" y="119"/>
                  </a:cubicBezTo>
                  <a:cubicBezTo>
                    <a:pt x="1520" y="107"/>
                    <a:pt x="1536" y="95"/>
                    <a:pt x="1551" y="84"/>
                  </a:cubicBezTo>
                  <a:cubicBezTo>
                    <a:pt x="1480" y="31"/>
                    <a:pt x="1393" y="2"/>
                    <a:pt x="130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6" name="Google Shape;816;p48"/>
            <p:cNvSpPr/>
            <p:nvPr/>
          </p:nvSpPr>
          <p:spPr>
            <a:xfrm>
              <a:off x="5760903" y="3416136"/>
              <a:ext cx="143385" cy="216625"/>
            </a:xfrm>
            <a:custGeom>
              <a:avLst/>
              <a:gdLst/>
              <a:ahLst/>
              <a:cxnLst/>
              <a:rect l="l" t="t" r="r" b="b"/>
              <a:pathLst>
                <a:path w="3706" h="5599" extrusionOk="0">
                  <a:moveTo>
                    <a:pt x="244" y="1"/>
                  </a:moveTo>
                  <a:cubicBezTo>
                    <a:pt x="162" y="1"/>
                    <a:pt x="82" y="8"/>
                    <a:pt x="0" y="14"/>
                  </a:cubicBezTo>
                  <a:cubicBezTo>
                    <a:pt x="1194" y="102"/>
                    <a:pt x="2242" y="841"/>
                    <a:pt x="2725" y="1937"/>
                  </a:cubicBezTo>
                  <a:cubicBezTo>
                    <a:pt x="3209" y="3032"/>
                    <a:pt x="3050" y="4303"/>
                    <a:pt x="2312" y="5245"/>
                  </a:cubicBezTo>
                  <a:cubicBezTo>
                    <a:pt x="2274" y="5225"/>
                    <a:pt x="2233" y="5211"/>
                    <a:pt x="2191" y="5202"/>
                  </a:cubicBezTo>
                  <a:lnTo>
                    <a:pt x="2191" y="5598"/>
                  </a:lnTo>
                  <a:cubicBezTo>
                    <a:pt x="2191" y="5491"/>
                    <a:pt x="2234" y="5387"/>
                    <a:pt x="2310" y="5311"/>
                  </a:cubicBezTo>
                  <a:cubicBezTo>
                    <a:pt x="2386" y="5236"/>
                    <a:pt x="2489" y="5193"/>
                    <a:pt x="2596" y="5193"/>
                  </a:cubicBezTo>
                  <a:cubicBezTo>
                    <a:pt x="2668" y="5193"/>
                    <a:pt x="2737" y="5211"/>
                    <a:pt x="2798" y="5246"/>
                  </a:cubicBezTo>
                  <a:cubicBezTo>
                    <a:pt x="3564" y="4270"/>
                    <a:pt x="3705" y="2941"/>
                    <a:pt x="3161" y="1825"/>
                  </a:cubicBezTo>
                  <a:cubicBezTo>
                    <a:pt x="2618" y="709"/>
                    <a:pt x="1485" y="0"/>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7" name="Google Shape;817;p48"/>
            <p:cNvSpPr/>
            <p:nvPr/>
          </p:nvSpPr>
          <p:spPr>
            <a:xfrm>
              <a:off x="5726623" y="3453781"/>
              <a:ext cx="87904" cy="87904"/>
            </a:xfrm>
            <a:custGeom>
              <a:avLst/>
              <a:gdLst/>
              <a:ahLst/>
              <a:cxnLst/>
              <a:rect l="l" t="t" r="r" b="b"/>
              <a:pathLst>
                <a:path w="2272" h="2272" extrusionOk="0">
                  <a:moveTo>
                    <a:pt x="2271" y="1137"/>
                  </a:moveTo>
                  <a:cubicBezTo>
                    <a:pt x="2271" y="1764"/>
                    <a:pt x="1762" y="2272"/>
                    <a:pt x="1135" y="2272"/>
                  </a:cubicBezTo>
                  <a:cubicBezTo>
                    <a:pt x="508" y="2272"/>
                    <a:pt x="0" y="1764"/>
                    <a:pt x="0" y="1137"/>
                  </a:cubicBezTo>
                  <a:cubicBezTo>
                    <a:pt x="0" y="509"/>
                    <a:pt x="508" y="1"/>
                    <a:pt x="1135" y="1"/>
                  </a:cubicBezTo>
                  <a:cubicBezTo>
                    <a:pt x="1762" y="1"/>
                    <a:pt x="2271" y="509"/>
                    <a:pt x="2271" y="11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8" name="Google Shape;818;p48"/>
            <p:cNvSpPr/>
            <p:nvPr/>
          </p:nvSpPr>
          <p:spPr>
            <a:xfrm>
              <a:off x="5761096" y="3453781"/>
              <a:ext cx="56449" cy="90573"/>
            </a:xfrm>
            <a:custGeom>
              <a:avLst/>
              <a:gdLst/>
              <a:ahLst/>
              <a:cxnLst/>
              <a:rect l="l" t="t" r="r" b="b"/>
              <a:pathLst>
                <a:path w="1459" h="2341" extrusionOk="0">
                  <a:moveTo>
                    <a:pt x="244" y="2"/>
                  </a:moveTo>
                  <a:cubicBezTo>
                    <a:pt x="162" y="2"/>
                    <a:pt x="80" y="11"/>
                    <a:pt x="1" y="28"/>
                  </a:cubicBezTo>
                  <a:cubicBezTo>
                    <a:pt x="521" y="143"/>
                    <a:pt x="891" y="604"/>
                    <a:pt x="891" y="1137"/>
                  </a:cubicBezTo>
                  <a:cubicBezTo>
                    <a:pt x="891" y="1670"/>
                    <a:pt x="521" y="2131"/>
                    <a:pt x="1" y="2246"/>
                  </a:cubicBezTo>
                  <a:cubicBezTo>
                    <a:pt x="426" y="2340"/>
                    <a:pt x="868" y="2183"/>
                    <a:pt x="1138" y="1840"/>
                  </a:cubicBezTo>
                  <a:cubicBezTo>
                    <a:pt x="1408" y="1499"/>
                    <a:pt x="1458" y="1033"/>
                    <a:pt x="1268" y="641"/>
                  </a:cubicBezTo>
                  <a:cubicBezTo>
                    <a:pt x="1077" y="249"/>
                    <a:pt x="680" y="1"/>
                    <a:pt x="24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19" name="Google Shape;819;p48"/>
            <p:cNvSpPr/>
            <p:nvPr/>
          </p:nvSpPr>
          <p:spPr>
            <a:xfrm>
              <a:off x="5701475" y="3541337"/>
              <a:ext cx="129998" cy="69178"/>
            </a:xfrm>
            <a:custGeom>
              <a:avLst/>
              <a:gdLst/>
              <a:ahLst/>
              <a:cxnLst/>
              <a:rect l="l" t="t" r="r" b="b"/>
              <a:pathLst>
                <a:path w="3360" h="1788" extrusionOk="0">
                  <a:moveTo>
                    <a:pt x="3359" y="571"/>
                  </a:moveTo>
                  <a:lnTo>
                    <a:pt x="3335" y="571"/>
                  </a:lnTo>
                  <a:cubicBezTo>
                    <a:pt x="3227" y="571"/>
                    <a:pt x="3123" y="613"/>
                    <a:pt x="3047" y="689"/>
                  </a:cubicBezTo>
                  <a:cubicBezTo>
                    <a:pt x="2971" y="765"/>
                    <a:pt x="2928" y="869"/>
                    <a:pt x="2929" y="976"/>
                  </a:cubicBezTo>
                  <a:lnTo>
                    <a:pt x="2929" y="1788"/>
                  </a:lnTo>
                  <a:lnTo>
                    <a:pt x="326" y="1788"/>
                  </a:lnTo>
                  <a:cubicBezTo>
                    <a:pt x="146" y="1787"/>
                    <a:pt x="1" y="1642"/>
                    <a:pt x="0" y="1463"/>
                  </a:cubicBezTo>
                  <a:lnTo>
                    <a:pt x="0" y="1298"/>
                  </a:lnTo>
                  <a:cubicBezTo>
                    <a:pt x="0" y="581"/>
                    <a:pt x="582" y="1"/>
                    <a:pt x="1298" y="1"/>
                  </a:cubicBezTo>
                  <a:lnTo>
                    <a:pt x="2282" y="1"/>
                  </a:lnTo>
                  <a:cubicBezTo>
                    <a:pt x="2714" y="1"/>
                    <a:pt x="3117" y="214"/>
                    <a:pt x="3359" y="5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0" name="Google Shape;820;p48"/>
            <p:cNvSpPr/>
            <p:nvPr/>
          </p:nvSpPr>
          <p:spPr>
            <a:xfrm>
              <a:off x="5770614" y="3541337"/>
              <a:ext cx="60666" cy="69178"/>
            </a:xfrm>
            <a:custGeom>
              <a:avLst/>
              <a:gdLst/>
              <a:ahLst/>
              <a:cxnLst/>
              <a:rect l="l" t="t" r="r" b="b"/>
              <a:pathLst>
                <a:path w="1568" h="1788" extrusionOk="0">
                  <a:moveTo>
                    <a:pt x="490" y="1"/>
                  </a:moveTo>
                  <a:lnTo>
                    <a:pt x="0" y="1"/>
                  </a:lnTo>
                  <a:cubicBezTo>
                    <a:pt x="432" y="1"/>
                    <a:pt x="835" y="214"/>
                    <a:pt x="1078" y="571"/>
                  </a:cubicBezTo>
                  <a:lnTo>
                    <a:pt x="1059" y="571"/>
                  </a:lnTo>
                  <a:cubicBezTo>
                    <a:pt x="950" y="571"/>
                    <a:pt x="845" y="613"/>
                    <a:pt x="768" y="689"/>
                  </a:cubicBezTo>
                  <a:cubicBezTo>
                    <a:pt x="690" y="765"/>
                    <a:pt x="647" y="869"/>
                    <a:pt x="647" y="976"/>
                  </a:cubicBezTo>
                  <a:lnTo>
                    <a:pt x="647" y="1788"/>
                  </a:lnTo>
                  <a:lnTo>
                    <a:pt x="1142" y="1788"/>
                  </a:lnTo>
                  <a:lnTo>
                    <a:pt x="1142" y="978"/>
                  </a:lnTo>
                  <a:cubicBezTo>
                    <a:pt x="1141" y="870"/>
                    <a:pt x="1184" y="766"/>
                    <a:pt x="1260" y="689"/>
                  </a:cubicBezTo>
                  <a:cubicBezTo>
                    <a:pt x="1337" y="613"/>
                    <a:pt x="1441" y="571"/>
                    <a:pt x="1549" y="571"/>
                  </a:cubicBezTo>
                  <a:lnTo>
                    <a:pt x="1567" y="571"/>
                  </a:lnTo>
                  <a:cubicBezTo>
                    <a:pt x="1325" y="214"/>
                    <a:pt x="921" y="1"/>
                    <a:pt x="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1" name="Google Shape;821;p48"/>
            <p:cNvSpPr/>
            <p:nvPr/>
          </p:nvSpPr>
          <p:spPr>
            <a:xfrm>
              <a:off x="5644988" y="3416175"/>
              <a:ext cx="135570" cy="251059"/>
            </a:xfrm>
            <a:custGeom>
              <a:avLst/>
              <a:gdLst/>
              <a:ahLst/>
              <a:cxnLst/>
              <a:rect l="l" t="t" r="r" b="b"/>
              <a:pathLst>
                <a:path w="3504" h="6489" extrusionOk="0">
                  <a:moveTo>
                    <a:pt x="1" y="3245"/>
                  </a:moveTo>
                  <a:cubicBezTo>
                    <a:pt x="2" y="4947"/>
                    <a:pt x="1318" y="6359"/>
                    <a:pt x="3016" y="6477"/>
                  </a:cubicBezTo>
                  <a:cubicBezTo>
                    <a:pt x="3092" y="6483"/>
                    <a:pt x="3169" y="6489"/>
                    <a:pt x="3245" y="6489"/>
                  </a:cubicBezTo>
                  <a:cubicBezTo>
                    <a:pt x="3332" y="6489"/>
                    <a:pt x="3419" y="6484"/>
                    <a:pt x="3504" y="6477"/>
                  </a:cubicBezTo>
                  <a:cubicBezTo>
                    <a:pt x="1808" y="6359"/>
                    <a:pt x="491" y="4951"/>
                    <a:pt x="488" y="3251"/>
                  </a:cubicBezTo>
                  <a:cubicBezTo>
                    <a:pt x="484" y="1551"/>
                    <a:pt x="1794" y="138"/>
                    <a:pt x="3489" y="12"/>
                  </a:cubicBezTo>
                  <a:cubicBezTo>
                    <a:pt x="3408" y="5"/>
                    <a:pt x="3327" y="0"/>
                    <a:pt x="3245" y="0"/>
                  </a:cubicBezTo>
                  <a:cubicBezTo>
                    <a:pt x="3163" y="0"/>
                    <a:pt x="3084" y="7"/>
                    <a:pt x="3002" y="13"/>
                  </a:cubicBezTo>
                  <a:cubicBezTo>
                    <a:pt x="1310" y="139"/>
                    <a:pt x="1" y="1548"/>
                    <a:pt x="1" y="3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2" name="Google Shape;822;p48"/>
            <p:cNvSpPr/>
            <p:nvPr/>
          </p:nvSpPr>
          <p:spPr>
            <a:xfrm>
              <a:off x="5751076" y="3671258"/>
              <a:ext cx="108177" cy="109222"/>
            </a:xfrm>
            <a:custGeom>
              <a:avLst/>
              <a:gdLst/>
              <a:ahLst/>
              <a:cxnLst/>
              <a:rect l="l" t="t" r="r" b="b"/>
              <a:pathLst>
                <a:path w="2796" h="2823" extrusionOk="0">
                  <a:moveTo>
                    <a:pt x="95" y="277"/>
                  </a:moveTo>
                  <a:cubicBezTo>
                    <a:pt x="34" y="364"/>
                    <a:pt x="1" y="467"/>
                    <a:pt x="1" y="572"/>
                  </a:cubicBezTo>
                  <a:cubicBezTo>
                    <a:pt x="0" y="734"/>
                    <a:pt x="78" y="886"/>
                    <a:pt x="210" y="982"/>
                  </a:cubicBezTo>
                  <a:cubicBezTo>
                    <a:pt x="581" y="1251"/>
                    <a:pt x="934" y="1543"/>
                    <a:pt x="1267" y="1855"/>
                  </a:cubicBezTo>
                  <a:cubicBezTo>
                    <a:pt x="1448" y="2041"/>
                    <a:pt x="1603" y="2252"/>
                    <a:pt x="1722" y="2482"/>
                  </a:cubicBezTo>
                  <a:cubicBezTo>
                    <a:pt x="1743" y="2521"/>
                    <a:pt x="1770" y="2558"/>
                    <a:pt x="1799" y="2590"/>
                  </a:cubicBezTo>
                  <a:lnTo>
                    <a:pt x="1799" y="2592"/>
                  </a:lnTo>
                  <a:cubicBezTo>
                    <a:pt x="1924" y="2738"/>
                    <a:pt x="2108" y="2822"/>
                    <a:pt x="2301" y="2821"/>
                  </a:cubicBezTo>
                  <a:lnTo>
                    <a:pt x="2796" y="2821"/>
                  </a:lnTo>
                  <a:cubicBezTo>
                    <a:pt x="2602" y="2822"/>
                    <a:pt x="2418" y="2738"/>
                    <a:pt x="2293" y="2592"/>
                  </a:cubicBezTo>
                  <a:lnTo>
                    <a:pt x="2293" y="2591"/>
                  </a:lnTo>
                  <a:cubicBezTo>
                    <a:pt x="2263" y="2558"/>
                    <a:pt x="2238" y="2521"/>
                    <a:pt x="2217" y="2482"/>
                  </a:cubicBezTo>
                  <a:cubicBezTo>
                    <a:pt x="2097" y="2253"/>
                    <a:pt x="1943" y="2042"/>
                    <a:pt x="1761" y="1856"/>
                  </a:cubicBezTo>
                  <a:cubicBezTo>
                    <a:pt x="1428" y="1543"/>
                    <a:pt x="1076" y="1252"/>
                    <a:pt x="705" y="984"/>
                  </a:cubicBezTo>
                  <a:cubicBezTo>
                    <a:pt x="573" y="887"/>
                    <a:pt x="495" y="735"/>
                    <a:pt x="495" y="573"/>
                  </a:cubicBezTo>
                  <a:cubicBezTo>
                    <a:pt x="496" y="467"/>
                    <a:pt x="528" y="364"/>
                    <a:pt x="589" y="278"/>
                  </a:cubicBezTo>
                  <a:cubicBezTo>
                    <a:pt x="636" y="211"/>
                    <a:pt x="699" y="157"/>
                    <a:pt x="772" y="121"/>
                  </a:cubicBezTo>
                  <a:lnTo>
                    <a:pt x="767" y="118"/>
                  </a:lnTo>
                  <a:cubicBezTo>
                    <a:pt x="534" y="1"/>
                    <a:pt x="248" y="68"/>
                    <a:pt x="95" y="2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3" name="Google Shape;823;p48"/>
            <p:cNvSpPr/>
            <p:nvPr/>
          </p:nvSpPr>
          <p:spPr>
            <a:xfrm>
              <a:off x="5638720" y="3489995"/>
              <a:ext cx="21976" cy="51380"/>
            </a:xfrm>
            <a:custGeom>
              <a:avLst/>
              <a:gdLst/>
              <a:ahLst/>
              <a:cxnLst/>
              <a:rect l="l" t="t" r="r" b="b"/>
              <a:pathLst>
                <a:path w="568" h="1328" extrusionOk="0">
                  <a:moveTo>
                    <a:pt x="269" y="0"/>
                  </a:moveTo>
                  <a:lnTo>
                    <a:pt x="568" y="126"/>
                  </a:lnTo>
                  <a:cubicBezTo>
                    <a:pt x="407" y="506"/>
                    <a:pt x="325" y="915"/>
                    <a:pt x="325" y="1328"/>
                  </a:cubicBezTo>
                  <a:lnTo>
                    <a:pt x="1" y="1328"/>
                  </a:lnTo>
                  <a:cubicBezTo>
                    <a:pt x="1" y="872"/>
                    <a:pt x="91" y="42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4" name="Google Shape;824;p48"/>
            <p:cNvSpPr/>
            <p:nvPr/>
          </p:nvSpPr>
          <p:spPr>
            <a:xfrm>
              <a:off x="5639571" y="3510462"/>
              <a:ext cx="15863" cy="12574"/>
            </a:xfrm>
            <a:custGeom>
              <a:avLst/>
              <a:gdLst/>
              <a:ahLst/>
              <a:cxnLst/>
              <a:rect l="l" t="t" r="r" b="b"/>
              <a:pathLst>
                <a:path w="410" h="325" extrusionOk="0">
                  <a:moveTo>
                    <a:pt x="209" y="325"/>
                  </a:moveTo>
                  <a:cubicBezTo>
                    <a:pt x="90" y="325"/>
                    <a:pt x="1" y="198"/>
                    <a:pt x="71" y="72"/>
                  </a:cubicBezTo>
                  <a:cubicBezTo>
                    <a:pt x="95" y="27"/>
                    <a:pt x="145" y="0"/>
                    <a:pt x="196" y="0"/>
                  </a:cubicBezTo>
                  <a:lnTo>
                    <a:pt x="214" y="0"/>
                  </a:lnTo>
                  <a:cubicBezTo>
                    <a:pt x="274" y="0"/>
                    <a:pt x="330" y="32"/>
                    <a:pt x="354" y="87"/>
                  </a:cubicBezTo>
                  <a:cubicBezTo>
                    <a:pt x="409" y="206"/>
                    <a:pt x="323"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5" name="Google Shape;825;p48"/>
            <p:cNvSpPr/>
            <p:nvPr/>
          </p:nvSpPr>
          <p:spPr>
            <a:xfrm>
              <a:off x="5639339" y="3409675"/>
              <a:ext cx="307160" cy="376647"/>
            </a:xfrm>
            <a:custGeom>
              <a:avLst/>
              <a:gdLst/>
              <a:ahLst/>
              <a:cxnLst/>
              <a:rect l="l" t="t" r="r" b="b"/>
              <a:pathLst>
                <a:path w="7939" h="9735" extrusionOk="0">
                  <a:moveTo>
                    <a:pt x="3391" y="1303"/>
                  </a:moveTo>
                  <a:cubicBezTo>
                    <a:pt x="3929" y="1303"/>
                    <a:pt x="4365" y="1739"/>
                    <a:pt x="4365" y="2277"/>
                  </a:cubicBezTo>
                  <a:cubicBezTo>
                    <a:pt x="4365" y="2814"/>
                    <a:pt x="3929" y="3250"/>
                    <a:pt x="3391" y="3250"/>
                  </a:cubicBezTo>
                  <a:cubicBezTo>
                    <a:pt x="2854" y="3250"/>
                    <a:pt x="2419" y="2814"/>
                    <a:pt x="2418" y="2277"/>
                  </a:cubicBezTo>
                  <a:cubicBezTo>
                    <a:pt x="2418" y="1739"/>
                    <a:pt x="2854" y="1303"/>
                    <a:pt x="3391" y="1303"/>
                  </a:cubicBezTo>
                  <a:close/>
                  <a:moveTo>
                    <a:pt x="3875" y="3575"/>
                  </a:moveTo>
                  <a:cubicBezTo>
                    <a:pt x="4167" y="3575"/>
                    <a:pt x="4449" y="3688"/>
                    <a:pt x="4660" y="3891"/>
                  </a:cubicBezTo>
                  <a:cubicBezTo>
                    <a:pt x="4475" y="3987"/>
                    <a:pt x="4360" y="4180"/>
                    <a:pt x="4364" y="4387"/>
                  </a:cubicBezTo>
                  <a:lnTo>
                    <a:pt x="4364" y="5038"/>
                  </a:lnTo>
                  <a:lnTo>
                    <a:pt x="2424" y="5038"/>
                  </a:lnTo>
                  <a:lnTo>
                    <a:pt x="2424" y="4556"/>
                  </a:lnTo>
                  <a:cubicBezTo>
                    <a:pt x="2424" y="4476"/>
                    <a:pt x="2366" y="4403"/>
                    <a:pt x="2286" y="4392"/>
                  </a:cubicBezTo>
                  <a:cubicBezTo>
                    <a:pt x="2277" y="4390"/>
                    <a:pt x="2269" y="4390"/>
                    <a:pt x="2261" y="4390"/>
                  </a:cubicBezTo>
                  <a:cubicBezTo>
                    <a:pt x="2172" y="4390"/>
                    <a:pt x="2101" y="4463"/>
                    <a:pt x="2101" y="4552"/>
                  </a:cubicBezTo>
                  <a:lnTo>
                    <a:pt x="2101" y="5038"/>
                  </a:lnTo>
                  <a:lnTo>
                    <a:pt x="1921" y="5038"/>
                  </a:lnTo>
                  <a:cubicBezTo>
                    <a:pt x="1831" y="5038"/>
                    <a:pt x="1758" y="4966"/>
                    <a:pt x="1758" y="4877"/>
                  </a:cubicBezTo>
                  <a:lnTo>
                    <a:pt x="1758" y="4713"/>
                  </a:lnTo>
                  <a:cubicBezTo>
                    <a:pt x="1759" y="4085"/>
                    <a:pt x="2269" y="3576"/>
                    <a:pt x="2898" y="3575"/>
                  </a:cubicBezTo>
                  <a:close/>
                  <a:moveTo>
                    <a:pt x="4364" y="6676"/>
                  </a:moveTo>
                  <a:lnTo>
                    <a:pt x="4364" y="7044"/>
                  </a:lnTo>
                  <a:lnTo>
                    <a:pt x="3847" y="6786"/>
                  </a:lnTo>
                  <a:cubicBezTo>
                    <a:pt x="4022" y="6763"/>
                    <a:pt x="4195" y="6726"/>
                    <a:pt x="4364" y="6676"/>
                  </a:cubicBezTo>
                  <a:close/>
                  <a:moveTo>
                    <a:pt x="4934" y="4139"/>
                  </a:moveTo>
                  <a:cubicBezTo>
                    <a:pt x="5071" y="4139"/>
                    <a:pt x="5182" y="4248"/>
                    <a:pt x="5182" y="4382"/>
                  </a:cubicBezTo>
                  <a:lnTo>
                    <a:pt x="5182" y="5842"/>
                  </a:lnTo>
                  <a:lnTo>
                    <a:pt x="5181" y="5842"/>
                  </a:lnTo>
                  <a:lnTo>
                    <a:pt x="5181" y="7139"/>
                  </a:lnTo>
                  <a:cubicBezTo>
                    <a:pt x="5181" y="7225"/>
                    <a:pt x="5247" y="7300"/>
                    <a:pt x="5333" y="7306"/>
                  </a:cubicBezTo>
                  <a:cubicBezTo>
                    <a:pt x="5337" y="7306"/>
                    <a:pt x="5340" y="7306"/>
                    <a:pt x="5344" y="7306"/>
                  </a:cubicBezTo>
                  <a:cubicBezTo>
                    <a:pt x="5432" y="7306"/>
                    <a:pt x="5504" y="7234"/>
                    <a:pt x="5504" y="7145"/>
                  </a:cubicBezTo>
                  <a:lnTo>
                    <a:pt x="5504" y="5769"/>
                  </a:lnTo>
                  <a:cubicBezTo>
                    <a:pt x="5504" y="5657"/>
                    <a:pt x="5580" y="5554"/>
                    <a:pt x="5689" y="5528"/>
                  </a:cubicBezTo>
                  <a:cubicBezTo>
                    <a:pt x="5710" y="5523"/>
                    <a:pt x="5731" y="5520"/>
                    <a:pt x="5751" y="5520"/>
                  </a:cubicBezTo>
                  <a:cubicBezTo>
                    <a:pt x="5888" y="5520"/>
                    <a:pt x="5999" y="5631"/>
                    <a:pt x="5999" y="5767"/>
                  </a:cubicBezTo>
                  <a:lnTo>
                    <a:pt x="5999" y="7144"/>
                  </a:lnTo>
                  <a:cubicBezTo>
                    <a:pt x="5999" y="7225"/>
                    <a:pt x="6061" y="7296"/>
                    <a:pt x="6141" y="7301"/>
                  </a:cubicBezTo>
                  <a:cubicBezTo>
                    <a:pt x="6145" y="7302"/>
                    <a:pt x="6148" y="7302"/>
                    <a:pt x="6151" y="7302"/>
                  </a:cubicBezTo>
                  <a:cubicBezTo>
                    <a:pt x="6235" y="7302"/>
                    <a:pt x="6303" y="7233"/>
                    <a:pt x="6303" y="7149"/>
                  </a:cubicBezTo>
                  <a:lnTo>
                    <a:pt x="6303" y="6257"/>
                  </a:lnTo>
                  <a:cubicBezTo>
                    <a:pt x="6303" y="6143"/>
                    <a:pt x="6378" y="6041"/>
                    <a:pt x="6488" y="6014"/>
                  </a:cubicBezTo>
                  <a:cubicBezTo>
                    <a:pt x="6509" y="6009"/>
                    <a:pt x="6530" y="6006"/>
                    <a:pt x="6550" y="6006"/>
                  </a:cubicBezTo>
                  <a:cubicBezTo>
                    <a:pt x="6686" y="6006"/>
                    <a:pt x="6797" y="6117"/>
                    <a:pt x="6797" y="6253"/>
                  </a:cubicBezTo>
                  <a:lnTo>
                    <a:pt x="6797" y="7139"/>
                  </a:lnTo>
                  <a:cubicBezTo>
                    <a:pt x="6797" y="7225"/>
                    <a:pt x="6863" y="7300"/>
                    <a:pt x="6949" y="7306"/>
                  </a:cubicBezTo>
                  <a:cubicBezTo>
                    <a:pt x="6953" y="7306"/>
                    <a:pt x="6956" y="7306"/>
                    <a:pt x="6960" y="7306"/>
                  </a:cubicBezTo>
                  <a:cubicBezTo>
                    <a:pt x="7048" y="7306"/>
                    <a:pt x="7120" y="7234"/>
                    <a:pt x="7120" y="7145"/>
                  </a:cubicBezTo>
                  <a:lnTo>
                    <a:pt x="7120" y="6659"/>
                  </a:lnTo>
                  <a:cubicBezTo>
                    <a:pt x="7120" y="6545"/>
                    <a:pt x="7196" y="6443"/>
                    <a:pt x="7306" y="6417"/>
                  </a:cubicBezTo>
                  <a:cubicBezTo>
                    <a:pt x="7327" y="6412"/>
                    <a:pt x="7347" y="6410"/>
                    <a:pt x="7367" y="6410"/>
                  </a:cubicBezTo>
                  <a:cubicBezTo>
                    <a:pt x="7504" y="6410"/>
                    <a:pt x="7615" y="6519"/>
                    <a:pt x="7615" y="6653"/>
                  </a:cubicBezTo>
                  <a:lnTo>
                    <a:pt x="7615" y="8762"/>
                  </a:lnTo>
                  <a:cubicBezTo>
                    <a:pt x="7615" y="9120"/>
                    <a:pt x="7324" y="9411"/>
                    <a:pt x="6966" y="9411"/>
                  </a:cubicBezTo>
                  <a:lnTo>
                    <a:pt x="5182" y="9411"/>
                  </a:lnTo>
                  <a:cubicBezTo>
                    <a:pt x="5000" y="9411"/>
                    <a:pt x="4833" y="9313"/>
                    <a:pt x="4747" y="9157"/>
                  </a:cubicBezTo>
                  <a:cubicBezTo>
                    <a:pt x="4619" y="8913"/>
                    <a:pt x="4455" y="8690"/>
                    <a:pt x="4262" y="8492"/>
                  </a:cubicBezTo>
                  <a:cubicBezTo>
                    <a:pt x="3924" y="8175"/>
                    <a:pt x="3566" y="7878"/>
                    <a:pt x="3189" y="7605"/>
                  </a:cubicBezTo>
                  <a:cubicBezTo>
                    <a:pt x="3034" y="7491"/>
                    <a:pt x="3000" y="7276"/>
                    <a:pt x="3111" y="7121"/>
                  </a:cubicBezTo>
                  <a:cubicBezTo>
                    <a:pt x="3181" y="7026"/>
                    <a:pt x="3292" y="6974"/>
                    <a:pt x="3405" y="6974"/>
                  </a:cubicBezTo>
                  <a:cubicBezTo>
                    <a:pt x="3462" y="6974"/>
                    <a:pt x="3520" y="6988"/>
                    <a:pt x="3574" y="7016"/>
                  </a:cubicBezTo>
                  <a:cubicBezTo>
                    <a:pt x="3758" y="7106"/>
                    <a:pt x="4407" y="7427"/>
                    <a:pt x="4453" y="7448"/>
                  </a:cubicBezTo>
                  <a:cubicBezTo>
                    <a:pt x="4474" y="7458"/>
                    <a:pt x="4497" y="7462"/>
                    <a:pt x="4519" y="7462"/>
                  </a:cubicBezTo>
                  <a:cubicBezTo>
                    <a:pt x="4551" y="7462"/>
                    <a:pt x="4582" y="7453"/>
                    <a:pt x="4609" y="7436"/>
                  </a:cubicBezTo>
                  <a:cubicBezTo>
                    <a:pt x="4657" y="7406"/>
                    <a:pt x="4685" y="7357"/>
                    <a:pt x="4687" y="7302"/>
                  </a:cubicBezTo>
                  <a:lnTo>
                    <a:pt x="4687" y="4387"/>
                  </a:lnTo>
                  <a:cubicBezTo>
                    <a:pt x="4687" y="4274"/>
                    <a:pt x="4763" y="4172"/>
                    <a:pt x="4873" y="4146"/>
                  </a:cubicBezTo>
                  <a:cubicBezTo>
                    <a:pt x="4894" y="4141"/>
                    <a:pt x="4914" y="4139"/>
                    <a:pt x="4934" y="4139"/>
                  </a:cubicBezTo>
                  <a:close/>
                  <a:moveTo>
                    <a:pt x="3395" y="0"/>
                  </a:moveTo>
                  <a:cubicBezTo>
                    <a:pt x="3063" y="5"/>
                    <a:pt x="2732" y="54"/>
                    <a:pt x="2413" y="146"/>
                  </a:cubicBezTo>
                  <a:cubicBezTo>
                    <a:pt x="2094" y="245"/>
                    <a:pt x="1792" y="387"/>
                    <a:pt x="1514" y="568"/>
                  </a:cubicBezTo>
                  <a:cubicBezTo>
                    <a:pt x="1238" y="755"/>
                    <a:pt x="990" y="978"/>
                    <a:pt x="773" y="1232"/>
                  </a:cubicBezTo>
                  <a:cubicBezTo>
                    <a:pt x="564" y="1490"/>
                    <a:pt x="390" y="1776"/>
                    <a:pt x="257" y="2080"/>
                  </a:cubicBezTo>
                  <a:cubicBezTo>
                    <a:pt x="240" y="2121"/>
                    <a:pt x="240" y="2167"/>
                    <a:pt x="258" y="2207"/>
                  </a:cubicBezTo>
                  <a:cubicBezTo>
                    <a:pt x="276" y="2247"/>
                    <a:pt x="309" y="2280"/>
                    <a:pt x="350" y="2296"/>
                  </a:cubicBezTo>
                  <a:cubicBezTo>
                    <a:pt x="369" y="2303"/>
                    <a:pt x="388" y="2306"/>
                    <a:pt x="407" y="2306"/>
                  </a:cubicBezTo>
                  <a:cubicBezTo>
                    <a:pt x="470" y="2306"/>
                    <a:pt x="530" y="2269"/>
                    <a:pt x="555" y="2206"/>
                  </a:cubicBezTo>
                  <a:cubicBezTo>
                    <a:pt x="677" y="1931"/>
                    <a:pt x="834" y="1673"/>
                    <a:pt x="1023" y="1439"/>
                  </a:cubicBezTo>
                  <a:cubicBezTo>
                    <a:pt x="1219" y="1210"/>
                    <a:pt x="1443" y="1008"/>
                    <a:pt x="1692" y="838"/>
                  </a:cubicBezTo>
                  <a:cubicBezTo>
                    <a:pt x="1945" y="674"/>
                    <a:pt x="2218" y="546"/>
                    <a:pt x="2506" y="457"/>
                  </a:cubicBezTo>
                  <a:cubicBezTo>
                    <a:pt x="2795" y="373"/>
                    <a:pt x="3094" y="329"/>
                    <a:pt x="3395" y="325"/>
                  </a:cubicBezTo>
                  <a:cubicBezTo>
                    <a:pt x="5097" y="327"/>
                    <a:pt x="6476" y="1706"/>
                    <a:pt x="6477" y="3408"/>
                  </a:cubicBezTo>
                  <a:cubicBezTo>
                    <a:pt x="6480" y="4057"/>
                    <a:pt x="6274" y="4689"/>
                    <a:pt x="5890" y="5212"/>
                  </a:cubicBezTo>
                  <a:cubicBezTo>
                    <a:pt x="5843" y="5198"/>
                    <a:pt x="5793" y="5192"/>
                    <a:pt x="5745" y="5192"/>
                  </a:cubicBezTo>
                  <a:cubicBezTo>
                    <a:pt x="5662" y="5192"/>
                    <a:pt x="5579" y="5211"/>
                    <a:pt x="5504" y="5248"/>
                  </a:cubicBezTo>
                  <a:lnTo>
                    <a:pt x="5504" y="4384"/>
                  </a:lnTo>
                  <a:cubicBezTo>
                    <a:pt x="5504" y="4111"/>
                    <a:pt x="5310" y="3878"/>
                    <a:pt x="5042" y="3828"/>
                  </a:cubicBezTo>
                  <a:cubicBezTo>
                    <a:pt x="4836" y="3556"/>
                    <a:pt x="4541" y="3365"/>
                    <a:pt x="4208" y="3288"/>
                  </a:cubicBezTo>
                  <a:cubicBezTo>
                    <a:pt x="4665" y="2923"/>
                    <a:pt x="4824" y="2295"/>
                    <a:pt x="4583" y="1752"/>
                  </a:cubicBezTo>
                  <a:cubicBezTo>
                    <a:pt x="4392" y="1318"/>
                    <a:pt x="3974" y="1022"/>
                    <a:pt x="3502" y="984"/>
                  </a:cubicBezTo>
                  <a:cubicBezTo>
                    <a:pt x="3467" y="981"/>
                    <a:pt x="3433" y="980"/>
                    <a:pt x="3399" y="980"/>
                  </a:cubicBezTo>
                  <a:cubicBezTo>
                    <a:pt x="2849" y="980"/>
                    <a:pt x="2358" y="1328"/>
                    <a:pt x="2176" y="1847"/>
                  </a:cubicBezTo>
                  <a:cubicBezTo>
                    <a:pt x="1994" y="2366"/>
                    <a:pt x="2160" y="2945"/>
                    <a:pt x="2589" y="3288"/>
                  </a:cubicBezTo>
                  <a:cubicBezTo>
                    <a:pt x="1926" y="3439"/>
                    <a:pt x="1456" y="4028"/>
                    <a:pt x="1455" y="4708"/>
                  </a:cubicBezTo>
                  <a:lnTo>
                    <a:pt x="1455" y="4875"/>
                  </a:lnTo>
                  <a:cubicBezTo>
                    <a:pt x="1455" y="5143"/>
                    <a:pt x="1672" y="5362"/>
                    <a:pt x="1941" y="5362"/>
                  </a:cubicBezTo>
                  <a:lnTo>
                    <a:pt x="4364" y="5362"/>
                  </a:lnTo>
                  <a:lnTo>
                    <a:pt x="4364" y="6335"/>
                  </a:lnTo>
                  <a:cubicBezTo>
                    <a:pt x="4045" y="6443"/>
                    <a:pt x="3715" y="6495"/>
                    <a:pt x="3387" y="6495"/>
                  </a:cubicBezTo>
                  <a:cubicBezTo>
                    <a:pt x="2753" y="6495"/>
                    <a:pt x="2125" y="6298"/>
                    <a:pt x="1597" y="5916"/>
                  </a:cubicBezTo>
                  <a:cubicBezTo>
                    <a:pt x="795" y="5338"/>
                    <a:pt x="321" y="4408"/>
                    <a:pt x="324" y="3418"/>
                  </a:cubicBezTo>
                  <a:cubicBezTo>
                    <a:pt x="324" y="3329"/>
                    <a:pt x="252" y="3256"/>
                    <a:pt x="162" y="3256"/>
                  </a:cubicBezTo>
                  <a:cubicBezTo>
                    <a:pt x="73" y="3256"/>
                    <a:pt x="1" y="3329"/>
                    <a:pt x="1" y="3418"/>
                  </a:cubicBezTo>
                  <a:cubicBezTo>
                    <a:pt x="3" y="5148"/>
                    <a:pt x="1298" y="6601"/>
                    <a:pt x="3014" y="6796"/>
                  </a:cubicBezTo>
                  <a:cubicBezTo>
                    <a:pt x="2960" y="6837"/>
                    <a:pt x="2912" y="6887"/>
                    <a:pt x="2874" y="6942"/>
                  </a:cubicBezTo>
                  <a:cubicBezTo>
                    <a:pt x="2667" y="7240"/>
                    <a:pt x="2734" y="7650"/>
                    <a:pt x="3024" y="7866"/>
                  </a:cubicBezTo>
                  <a:cubicBezTo>
                    <a:pt x="3382" y="8131"/>
                    <a:pt x="3722" y="8417"/>
                    <a:pt x="4043" y="8724"/>
                  </a:cubicBezTo>
                  <a:cubicBezTo>
                    <a:pt x="4210" y="8900"/>
                    <a:pt x="4351" y="9098"/>
                    <a:pt x="4462" y="9313"/>
                  </a:cubicBezTo>
                  <a:cubicBezTo>
                    <a:pt x="4604" y="9574"/>
                    <a:pt x="4876" y="9734"/>
                    <a:pt x="5171" y="9734"/>
                  </a:cubicBezTo>
                  <a:lnTo>
                    <a:pt x="6965" y="9734"/>
                  </a:lnTo>
                  <a:cubicBezTo>
                    <a:pt x="7501" y="9734"/>
                    <a:pt x="7937" y="9299"/>
                    <a:pt x="7938" y="8761"/>
                  </a:cubicBezTo>
                  <a:lnTo>
                    <a:pt x="7938" y="6652"/>
                  </a:lnTo>
                  <a:cubicBezTo>
                    <a:pt x="7938" y="6338"/>
                    <a:pt x="7684" y="6084"/>
                    <a:pt x="7370" y="6084"/>
                  </a:cubicBezTo>
                  <a:cubicBezTo>
                    <a:pt x="7282" y="6084"/>
                    <a:pt x="7195" y="6106"/>
                    <a:pt x="7117" y="6146"/>
                  </a:cubicBezTo>
                  <a:cubicBezTo>
                    <a:pt x="7069" y="5876"/>
                    <a:pt x="6833" y="5679"/>
                    <a:pt x="6558" y="5679"/>
                  </a:cubicBezTo>
                  <a:cubicBezTo>
                    <a:pt x="6473" y="5679"/>
                    <a:pt x="6389" y="5699"/>
                    <a:pt x="6314" y="5737"/>
                  </a:cubicBezTo>
                  <a:cubicBezTo>
                    <a:pt x="6307" y="5604"/>
                    <a:pt x="6256" y="5480"/>
                    <a:pt x="6168" y="5382"/>
                  </a:cubicBezTo>
                  <a:cubicBezTo>
                    <a:pt x="6581" y="4806"/>
                    <a:pt x="6804" y="4115"/>
                    <a:pt x="6802" y="3408"/>
                  </a:cubicBezTo>
                  <a:cubicBezTo>
                    <a:pt x="6800" y="1527"/>
                    <a:pt x="5276" y="2"/>
                    <a:pt x="3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nvGrpSpPr>
          <p:cNvPr id="826" name="Google Shape;826;p48"/>
          <p:cNvGrpSpPr/>
          <p:nvPr/>
        </p:nvGrpSpPr>
        <p:grpSpPr>
          <a:xfrm>
            <a:off x="3555939" y="3295055"/>
            <a:ext cx="356601" cy="433515"/>
            <a:chOff x="6448772" y="3405109"/>
            <a:chExt cx="312151" cy="381213"/>
          </a:xfrm>
        </p:grpSpPr>
        <p:sp>
          <p:nvSpPr>
            <p:cNvPr id="827" name="Google Shape;827;p48"/>
            <p:cNvSpPr/>
            <p:nvPr/>
          </p:nvSpPr>
          <p:spPr>
            <a:xfrm>
              <a:off x="6566429" y="3561920"/>
              <a:ext cx="187879" cy="218521"/>
            </a:xfrm>
            <a:custGeom>
              <a:avLst/>
              <a:gdLst/>
              <a:ahLst/>
              <a:cxnLst/>
              <a:rect l="l" t="t" r="r" b="b"/>
              <a:pathLst>
                <a:path w="4856" h="5648" extrusionOk="0">
                  <a:moveTo>
                    <a:pt x="4856" y="2727"/>
                  </a:moveTo>
                  <a:lnTo>
                    <a:pt x="4856" y="4836"/>
                  </a:lnTo>
                  <a:cubicBezTo>
                    <a:pt x="4856" y="5284"/>
                    <a:pt x="4493" y="5647"/>
                    <a:pt x="4045" y="5647"/>
                  </a:cubicBezTo>
                  <a:lnTo>
                    <a:pt x="2265" y="5647"/>
                  </a:lnTo>
                  <a:cubicBezTo>
                    <a:pt x="2265" y="5647"/>
                    <a:pt x="1894" y="5560"/>
                    <a:pt x="1776" y="5414"/>
                  </a:cubicBezTo>
                  <a:lnTo>
                    <a:pt x="1776" y="5413"/>
                  </a:lnTo>
                  <a:cubicBezTo>
                    <a:pt x="1741" y="5379"/>
                    <a:pt x="1716" y="5343"/>
                    <a:pt x="1696" y="5304"/>
                  </a:cubicBezTo>
                  <a:cubicBezTo>
                    <a:pt x="1577" y="5075"/>
                    <a:pt x="1426" y="4864"/>
                    <a:pt x="1247" y="4678"/>
                  </a:cubicBezTo>
                  <a:cubicBezTo>
                    <a:pt x="919" y="4365"/>
                    <a:pt x="571" y="4073"/>
                    <a:pt x="207" y="3805"/>
                  </a:cubicBezTo>
                  <a:cubicBezTo>
                    <a:pt x="77" y="3709"/>
                    <a:pt x="0" y="3556"/>
                    <a:pt x="0" y="3395"/>
                  </a:cubicBezTo>
                  <a:cubicBezTo>
                    <a:pt x="0" y="3214"/>
                    <a:pt x="95" y="3046"/>
                    <a:pt x="249" y="2954"/>
                  </a:cubicBezTo>
                  <a:cubicBezTo>
                    <a:pt x="403" y="2860"/>
                    <a:pt x="596" y="2855"/>
                    <a:pt x="755" y="2940"/>
                  </a:cubicBezTo>
                  <a:lnTo>
                    <a:pt x="1605" y="3372"/>
                  </a:lnTo>
                  <a:lnTo>
                    <a:pt x="1605" y="459"/>
                  </a:lnTo>
                  <a:cubicBezTo>
                    <a:pt x="1605" y="263"/>
                    <a:pt x="1739" y="90"/>
                    <a:pt x="1930" y="52"/>
                  </a:cubicBezTo>
                  <a:cubicBezTo>
                    <a:pt x="2193" y="1"/>
                    <a:pt x="2423" y="200"/>
                    <a:pt x="2423" y="453"/>
                  </a:cubicBezTo>
                  <a:lnTo>
                    <a:pt x="2423" y="1832"/>
                  </a:lnTo>
                  <a:cubicBezTo>
                    <a:pt x="2423" y="1606"/>
                    <a:pt x="2605" y="1424"/>
                    <a:pt x="2831" y="1424"/>
                  </a:cubicBezTo>
                  <a:cubicBezTo>
                    <a:pt x="2903" y="1423"/>
                    <a:pt x="2973" y="1442"/>
                    <a:pt x="3034" y="1477"/>
                  </a:cubicBezTo>
                  <a:cubicBezTo>
                    <a:pt x="3066" y="1495"/>
                    <a:pt x="3096" y="1517"/>
                    <a:pt x="3121" y="1542"/>
                  </a:cubicBezTo>
                  <a:cubicBezTo>
                    <a:pt x="3198" y="1619"/>
                    <a:pt x="3241" y="1723"/>
                    <a:pt x="3241" y="1832"/>
                  </a:cubicBezTo>
                  <a:lnTo>
                    <a:pt x="3241" y="2314"/>
                  </a:lnTo>
                  <a:cubicBezTo>
                    <a:pt x="3241" y="2089"/>
                    <a:pt x="3427" y="1908"/>
                    <a:pt x="3653" y="1915"/>
                  </a:cubicBezTo>
                  <a:cubicBezTo>
                    <a:pt x="3870" y="1923"/>
                    <a:pt x="4039" y="2107"/>
                    <a:pt x="4039" y="2325"/>
                  </a:cubicBezTo>
                  <a:lnTo>
                    <a:pt x="4039" y="2728"/>
                  </a:lnTo>
                  <a:cubicBezTo>
                    <a:pt x="4039" y="2503"/>
                    <a:pt x="4222" y="2322"/>
                    <a:pt x="4447" y="2322"/>
                  </a:cubicBezTo>
                  <a:cubicBezTo>
                    <a:pt x="4673" y="2322"/>
                    <a:pt x="4856" y="2503"/>
                    <a:pt x="4856" y="27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8" name="Google Shape;828;p48"/>
            <p:cNvSpPr/>
            <p:nvPr/>
          </p:nvSpPr>
          <p:spPr>
            <a:xfrm>
              <a:off x="6703275" y="3650133"/>
              <a:ext cx="51071" cy="130308"/>
            </a:xfrm>
            <a:custGeom>
              <a:avLst/>
              <a:gdLst/>
              <a:ahLst/>
              <a:cxnLst/>
              <a:rect l="l" t="t" r="r" b="b"/>
              <a:pathLst>
                <a:path w="1320" h="3368" extrusionOk="0">
                  <a:moveTo>
                    <a:pt x="1199" y="159"/>
                  </a:moveTo>
                  <a:cubicBezTo>
                    <a:pt x="1054" y="16"/>
                    <a:pt x="823" y="1"/>
                    <a:pt x="660" y="123"/>
                  </a:cubicBezTo>
                  <a:cubicBezTo>
                    <a:pt x="676" y="135"/>
                    <a:pt x="691" y="147"/>
                    <a:pt x="704" y="159"/>
                  </a:cubicBezTo>
                  <a:cubicBezTo>
                    <a:pt x="782" y="236"/>
                    <a:pt x="825" y="340"/>
                    <a:pt x="825" y="447"/>
                  </a:cubicBezTo>
                  <a:lnTo>
                    <a:pt x="825" y="2556"/>
                  </a:lnTo>
                  <a:cubicBezTo>
                    <a:pt x="825" y="3004"/>
                    <a:pt x="456" y="3367"/>
                    <a:pt x="1" y="3367"/>
                  </a:cubicBezTo>
                  <a:lnTo>
                    <a:pt x="508" y="3367"/>
                  </a:lnTo>
                  <a:cubicBezTo>
                    <a:pt x="956" y="3367"/>
                    <a:pt x="1319" y="3004"/>
                    <a:pt x="1319" y="2556"/>
                  </a:cubicBezTo>
                  <a:lnTo>
                    <a:pt x="1319" y="447"/>
                  </a:lnTo>
                  <a:cubicBezTo>
                    <a:pt x="1320" y="340"/>
                    <a:pt x="1277" y="236"/>
                    <a:pt x="1199" y="159"/>
                  </a:cubicBezTo>
                  <a:close/>
                </a:path>
              </a:pathLst>
            </a:custGeom>
            <a:solidFill>
              <a:srgbClr val="3676F7">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29" name="Google Shape;829;p48"/>
            <p:cNvSpPr/>
            <p:nvPr/>
          </p:nvSpPr>
          <p:spPr>
            <a:xfrm>
              <a:off x="6448772" y="3405109"/>
              <a:ext cx="262086" cy="273074"/>
            </a:xfrm>
            <a:custGeom>
              <a:avLst/>
              <a:gdLst/>
              <a:ahLst/>
              <a:cxnLst/>
              <a:rect l="l" t="t" r="r" b="b"/>
              <a:pathLst>
                <a:path w="6774" h="7058" extrusionOk="0">
                  <a:moveTo>
                    <a:pt x="6772" y="3522"/>
                  </a:moveTo>
                  <a:cubicBezTo>
                    <a:pt x="6773" y="4247"/>
                    <a:pt x="6527" y="4952"/>
                    <a:pt x="6075" y="5522"/>
                  </a:cubicBezTo>
                  <a:cubicBezTo>
                    <a:pt x="6013" y="5486"/>
                    <a:pt x="5944" y="5468"/>
                    <a:pt x="5872" y="5468"/>
                  </a:cubicBezTo>
                  <a:cubicBezTo>
                    <a:pt x="5646" y="5468"/>
                    <a:pt x="5464" y="5650"/>
                    <a:pt x="5464" y="5874"/>
                  </a:cubicBezTo>
                  <a:lnTo>
                    <a:pt x="5464" y="4503"/>
                  </a:lnTo>
                  <a:cubicBezTo>
                    <a:pt x="5464" y="4308"/>
                    <a:pt x="5329" y="4135"/>
                    <a:pt x="5137" y="4097"/>
                  </a:cubicBezTo>
                  <a:cubicBezTo>
                    <a:pt x="4876" y="4047"/>
                    <a:pt x="4646" y="4244"/>
                    <a:pt x="4646" y="4495"/>
                  </a:cubicBezTo>
                  <a:lnTo>
                    <a:pt x="4646" y="6564"/>
                  </a:lnTo>
                  <a:lnTo>
                    <a:pt x="4639" y="6564"/>
                  </a:lnTo>
                  <a:cubicBezTo>
                    <a:pt x="3300" y="7057"/>
                    <a:pt x="1792" y="6630"/>
                    <a:pt x="917" y="5509"/>
                  </a:cubicBezTo>
                  <a:cubicBezTo>
                    <a:pt x="41" y="4388"/>
                    <a:pt x="0" y="2833"/>
                    <a:pt x="816" y="1668"/>
                  </a:cubicBezTo>
                  <a:cubicBezTo>
                    <a:pt x="1633" y="505"/>
                    <a:pt x="3116" y="1"/>
                    <a:pt x="4480" y="425"/>
                  </a:cubicBezTo>
                  <a:cubicBezTo>
                    <a:pt x="5844" y="850"/>
                    <a:pt x="6772" y="2104"/>
                    <a:pt x="6772" y="3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0" name="Google Shape;830;p48"/>
            <p:cNvSpPr/>
            <p:nvPr/>
          </p:nvSpPr>
          <p:spPr>
            <a:xfrm>
              <a:off x="6575637" y="3563274"/>
              <a:ext cx="60008" cy="103689"/>
            </a:xfrm>
            <a:custGeom>
              <a:avLst/>
              <a:gdLst/>
              <a:ahLst/>
              <a:cxnLst/>
              <a:rect l="l" t="t" r="r" b="b"/>
              <a:pathLst>
                <a:path w="1551" h="2680" extrusionOk="0">
                  <a:moveTo>
                    <a:pt x="1304" y="2"/>
                  </a:moveTo>
                  <a:cubicBezTo>
                    <a:pt x="1195" y="1"/>
                    <a:pt x="1090" y="44"/>
                    <a:pt x="1012" y="119"/>
                  </a:cubicBezTo>
                  <a:cubicBezTo>
                    <a:pt x="935" y="196"/>
                    <a:pt x="891" y="299"/>
                    <a:pt x="892" y="407"/>
                  </a:cubicBezTo>
                  <a:lnTo>
                    <a:pt x="892" y="2476"/>
                  </a:lnTo>
                  <a:lnTo>
                    <a:pt x="886" y="2476"/>
                  </a:lnTo>
                  <a:cubicBezTo>
                    <a:pt x="601" y="2580"/>
                    <a:pt x="303" y="2644"/>
                    <a:pt x="1" y="2667"/>
                  </a:cubicBezTo>
                  <a:cubicBezTo>
                    <a:pt x="77" y="2672"/>
                    <a:pt x="155" y="2678"/>
                    <a:pt x="233" y="2678"/>
                  </a:cubicBezTo>
                  <a:cubicBezTo>
                    <a:pt x="624" y="2679"/>
                    <a:pt x="1013" y="2610"/>
                    <a:pt x="1379" y="2476"/>
                  </a:cubicBezTo>
                  <a:lnTo>
                    <a:pt x="1387" y="2476"/>
                  </a:lnTo>
                  <a:lnTo>
                    <a:pt x="1387" y="407"/>
                  </a:lnTo>
                  <a:cubicBezTo>
                    <a:pt x="1386" y="299"/>
                    <a:pt x="1430" y="196"/>
                    <a:pt x="1506" y="119"/>
                  </a:cubicBezTo>
                  <a:cubicBezTo>
                    <a:pt x="1520" y="107"/>
                    <a:pt x="1535" y="95"/>
                    <a:pt x="1550" y="84"/>
                  </a:cubicBezTo>
                  <a:cubicBezTo>
                    <a:pt x="1480" y="31"/>
                    <a:pt x="1393" y="2"/>
                    <a:pt x="130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1" name="Google Shape;831;p48"/>
            <p:cNvSpPr/>
            <p:nvPr/>
          </p:nvSpPr>
          <p:spPr>
            <a:xfrm>
              <a:off x="6575405" y="3416136"/>
              <a:ext cx="143346" cy="216625"/>
            </a:xfrm>
            <a:custGeom>
              <a:avLst/>
              <a:gdLst/>
              <a:ahLst/>
              <a:cxnLst/>
              <a:rect l="l" t="t" r="r" b="b"/>
              <a:pathLst>
                <a:path w="3705" h="5599" extrusionOk="0">
                  <a:moveTo>
                    <a:pt x="244" y="1"/>
                  </a:moveTo>
                  <a:cubicBezTo>
                    <a:pt x="162" y="1"/>
                    <a:pt x="81" y="8"/>
                    <a:pt x="0" y="14"/>
                  </a:cubicBezTo>
                  <a:cubicBezTo>
                    <a:pt x="1194" y="102"/>
                    <a:pt x="2242" y="841"/>
                    <a:pt x="2725" y="1937"/>
                  </a:cubicBezTo>
                  <a:cubicBezTo>
                    <a:pt x="3208" y="3032"/>
                    <a:pt x="3050" y="4303"/>
                    <a:pt x="2310" y="5245"/>
                  </a:cubicBezTo>
                  <a:cubicBezTo>
                    <a:pt x="2274" y="5225"/>
                    <a:pt x="2233" y="5211"/>
                    <a:pt x="2191" y="5202"/>
                  </a:cubicBezTo>
                  <a:lnTo>
                    <a:pt x="2191" y="5598"/>
                  </a:lnTo>
                  <a:cubicBezTo>
                    <a:pt x="2191" y="5491"/>
                    <a:pt x="2234" y="5387"/>
                    <a:pt x="2309" y="5311"/>
                  </a:cubicBezTo>
                  <a:cubicBezTo>
                    <a:pt x="2385" y="5236"/>
                    <a:pt x="2489" y="5193"/>
                    <a:pt x="2596" y="5193"/>
                  </a:cubicBezTo>
                  <a:cubicBezTo>
                    <a:pt x="2666" y="5193"/>
                    <a:pt x="2737" y="5211"/>
                    <a:pt x="2798" y="5246"/>
                  </a:cubicBezTo>
                  <a:cubicBezTo>
                    <a:pt x="3563" y="4270"/>
                    <a:pt x="3705" y="2941"/>
                    <a:pt x="3161" y="1825"/>
                  </a:cubicBezTo>
                  <a:cubicBezTo>
                    <a:pt x="2618" y="709"/>
                    <a:pt x="1485" y="0"/>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2" name="Google Shape;832;p48"/>
            <p:cNvSpPr/>
            <p:nvPr/>
          </p:nvSpPr>
          <p:spPr>
            <a:xfrm>
              <a:off x="6497057" y="3453820"/>
              <a:ext cx="176388" cy="167953"/>
            </a:xfrm>
            <a:custGeom>
              <a:avLst/>
              <a:gdLst/>
              <a:ahLst/>
              <a:cxnLst/>
              <a:rect l="l" t="t" r="r" b="b"/>
              <a:pathLst>
                <a:path w="4559" h="4341" extrusionOk="0">
                  <a:moveTo>
                    <a:pt x="4501" y="1804"/>
                  </a:moveTo>
                  <a:lnTo>
                    <a:pt x="3505" y="2776"/>
                  </a:lnTo>
                  <a:lnTo>
                    <a:pt x="3535" y="2958"/>
                  </a:lnTo>
                  <a:cubicBezTo>
                    <a:pt x="3460" y="3034"/>
                    <a:pt x="3417" y="3137"/>
                    <a:pt x="3418" y="3245"/>
                  </a:cubicBezTo>
                  <a:lnTo>
                    <a:pt x="3418" y="4264"/>
                  </a:lnTo>
                  <a:lnTo>
                    <a:pt x="2280" y="3668"/>
                  </a:lnTo>
                  <a:lnTo>
                    <a:pt x="1049" y="4313"/>
                  </a:lnTo>
                  <a:cubicBezTo>
                    <a:pt x="995" y="4341"/>
                    <a:pt x="931" y="4336"/>
                    <a:pt x="882" y="4302"/>
                  </a:cubicBezTo>
                  <a:cubicBezTo>
                    <a:pt x="833" y="4266"/>
                    <a:pt x="808" y="4207"/>
                    <a:pt x="819" y="4147"/>
                  </a:cubicBezTo>
                  <a:lnTo>
                    <a:pt x="1054" y="2777"/>
                  </a:lnTo>
                  <a:lnTo>
                    <a:pt x="58" y="1805"/>
                  </a:lnTo>
                  <a:cubicBezTo>
                    <a:pt x="15" y="1763"/>
                    <a:pt x="1" y="1700"/>
                    <a:pt x="19" y="1643"/>
                  </a:cubicBezTo>
                  <a:cubicBezTo>
                    <a:pt x="37" y="1586"/>
                    <a:pt x="87" y="1544"/>
                    <a:pt x="147" y="1536"/>
                  </a:cubicBezTo>
                  <a:lnTo>
                    <a:pt x="1522" y="1336"/>
                  </a:lnTo>
                  <a:lnTo>
                    <a:pt x="2137" y="89"/>
                  </a:lnTo>
                  <a:cubicBezTo>
                    <a:pt x="2164" y="34"/>
                    <a:pt x="2219" y="1"/>
                    <a:pt x="2279" y="1"/>
                  </a:cubicBezTo>
                  <a:cubicBezTo>
                    <a:pt x="2339" y="1"/>
                    <a:pt x="2394" y="34"/>
                    <a:pt x="2421" y="89"/>
                  </a:cubicBezTo>
                  <a:lnTo>
                    <a:pt x="3035" y="1336"/>
                  </a:lnTo>
                  <a:lnTo>
                    <a:pt x="4413" y="1536"/>
                  </a:lnTo>
                  <a:cubicBezTo>
                    <a:pt x="4472" y="1544"/>
                    <a:pt x="4521" y="1586"/>
                    <a:pt x="4539" y="1643"/>
                  </a:cubicBezTo>
                  <a:cubicBezTo>
                    <a:pt x="4558" y="1700"/>
                    <a:pt x="4543" y="1762"/>
                    <a:pt x="4501" y="18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3" name="Google Shape;833;p48"/>
            <p:cNvSpPr/>
            <p:nvPr/>
          </p:nvSpPr>
          <p:spPr>
            <a:xfrm>
              <a:off x="6574940" y="3453820"/>
              <a:ext cx="99201" cy="164974"/>
            </a:xfrm>
            <a:custGeom>
              <a:avLst/>
              <a:gdLst/>
              <a:ahLst/>
              <a:cxnLst/>
              <a:rect l="l" t="t" r="r" b="b"/>
              <a:pathLst>
                <a:path w="2564" h="4264" extrusionOk="0">
                  <a:moveTo>
                    <a:pt x="910" y="3352"/>
                  </a:moveTo>
                  <a:lnTo>
                    <a:pt x="910" y="4008"/>
                  </a:lnTo>
                  <a:lnTo>
                    <a:pt x="1404" y="4264"/>
                  </a:lnTo>
                  <a:lnTo>
                    <a:pt x="1404" y="3245"/>
                  </a:lnTo>
                  <a:cubicBezTo>
                    <a:pt x="1404" y="3138"/>
                    <a:pt x="1447" y="3034"/>
                    <a:pt x="1524" y="2958"/>
                  </a:cubicBezTo>
                  <a:lnTo>
                    <a:pt x="1493" y="2776"/>
                  </a:lnTo>
                  <a:lnTo>
                    <a:pt x="2505" y="1805"/>
                  </a:lnTo>
                  <a:cubicBezTo>
                    <a:pt x="2548" y="1763"/>
                    <a:pt x="2564" y="1700"/>
                    <a:pt x="2545" y="1643"/>
                  </a:cubicBezTo>
                  <a:cubicBezTo>
                    <a:pt x="2526" y="1586"/>
                    <a:pt x="2476" y="1544"/>
                    <a:pt x="2416" y="1536"/>
                  </a:cubicBezTo>
                  <a:lnTo>
                    <a:pt x="1017" y="1336"/>
                  </a:lnTo>
                  <a:lnTo>
                    <a:pt x="392" y="88"/>
                  </a:lnTo>
                  <a:cubicBezTo>
                    <a:pt x="365" y="34"/>
                    <a:pt x="309" y="1"/>
                    <a:pt x="249" y="1"/>
                  </a:cubicBezTo>
                  <a:cubicBezTo>
                    <a:pt x="188" y="1"/>
                    <a:pt x="131" y="34"/>
                    <a:pt x="104" y="88"/>
                  </a:cubicBezTo>
                  <a:lnTo>
                    <a:pt x="1" y="293"/>
                  </a:lnTo>
                  <a:lnTo>
                    <a:pt x="523" y="1334"/>
                  </a:lnTo>
                  <a:lnTo>
                    <a:pt x="1921" y="1534"/>
                  </a:lnTo>
                  <a:cubicBezTo>
                    <a:pt x="1981" y="1543"/>
                    <a:pt x="2032" y="1584"/>
                    <a:pt x="2050" y="1642"/>
                  </a:cubicBezTo>
                  <a:cubicBezTo>
                    <a:pt x="2069" y="1699"/>
                    <a:pt x="2054" y="1762"/>
                    <a:pt x="2011" y="1804"/>
                  </a:cubicBezTo>
                  <a:lnTo>
                    <a:pt x="1267" y="2517"/>
                  </a:lnTo>
                  <a:cubicBezTo>
                    <a:pt x="1093" y="2685"/>
                    <a:pt x="974" y="2901"/>
                    <a:pt x="930" y="3137"/>
                  </a:cubicBezTo>
                  <a:cubicBezTo>
                    <a:pt x="916" y="3209"/>
                    <a:pt x="910" y="3281"/>
                    <a:pt x="910" y="3352"/>
                  </a:cubicBezTo>
                  <a:close/>
                </a:path>
              </a:pathLst>
            </a:custGeom>
            <a:solidFill>
              <a:srgbClr val="3676F7">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4" name="Google Shape;834;p48"/>
            <p:cNvSpPr/>
            <p:nvPr/>
          </p:nvSpPr>
          <p:spPr>
            <a:xfrm>
              <a:off x="6459451" y="3416175"/>
              <a:ext cx="135686" cy="251059"/>
            </a:xfrm>
            <a:custGeom>
              <a:avLst/>
              <a:gdLst/>
              <a:ahLst/>
              <a:cxnLst/>
              <a:rect l="l" t="t" r="r" b="b"/>
              <a:pathLst>
                <a:path w="3507" h="6489" extrusionOk="0">
                  <a:moveTo>
                    <a:pt x="3020" y="6477"/>
                  </a:moveTo>
                  <a:cubicBezTo>
                    <a:pt x="3096" y="6483"/>
                    <a:pt x="3172" y="6489"/>
                    <a:pt x="3249" y="6489"/>
                  </a:cubicBezTo>
                  <a:cubicBezTo>
                    <a:pt x="3336" y="6489"/>
                    <a:pt x="3422" y="6484"/>
                    <a:pt x="3507" y="6477"/>
                  </a:cubicBezTo>
                  <a:cubicBezTo>
                    <a:pt x="1812" y="6359"/>
                    <a:pt x="495" y="4951"/>
                    <a:pt x="491" y="3251"/>
                  </a:cubicBezTo>
                  <a:cubicBezTo>
                    <a:pt x="488" y="1551"/>
                    <a:pt x="1797" y="138"/>
                    <a:pt x="3493" y="12"/>
                  </a:cubicBezTo>
                  <a:cubicBezTo>
                    <a:pt x="3411" y="5"/>
                    <a:pt x="3331" y="0"/>
                    <a:pt x="3249" y="0"/>
                  </a:cubicBezTo>
                  <a:cubicBezTo>
                    <a:pt x="3167" y="0"/>
                    <a:pt x="3087" y="7"/>
                    <a:pt x="3006" y="13"/>
                  </a:cubicBezTo>
                  <a:cubicBezTo>
                    <a:pt x="1311" y="138"/>
                    <a:pt x="0" y="1552"/>
                    <a:pt x="5" y="3252"/>
                  </a:cubicBezTo>
                  <a:cubicBezTo>
                    <a:pt x="8" y="4952"/>
                    <a:pt x="1325" y="6359"/>
                    <a:pt x="3020" y="6478"/>
                  </a:cubicBezTo>
                  <a:lnTo>
                    <a:pt x="3020" y="647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5" name="Google Shape;835;p48"/>
            <p:cNvSpPr/>
            <p:nvPr/>
          </p:nvSpPr>
          <p:spPr>
            <a:xfrm>
              <a:off x="6565577" y="3672535"/>
              <a:ext cx="108177" cy="107945"/>
            </a:xfrm>
            <a:custGeom>
              <a:avLst/>
              <a:gdLst/>
              <a:ahLst/>
              <a:cxnLst/>
              <a:rect l="l" t="t" r="r" b="b"/>
              <a:pathLst>
                <a:path w="2796" h="2790" extrusionOk="0">
                  <a:moveTo>
                    <a:pt x="1722" y="2449"/>
                  </a:moveTo>
                  <a:cubicBezTo>
                    <a:pt x="1743" y="2488"/>
                    <a:pt x="1768" y="2525"/>
                    <a:pt x="1798" y="2557"/>
                  </a:cubicBezTo>
                  <a:lnTo>
                    <a:pt x="1798" y="2559"/>
                  </a:lnTo>
                  <a:cubicBezTo>
                    <a:pt x="1923" y="2705"/>
                    <a:pt x="2107" y="2789"/>
                    <a:pt x="2301" y="2788"/>
                  </a:cubicBezTo>
                  <a:lnTo>
                    <a:pt x="2795" y="2788"/>
                  </a:lnTo>
                  <a:cubicBezTo>
                    <a:pt x="2601" y="2789"/>
                    <a:pt x="2417" y="2705"/>
                    <a:pt x="2292" y="2559"/>
                  </a:cubicBezTo>
                  <a:lnTo>
                    <a:pt x="2292" y="2558"/>
                  </a:lnTo>
                  <a:cubicBezTo>
                    <a:pt x="2263" y="2525"/>
                    <a:pt x="2238" y="2488"/>
                    <a:pt x="2217" y="2449"/>
                  </a:cubicBezTo>
                  <a:cubicBezTo>
                    <a:pt x="2096" y="2220"/>
                    <a:pt x="1943" y="2009"/>
                    <a:pt x="1760" y="1823"/>
                  </a:cubicBezTo>
                  <a:cubicBezTo>
                    <a:pt x="1427" y="1510"/>
                    <a:pt x="1074" y="1218"/>
                    <a:pt x="704" y="951"/>
                  </a:cubicBezTo>
                  <a:cubicBezTo>
                    <a:pt x="572" y="854"/>
                    <a:pt x="495" y="702"/>
                    <a:pt x="495" y="540"/>
                  </a:cubicBezTo>
                  <a:cubicBezTo>
                    <a:pt x="496" y="434"/>
                    <a:pt x="528" y="331"/>
                    <a:pt x="589" y="245"/>
                  </a:cubicBezTo>
                  <a:cubicBezTo>
                    <a:pt x="635" y="178"/>
                    <a:pt x="698" y="124"/>
                    <a:pt x="772" y="88"/>
                  </a:cubicBezTo>
                  <a:lnTo>
                    <a:pt x="767" y="85"/>
                  </a:lnTo>
                  <a:cubicBezTo>
                    <a:pt x="605" y="0"/>
                    <a:pt x="410" y="5"/>
                    <a:pt x="253" y="99"/>
                  </a:cubicBezTo>
                  <a:cubicBezTo>
                    <a:pt x="96" y="191"/>
                    <a:pt x="0" y="359"/>
                    <a:pt x="1" y="540"/>
                  </a:cubicBezTo>
                  <a:cubicBezTo>
                    <a:pt x="0" y="702"/>
                    <a:pt x="78" y="854"/>
                    <a:pt x="210" y="951"/>
                  </a:cubicBezTo>
                  <a:cubicBezTo>
                    <a:pt x="581" y="1218"/>
                    <a:pt x="934" y="1510"/>
                    <a:pt x="1267" y="1823"/>
                  </a:cubicBezTo>
                  <a:cubicBezTo>
                    <a:pt x="1448" y="2009"/>
                    <a:pt x="1603" y="2219"/>
                    <a:pt x="1722" y="24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6" name="Google Shape;836;p48"/>
            <p:cNvSpPr/>
            <p:nvPr/>
          </p:nvSpPr>
          <p:spPr>
            <a:xfrm>
              <a:off x="6453183" y="3489995"/>
              <a:ext cx="21976" cy="51380"/>
            </a:xfrm>
            <a:custGeom>
              <a:avLst/>
              <a:gdLst/>
              <a:ahLst/>
              <a:cxnLst/>
              <a:rect l="l" t="t" r="r" b="b"/>
              <a:pathLst>
                <a:path w="568" h="1328" extrusionOk="0">
                  <a:moveTo>
                    <a:pt x="269" y="0"/>
                  </a:moveTo>
                  <a:lnTo>
                    <a:pt x="568" y="126"/>
                  </a:lnTo>
                  <a:cubicBezTo>
                    <a:pt x="408" y="506"/>
                    <a:pt x="325" y="915"/>
                    <a:pt x="325" y="1328"/>
                  </a:cubicBezTo>
                  <a:lnTo>
                    <a:pt x="1" y="1328"/>
                  </a:lnTo>
                  <a:cubicBezTo>
                    <a:pt x="1" y="872"/>
                    <a:pt x="92" y="42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7" name="Google Shape;837;p48"/>
            <p:cNvSpPr/>
            <p:nvPr/>
          </p:nvSpPr>
          <p:spPr>
            <a:xfrm>
              <a:off x="6454073" y="3510462"/>
              <a:ext cx="15863" cy="12574"/>
            </a:xfrm>
            <a:custGeom>
              <a:avLst/>
              <a:gdLst/>
              <a:ahLst/>
              <a:cxnLst/>
              <a:rect l="l" t="t" r="r" b="b"/>
              <a:pathLst>
                <a:path w="410" h="325" extrusionOk="0">
                  <a:moveTo>
                    <a:pt x="209" y="325"/>
                  </a:moveTo>
                  <a:cubicBezTo>
                    <a:pt x="90" y="325"/>
                    <a:pt x="1" y="198"/>
                    <a:pt x="70" y="72"/>
                  </a:cubicBezTo>
                  <a:cubicBezTo>
                    <a:pt x="95" y="27"/>
                    <a:pt x="144" y="0"/>
                    <a:pt x="196" y="0"/>
                  </a:cubicBezTo>
                  <a:lnTo>
                    <a:pt x="214" y="0"/>
                  </a:lnTo>
                  <a:cubicBezTo>
                    <a:pt x="273" y="0"/>
                    <a:pt x="328" y="32"/>
                    <a:pt x="354" y="87"/>
                  </a:cubicBezTo>
                  <a:cubicBezTo>
                    <a:pt x="409" y="206"/>
                    <a:pt x="323" y="325"/>
                    <a:pt x="20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38" name="Google Shape;838;p48"/>
            <p:cNvSpPr/>
            <p:nvPr/>
          </p:nvSpPr>
          <p:spPr>
            <a:xfrm>
              <a:off x="6452370" y="3409675"/>
              <a:ext cx="308553" cy="376647"/>
            </a:xfrm>
            <a:custGeom>
              <a:avLst/>
              <a:gdLst/>
              <a:ahLst/>
              <a:cxnLst/>
              <a:rect l="l" t="t" r="r" b="b"/>
              <a:pathLst>
                <a:path w="7975" h="9735" extrusionOk="0">
                  <a:moveTo>
                    <a:pt x="3422" y="1301"/>
                  </a:moveTo>
                  <a:lnTo>
                    <a:pt x="4036" y="2549"/>
                  </a:lnTo>
                  <a:cubicBezTo>
                    <a:pt x="4060" y="2597"/>
                    <a:pt x="4105" y="2630"/>
                    <a:pt x="4159" y="2638"/>
                  </a:cubicBezTo>
                  <a:lnTo>
                    <a:pt x="5534" y="2829"/>
                  </a:lnTo>
                  <a:lnTo>
                    <a:pt x="4538" y="3803"/>
                  </a:lnTo>
                  <a:cubicBezTo>
                    <a:pt x="4499" y="3839"/>
                    <a:pt x="4482" y="3893"/>
                    <a:pt x="4491" y="3945"/>
                  </a:cubicBezTo>
                  <a:lnTo>
                    <a:pt x="4510" y="4056"/>
                  </a:lnTo>
                  <a:cubicBezTo>
                    <a:pt x="4439" y="4152"/>
                    <a:pt x="4402" y="4268"/>
                    <a:pt x="4400" y="4386"/>
                  </a:cubicBezTo>
                  <a:lnTo>
                    <a:pt x="4400" y="5137"/>
                  </a:lnTo>
                  <a:lnTo>
                    <a:pt x="3502" y="4665"/>
                  </a:lnTo>
                  <a:cubicBezTo>
                    <a:pt x="3478" y="4652"/>
                    <a:pt x="3452" y="4646"/>
                    <a:pt x="3426" y="4646"/>
                  </a:cubicBezTo>
                  <a:cubicBezTo>
                    <a:pt x="3400" y="4646"/>
                    <a:pt x="3374" y="4652"/>
                    <a:pt x="3350" y="4665"/>
                  </a:cubicBezTo>
                  <a:lnTo>
                    <a:pt x="2124" y="5316"/>
                  </a:lnTo>
                  <a:lnTo>
                    <a:pt x="2359" y="3945"/>
                  </a:lnTo>
                  <a:cubicBezTo>
                    <a:pt x="2369" y="3893"/>
                    <a:pt x="2351" y="3839"/>
                    <a:pt x="2313" y="3801"/>
                  </a:cubicBezTo>
                  <a:lnTo>
                    <a:pt x="1315" y="2836"/>
                  </a:lnTo>
                  <a:lnTo>
                    <a:pt x="2692" y="2638"/>
                  </a:lnTo>
                  <a:cubicBezTo>
                    <a:pt x="2745" y="2630"/>
                    <a:pt x="2791" y="2597"/>
                    <a:pt x="2814" y="2549"/>
                  </a:cubicBezTo>
                  <a:lnTo>
                    <a:pt x="3422" y="1301"/>
                  </a:lnTo>
                  <a:close/>
                  <a:moveTo>
                    <a:pt x="4402" y="6676"/>
                  </a:moveTo>
                  <a:lnTo>
                    <a:pt x="4402" y="7044"/>
                  </a:lnTo>
                  <a:lnTo>
                    <a:pt x="3885" y="6786"/>
                  </a:lnTo>
                  <a:cubicBezTo>
                    <a:pt x="4059" y="6763"/>
                    <a:pt x="4232" y="6726"/>
                    <a:pt x="4402" y="6676"/>
                  </a:cubicBezTo>
                  <a:close/>
                  <a:moveTo>
                    <a:pt x="4971" y="4139"/>
                  </a:moveTo>
                  <a:cubicBezTo>
                    <a:pt x="5108" y="4139"/>
                    <a:pt x="5218" y="4248"/>
                    <a:pt x="5218" y="4382"/>
                  </a:cubicBezTo>
                  <a:lnTo>
                    <a:pt x="5218" y="7139"/>
                  </a:lnTo>
                  <a:cubicBezTo>
                    <a:pt x="5218" y="7225"/>
                    <a:pt x="5284" y="7300"/>
                    <a:pt x="5370" y="7306"/>
                  </a:cubicBezTo>
                  <a:cubicBezTo>
                    <a:pt x="5373" y="7306"/>
                    <a:pt x="5377" y="7306"/>
                    <a:pt x="5381" y="7306"/>
                  </a:cubicBezTo>
                  <a:cubicBezTo>
                    <a:pt x="5470" y="7306"/>
                    <a:pt x="5542" y="7234"/>
                    <a:pt x="5542" y="7145"/>
                  </a:cubicBezTo>
                  <a:lnTo>
                    <a:pt x="5542" y="5769"/>
                  </a:lnTo>
                  <a:cubicBezTo>
                    <a:pt x="5542" y="5657"/>
                    <a:pt x="5616" y="5554"/>
                    <a:pt x="5727" y="5528"/>
                  </a:cubicBezTo>
                  <a:cubicBezTo>
                    <a:pt x="5748" y="5523"/>
                    <a:pt x="5769" y="5520"/>
                    <a:pt x="5789" y="5520"/>
                  </a:cubicBezTo>
                  <a:cubicBezTo>
                    <a:pt x="5926" y="5520"/>
                    <a:pt x="6036" y="5631"/>
                    <a:pt x="6036" y="5767"/>
                  </a:cubicBezTo>
                  <a:lnTo>
                    <a:pt x="6036" y="7144"/>
                  </a:lnTo>
                  <a:cubicBezTo>
                    <a:pt x="6036" y="7225"/>
                    <a:pt x="6097" y="7296"/>
                    <a:pt x="6179" y="7301"/>
                  </a:cubicBezTo>
                  <a:cubicBezTo>
                    <a:pt x="6182" y="7302"/>
                    <a:pt x="6185" y="7302"/>
                    <a:pt x="6189" y="7302"/>
                  </a:cubicBezTo>
                  <a:cubicBezTo>
                    <a:pt x="6273" y="7302"/>
                    <a:pt x="6340" y="7233"/>
                    <a:pt x="6340" y="7149"/>
                  </a:cubicBezTo>
                  <a:lnTo>
                    <a:pt x="6340" y="6257"/>
                  </a:lnTo>
                  <a:cubicBezTo>
                    <a:pt x="6340" y="6143"/>
                    <a:pt x="6416" y="6041"/>
                    <a:pt x="6525" y="6014"/>
                  </a:cubicBezTo>
                  <a:cubicBezTo>
                    <a:pt x="6546" y="6009"/>
                    <a:pt x="6567" y="6006"/>
                    <a:pt x="6587" y="6006"/>
                  </a:cubicBezTo>
                  <a:cubicBezTo>
                    <a:pt x="6724" y="6006"/>
                    <a:pt x="6835" y="6117"/>
                    <a:pt x="6835" y="6253"/>
                  </a:cubicBezTo>
                  <a:lnTo>
                    <a:pt x="6835" y="7139"/>
                  </a:lnTo>
                  <a:cubicBezTo>
                    <a:pt x="6835" y="7225"/>
                    <a:pt x="6900" y="7300"/>
                    <a:pt x="6986" y="7306"/>
                  </a:cubicBezTo>
                  <a:cubicBezTo>
                    <a:pt x="6989" y="7306"/>
                    <a:pt x="6993" y="7306"/>
                    <a:pt x="6997" y="7306"/>
                  </a:cubicBezTo>
                  <a:cubicBezTo>
                    <a:pt x="7086" y="7306"/>
                    <a:pt x="7158" y="7234"/>
                    <a:pt x="7158" y="7145"/>
                  </a:cubicBezTo>
                  <a:lnTo>
                    <a:pt x="7158" y="6659"/>
                  </a:lnTo>
                  <a:cubicBezTo>
                    <a:pt x="7158" y="6545"/>
                    <a:pt x="7234" y="6443"/>
                    <a:pt x="7344" y="6417"/>
                  </a:cubicBezTo>
                  <a:cubicBezTo>
                    <a:pt x="7365" y="6412"/>
                    <a:pt x="7385" y="6410"/>
                    <a:pt x="7405" y="6410"/>
                  </a:cubicBezTo>
                  <a:cubicBezTo>
                    <a:pt x="7542" y="6410"/>
                    <a:pt x="7653" y="6519"/>
                    <a:pt x="7653" y="6653"/>
                  </a:cubicBezTo>
                  <a:lnTo>
                    <a:pt x="7653" y="8762"/>
                  </a:lnTo>
                  <a:cubicBezTo>
                    <a:pt x="7653" y="9120"/>
                    <a:pt x="7362" y="9411"/>
                    <a:pt x="7004" y="9411"/>
                  </a:cubicBezTo>
                  <a:lnTo>
                    <a:pt x="5218" y="9411"/>
                  </a:lnTo>
                  <a:cubicBezTo>
                    <a:pt x="5038" y="9411"/>
                    <a:pt x="4871" y="9313"/>
                    <a:pt x="4784" y="9157"/>
                  </a:cubicBezTo>
                  <a:cubicBezTo>
                    <a:pt x="4656" y="8913"/>
                    <a:pt x="4493" y="8690"/>
                    <a:pt x="4300" y="8492"/>
                  </a:cubicBezTo>
                  <a:cubicBezTo>
                    <a:pt x="3962" y="8175"/>
                    <a:pt x="3602" y="7878"/>
                    <a:pt x="3226" y="7605"/>
                  </a:cubicBezTo>
                  <a:cubicBezTo>
                    <a:pt x="3136" y="7540"/>
                    <a:pt x="3083" y="7435"/>
                    <a:pt x="3084" y="7324"/>
                  </a:cubicBezTo>
                  <a:cubicBezTo>
                    <a:pt x="3084" y="7252"/>
                    <a:pt x="3107" y="7181"/>
                    <a:pt x="3149" y="7121"/>
                  </a:cubicBezTo>
                  <a:cubicBezTo>
                    <a:pt x="3219" y="7026"/>
                    <a:pt x="3329" y="6974"/>
                    <a:pt x="3442" y="6974"/>
                  </a:cubicBezTo>
                  <a:cubicBezTo>
                    <a:pt x="3500" y="6974"/>
                    <a:pt x="3558" y="6988"/>
                    <a:pt x="3612" y="7016"/>
                  </a:cubicBezTo>
                  <a:lnTo>
                    <a:pt x="4486" y="7448"/>
                  </a:lnTo>
                  <a:cubicBezTo>
                    <a:pt x="4508" y="7459"/>
                    <a:pt x="4532" y="7464"/>
                    <a:pt x="4557" y="7464"/>
                  </a:cubicBezTo>
                  <a:cubicBezTo>
                    <a:pt x="4587" y="7464"/>
                    <a:pt x="4618" y="7455"/>
                    <a:pt x="4645" y="7439"/>
                  </a:cubicBezTo>
                  <a:cubicBezTo>
                    <a:pt x="4693" y="7410"/>
                    <a:pt x="4723" y="7358"/>
                    <a:pt x="4724" y="7301"/>
                  </a:cubicBezTo>
                  <a:lnTo>
                    <a:pt x="4724" y="4387"/>
                  </a:lnTo>
                  <a:cubicBezTo>
                    <a:pt x="4724" y="4274"/>
                    <a:pt x="4800" y="4172"/>
                    <a:pt x="4910" y="4146"/>
                  </a:cubicBezTo>
                  <a:cubicBezTo>
                    <a:pt x="4931" y="4141"/>
                    <a:pt x="4951" y="4139"/>
                    <a:pt x="4971" y="4139"/>
                  </a:cubicBezTo>
                  <a:close/>
                  <a:moveTo>
                    <a:pt x="3432" y="0"/>
                  </a:moveTo>
                  <a:cubicBezTo>
                    <a:pt x="3100" y="4"/>
                    <a:pt x="2770" y="54"/>
                    <a:pt x="2449" y="146"/>
                  </a:cubicBezTo>
                  <a:cubicBezTo>
                    <a:pt x="2132" y="245"/>
                    <a:pt x="1830" y="387"/>
                    <a:pt x="1551" y="568"/>
                  </a:cubicBezTo>
                  <a:cubicBezTo>
                    <a:pt x="1275" y="755"/>
                    <a:pt x="1027" y="978"/>
                    <a:pt x="811" y="1231"/>
                  </a:cubicBezTo>
                  <a:cubicBezTo>
                    <a:pt x="602" y="1490"/>
                    <a:pt x="428" y="1775"/>
                    <a:pt x="294" y="2079"/>
                  </a:cubicBezTo>
                  <a:cubicBezTo>
                    <a:pt x="278" y="2120"/>
                    <a:pt x="278" y="2167"/>
                    <a:pt x="296" y="2207"/>
                  </a:cubicBezTo>
                  <a:cubicBezTo>
                    <a:pt x="314" y="2247"/>
                    <a:pt x="346" y="2279"/>
                    <a:pt x="387" y="2295"/>
                  </a:cubicBezTo>
                  <a:cubicBezTo>
                    <a:pt x="406" y="2302"/>
                    <a:pt x="426" y="2306"/>
                    <a:pt x="446" y="2306"/>
                  </a:cubicBezTo>
                  <a:cubicBezTo>
                    <a:pt x="509" y="2306"/>
                    <a:pt x="568" y="2268"/>
                    <a:pt x="593" y="2206"/>
                  </a:cubicBezTo>
                  <a:cubicBezTo>
                    <a:pt x="715" y="1931"/>
                    <a:pt x="872" y="1673"/>
                    <a:pt x="1061" y="1439"/>
                  </a:cubicBezTo>
                  <a:cubicBezTo>
                    <a:pt x="1257" y="1210"/>
                    <a:pt x="1481" y="1007"/>
                    <a:pt x="1730" y="838"/>
                  </a:cubicBezTo>
                  <a:cubicBezTo>
                    <a:pt x="1982" y="674"/>
                    <a:pt x="2256" y="546"/>
                    <a:pt x="2544" y="456"/>
                  </a:cubicBezTo>
                  <a:cubicBezTo>
                    <a:pt x="2833" y="373"/>
                    <a:pt x="3132" y="329"/>
                    <a:pt x="3433" y="325"/>
                  </a:cubicBezTo>
                  <a:cubicBezTo>
                    <a:pt x="5134" y="327"/>
                    <a:pt x="6513" y="1706"/>
                    <a:pt x="6515" y="3407"/>
                  </a:cubicBezTo>
                  <a:cubicBezTo>
                    <a:pt x="6516" y="4056"/>
                    <a:pt x="6311" y="4688"/>
                    <a:pt x="5927" y="5212"/>
                  </a:cubicBezTo>
                  <a:cubicBezTo>
                    <a:pt x="5880" y="5198"/>
                    <a:pt x="5831" y="5191"/>
                    <a:pt x="5782" y="5191"/>
                  </a:cubicBezTo>
                  <a:cubicBezTo>
                    <a:pt x="5700" y="5191"/>
                    <a:pt x="5617" y="5211"/>
                    <a:pt x="5542" y="5248"/>
                  </a:cubicBezTo>
                  <a:lnTo>
                    <a:pt x="5542" y="4380"/>
                  </a:lnTo>
                  <a:cubicBezTo>
                    <a:pt x="5541" y="4072"/>
                    <a:pt x="5295" y="3821"/>
                    <a:pt x="4986" y="3814"/>
                  </a:cubicBezTo>
                  <a:lnTo>
                    <a:pt x="5767" y="3055"/>
                  </a:lnTo>
                  <a:cubicBezTo>
                    <a:pt x="5854" y="2970"/>
                    <a:pt x="5885" y="2843"/>
                    <a:pt x="5847" y="2727"/>
                  </a:cubicBezTo>
                  <a:cubicBezTo>
                    <a:pt x="5809" y="2612"/>
                    <a:pt x="5709" y="2528"/>
                    <a:pt x="5588" y="2510"/>
                  </a:cubicBezTo>
                  <a:lnTo>
                    <a:pt x="4289" y="2323"/>
                  </a:lnTo>
                  <a:lnTo>
                    <a:pt x="3710" y="1151"/>
                  </a:lnTo>
                  <a:cubicBezTo>
                    <a:pt x="3655" y="1043"/>
                    <a:pt x="3545" y="974"/>
                    <a:pt x="3424" y="974"/>
                  </a:cubicBezTo>
                  <a:cubicBezTo>
                    <a:pt x="3423" y="974"/>
                    <a:pt x="3422" y="974"/>
                    <a:pt x="3421" y="974"/>
                  </a:cubicBezTo>
                  <a:cubicBezTo>
                    <a:pt x="3420" y="974"/>
                    <a:pt x="3419" y="974"/>
                    <a:pt x="3418" y="974"/>
                  </a:cubicBezTo>
                  <a:cubicBezTo>
                    <a:pt x="3297" y="974"/>
                    <a:pt x="3186" y="1043"/>
                    <a:pt x="3132" y="1152"/>
                  </a:cubicBezTo>
                  <a:lnTo>
                    <a:pt x="2552" y="2323"/>
                  </a:lnTo>
                  <a:lnTo>
                    <a:pt x="1254" y="2510"/>
                  </a:lnTo>
                  <a:cubicBezTo>
                    <a:pt x="1134" y="2528"/>
                    <a:pt x="1034" y="2613"/>
                    <a:pt x="996" y="2728"/>
                  </a:cubicBezTo>
                  <a:cubicBezTo>
                    <a:pt x="958" y="2844"/>
                    <a:pt x="990" y="2971"/>
                    <a:pt x="1077" y="3056"/>
                  </a:cubicBezTo>
                  <a:lnTo>
                    <a:pt x="2015" y="3968"/>
                  </a:lnTo>
                  <a:lnTo>
                    <a:pt x="1793" y="5257"/>
                  </a:lnTo>
                  <a:cubicBezTo>
                    <a:pt x="1777" y="5349"/>
                    <a:pt x="1804" y="5445"/>
                    <a:pt x="1866" y="5516"/>
                  </a:cubicBezTo>
                  <a:cubicBezTo>
                    <a:pt x="1926" y="5588"/>
                    <a:pt x="2016" y="5630"/>
                    <a:pt x="2110" y="5630"/>
                  </a:cubicBezTo>
                  <a:cubicBezTo>
                    <a:pt x="2163" y="5630"/>
                    <a:pt x="2214" y="5617"/>
                    <a:pt x="2261" y="5593"/>
                  </a:cubicBezTo>
                  <a:lnTo>
                    <a:pt x="3422" y="4986"/>
                  </a:lnTo>
                  <a:lnTo>
                    <a:pt x="4402" y="5497"/>
                  </a:lnTo>
                  <a:lnTo>
                    <a:pt x="4402" y="6329"/>
                  </a:lnTo>
                  <a:cubicBezTo>
                    <a:pt x="4087" y="6435"/>
                    <a:pt x="3757" y="6490"/>
                    <a:pt x="3424" y="6490"/>
                  </a:cubicBezTo>
                  <a:cubicBezTo>
                    <a:pt x="1714" y="6488"/>
                    <a:pt x="329" y="5109"/>
                    <a:pt x="327" y="3407"/>
                  </a:cubicBezTo>
                  <a:cubicBezTo>
                    <a:pt x="327" y="3317"/>
                    <a:pt x="255" y="3245"/>
                    <a:pt x="164" y="3245"/>
                  </a:cubicBezTo>
                  <a:cubicBezTo>
                    <a:pt x="74" y="3245"/>
                    <a:pt x="1" y="3317"/>
                    <a:pt x="1" y="3408"/>
                  </a:cubicBezTo>
                  <a:cubicBezTo>
                    <a:pt x="4" y="5140"/>
                    <a:pt x="1311" y="6596"/>
                    <a:pt x="3041" y="6791"/>
                  </a:cubicBezTo>
                  <a:cubicBezTo>
                    <a:pt x="2985" y="6832"/>
                    <a:pt x="2938" y="6881"/>
                    <a:pt x="2899" y="6937"/>
                  </a:cubicBezTo>
                  <a:cubicBezTo>
                    <a:pt x="2820" y="7050"/>
                    <a:pt x="2778" y="7186"/>
                    <a:pt x="2778" y="7323"/>
                  </a:cubicBezTo>
                  <a:cubicBezTo>
                    <a:pt x="2777" y="7536"/>
                    <a:pt x="2878" y="7737"/>
                    <a:pt x="3050" y="7863"/>
                  </a:cubicBezTo>
                  <a:cubicBezTo>
                    <a:pt x="3410" y="8128"/>
                    <a:pt x="3754" y="8414"/>
                    <a:pt x="4078" y="8722"/>
                  </a:cubicBezTo>
                  <a:cubicBezTo>
                    <a:pt x="4246" y="8898"/>
                    <a:pt x="4389" y="9097"/>
                    <a:pt x="4500" y="9312"/>
                  </a:cubicBezTo>
                  <a:cubicBezTo>
                    <a:pt x="4644" y="9573"/>
                    <a:pt x="4918" y="9734"/>
                    <a:pt x="5215" y="9734"/>
                  </a:cubicBezTo>
                  <a:lnTo>
                    <a:pt x="7002" y="9734"/>
                  </a:lnTo>
                  <a:cubicBezTo>
                    <a:pt x="7539" y="9734"/>
                    <a:pt x="7975" y="9299"/>
                    <a:pt x="7975" y="8761"/>
                  </a:cubicBezTo>
                  <a:lnTo>
                    <a:pt x="7975" y="6652"/>
                  </a:lnTo>
                  <a:cubicBezTo>
                    <a:pt x="7975" y="6338"/>
                    <a:pt x="7721" y="6084"/>
                    <a:pt x="7408" y="6084"/>
                  </a:cubicBezTo>
                  <a:cubicBezTo>
                    <a:pt x="7320" y="6084"/>
                    <a:pt x="7233" y="6106"/>
                    <a:pt x="7154" y="6146"/>
                  </a:cubicBezTo>
                  <a:cubicBezTo>
                    <a:pt x="7105" y="5876"/>
                    <a:pt x="6871" y="5679"/>
                    <a:pt x="6596" y="5679"/>
                  </a:cubicBezTo>
                  <a:cubicBezTo>
                    <a:pt x="6511" y="5679"/>
                    <a:pt x="6427" y="5699"/>
                    <a:pt x="6350" y="5737"/>
                  </a:cubicBezTo>
                  <a:cubicBezTo>
                    <a:pt x="6345" y="5604"/>
                    <a:pt x="6294" y="5478"/>
                    <a:pt x="6205" y="5381"/>
                  </a:cubicBezTo>
                  <a:cubicBezTo>
                    <a:pt x="6619" y="4806"/>
                    <a:pt x="6841" y="4115"/>
                    <a:pt x="6840" y="3407"/>
                  </a:cubicBezTo>
                  <a:cubicBezTo>
                    <a:pt x="6838" y="1526"/>
                    <a:pt x="5313" y="2"/>
                    <a:pt x="3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cxnSp>
        <p:nvCxnSpPr>
          <p:cNvPr id="839" name="Google Shape;839;p48"/>
          <p:cNvCxnSpPr/>
          <p:nvPr/>
        </p:nvCxnSpPr>
        <p:spPr>
          <a:xfrm>
            <a:off x="631419" y="4569090"/>
            <a:ext cx="3328500" cy="0"/>
          </a:xfrm>
          <a:prstGeom prst="straightConnector1">
            <a:avLst/>
          </a:prstGeom>
          <a:noFill/>
          <a:ln w="9525" cap="flat" cmpd="sng">
            <a:solidFill>
              <a:schemeClr val="dk2"/>
            </a:solidFill>
            <a:prstDash val="solid"/>
            <a:round/>
            <a:headEnd type="none" w="med" len="med"/>
            <a:tailEnd type="none" w="med" len="med"/>
          </a:ln>
        </p:spPr>
      </p:cxnSp>
      <p:cxnSp>
        <p:nvCxnSpPr>
          <p:cNvPr id="840" name="Google Shape;840;p48"/>
          <p:cNvCxnSpPr/>
          <p:nvPr/>
        </p:nvCxnSpPr>
        <p:spPr>
          <a:xfrm>
            <a:off x="563419" y="2760147"/>
            <a:ext cx="3328500" cy="0"/>
          </a:xfrm>
          <a:prstGeom prst="straightConnector1">
            <a:avLst/>
          </a:prstGeom>
          <a:noFill/>
          <a:ln w="9525" cap="flat" cmpd="sng">
            <a:solidFill>
              <a:schemeClr val="dk2"/>
            </a:solidFill>
            <a:prstDash val="solid"/>
            <a:round/>
            <a:headEnd type="none" w="med" len="med"/>
            <a:tailEnd type="none" w="med" len="med"/>
          </a:ln>
        </p:spPr>
      </p:cxnSp>
      <p:sp>
        <p:nvSpPr>
          <p:cNvPr id="843" name="Google Shape;843;p48"/>
          <p:cNvSpPr/>
          <p:nvPr/>
        </p:nvSpPr>
        <p:spPr>
          <a:xfrm>
            <a:off x="876738" y="4842607"/>
            <a:ext cx="580500" cy="580500"/>
          </a:xfrm>
          <a:prstGeom prst="ellipse">
            <a:avLst/>
          </a:pr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 xmlns:a16="http://schemas.microsoft.com/office/drawing/2014/main" id="{369AF85D-273E-AF89-0B03-8DC8777CAA1E}"/>
              </a:ext>
            </a:extLst>
          </p:cNvPr>
          <p:cNvGrpSpPr/>
          <p:nvPr/>
        </p:nvGrpSpPr>
        <p:grpSpPr>
          <a:xfrm>
            <a:off x="-208575" y="1273894"/>
            <a:ext cx="913950" cy="751487"/>
            <a:chOff x="-193950" y="1395334"/>
            <a:chExt cx="1356389" cy="1115279"/>
          </a:xfrm>
        </p:grpSpPr>
        <p:sp>
          <p:nvSpPr>
            <p:cNvPr id="842" name="Google Shape;842;p48"/>
            <p:cNvSpPr/>
            <p:nvPr/>
          </p:nvSpPr>
          <p:spPr>
            <a:xfrm>
              <a:off x="-193950" y="1497513"/>
              <a:ext cx="1013100" cy="10131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48"/>
            <p:cNvGrpSpPr/>
            <p:nvPr/>
          </p:nvGrpSpPr>
          <p:grpSpPr>
            <a:xfrm rot="-858253">
              <a:off x="590305" y="1395334"/>
              <a:ext cx="572134" cy="483947"/>
              <a:chOff x="1477075" y="1122475"/>
              <a:chExt cx="237775" cy="201125"/>
            </a:xfrm>
          </p:grpSpPr>
          <p:sp>
            <p:nvSpPr>
              <p:cNvPr id="852" name="Google Shape;852;p48"/>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8"/>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8"/>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8"/>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6" name="Google Shape;856;p48"/>
          <p:cNvGrpSpPr/>
          <p:nvPr/>
        </p:nvGrpSpPr>
        <p:grpSpPr>
          <a:xfrm>
            <a:off x="8423988" y="1037619"/>
            <a:ext cx="673947" cy="641310"/>
            <a:chOff x="8146588" y="1375956"/>
            <a:chExt cx="673947" cy="641310"/>
          </a:xfrm>
        </p:grpSpPr>
        <p:sp>
          <p:nvSpPr>
            <p:cNvPr id="857" name="Google Shape;857;p48"/>
            <p:cNvSpPr/>
            <p:nvPr/>
          </p:nvSpPr>
          <p:spPr>
            <a:xfrm>
              <a:off x="8146588" y="1375956"/>
              <a:ext cx="560172" cy="543657"/>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8"/>
            <p:cNvSpPr/>
            <p:nvPr/>
          </p:nvSpPr>
          <p:spPr>
            <a:xfrm>
              <a:off x="8187179" y="1464243"/>
              <a:ext cx="633355" cy="553023"/>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 xmlns:a16="http://schemas.microsoft.com/office/drawing/2014/main" id="{860FF4A1-0741-9B47-C2A7-C8BF973C9F9B}"/>
              </a:ext>
            </a:extLst>
          </p:cNvPr>
          <p:cNvPicPr>
            <a:picLocks noChangeAspect="1"/>
          </p:cNvPicPr>
          <p:nvPr/>
        </p:nvPicPr>
        <p:blipFill>
          <a:blip r:embed="rId3"/>
          <a:stretch>
            <a:fillRect/>
          </a:stretch>
        </p:blipFill>
        <p:spPr>
          <a:xfrm>
            <a:off x="4345952" y="1822013"/>
            <a:ext cx="4811669" cy="2846723"/>
          </a:xfrm>
          <a:prstGeom prst="rect">
            <a:avLst/>
          </a:prstGeom>
        </p:spPr>
      </p:pic>
      <p:grpSp>
        <p:nvGrpSpPr>
          <p:cNvPr id="5" name="Group 4">
            <a:extLst>
              <a:ext uri="{FF2B5EF4-FFF2-40B4-BE49-F238E27FC236}">
                <a16:creationId xmlns="" xmlns:a16="http://schemas.microsoft.com/office/drawing/2014/main" id="{E8DAEC4E-187F-1613-6F6F-545845CE4BBE}"/>
              </a:ext>
            </a:extLst>
          </p:cNvPr>
          <p:cNvGrpSpPr/>
          <p:nvPr/>
        </p:nvGrpSpPr>
        <p:grpSpPr>
          <a:xfrm>
            <a:off x="7590510" y="3892011"/>
            <a:ext cx="2381491" cy="2463447"/>
            <a:chOff x="6441390" y="3167591"/>
            <a:chExt cx="3530183" cy="3651670"/>
          </a:xfrm>
        </p:grpSpPr>
        <p:pic>
          <p:nvPicPr>
            <p:cNvPr id="841" name="Google Shape;841;p48"/>
            <p:cNvPicPr preferRelativeResize="0"/>
            <p:nvPr/>
          </p:nvPicPr>
          <p:blipFill>
            <a:blip r:embed="rId4">
              <a:alphaModFix/>
            </a:blip>
            <a:stretch>
              <a:fillRect/>
            </a:stretch>
          </p:blipFill>
          <p:spPr>
            <a:xfrm rot="1179176">
              <a:off x="6532074" y="3167591"/>
              <a:ext cx="3439499" cy="3651670"/>
            </a:xfrm>
            <a:prstGeom prst="rect">
              <a:avLst/>
            </a:prstGeom>
            <a:noFill/>
            <a:ln>
              <a:noFill/>
            </a:ln>
          </p:spPr>
        </p:pic>
        <p:grpSp>
          <p:nvGrpSpPr>
            <p:cNvPr id="844" name="Google Shape;844;p48"/>
            <p:cNvGrpSpPr/>
            <p:nvPr/>
          </p:nvGrpSpPr>
          <p:grpSpPr>
            <a:xfrm rot="759692">
              <a:off x="6441390" y="4358881"/>
              <a:ext cx="485067" cy="489221"/>
              <a:chOff x="1800663" y="1153014"/>
              <a:chExt cx="174987" cy="176486"/>
            </a:xfrm>
          </p:grpSpPr>
          <p:sp>
            <p:nvSpPr>
              <p:cNvPr id="845" name="Google Shape;845;p48"/>
              <p:cNvSpPr/>
              <p:nvPr/>
            </p:nvSpPr>
            <p:spPr>
              <a:xfrm>
                <a:off x="1811400" y="1165275"/>
                <a:ext cx="164250" cy="164225"/>
              </a:xfrm>
              <a:custGeom>
                <a:avLst/>
                <a:gdLst/>
                <a:ahLst/>
                <a:cxnLst/>
                <a:rect l="l" t="t" r="r" b="b"/>
                <a:pathLst>
                  <a:path w="6570" h="6569" extrusionOk="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8"/>
              <p:cNvSpPr/>
              <p:nvPr/>
            </p:nvSpPr>
            <p:spPr>
              <a:xfrm>
                <a:off x="1800663" y="1153014"/>
                <a:ext cx="160251" cy="160275"/>
              </a:xfrm>
              <a:custGeom>
                <a:avLst/>
                <a:gdLst/>
                <a:ahLst/>
                <a:cxnLst/>
                <a:rect l="l" t="t" r="r" b="b"/>
                <a:pathLst>
                  <a:path w="6569" h="6570" extrusionOk="0">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8"/>
              <p:cNvSpPr/>
              <p:nvPr/>
            </p:nvSpPr>
            <p:spPr>
              <a:xfrm>
                <a:off x="1844300" y="1176925"/>
                <a:ext cx="72800" cy="88625"/>
              </a:xfrm>
              <a:custGeom>
                <a:avLst/>
                <a:gdLst/>
                <a:ahLst/>
                <a:cxnLst/>
                <a:rect l="l" t="t" r="r" b="b"/>
                <a:pathLst>
                  <a:path w="2912" h="3545" extrusionOk="0">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8"/>
              <p:cNvSpPr/>
              <p:nvPr/>
            </p:nvSpPr>
            <p:spPr>
              <a:xfrm>
                <a:off x="1870975" y="1223425"/>
                <a:ext cx="18950" cy="31675"/>
              </a:xfrm>
              <a:custGeom>
                <a:avLst/>
                <a:gdLst/>
                <a:ahLst/>
                <a:cxnLst/>
                <a:rect l="l" t="t" r="r" b="b"/>
                <a:pathLst>
                  <a:path w="758" h="1267" extrusionOk="0">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8"/>
              <p:cNvSpPr/>
              <p:nvPr/>
            </p:nvSpPr>
            <p:spPr>
              <a:xfrm>
                <a:off x="1844300" y="1271200"/>
                <a:ext cx="72800" cy="6775"/>
              </a:xfrm>
              <a:custGeom>
                <a:avLst/>
                <a:gdLst/>
                <a:ahLst/>
                <a:cxnLst/>
                <a:rect l="l" t="t" r="r" b="b"/>
                <a:pathLst>
                  <a:path w="2912" h="271" extrusionOk="0">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8"/>
              <p:cNvSpPr/>
              <p:nvPr/>
            </p:nvSpPr>
            <p:spPr>
              <a:xfrm>
                <a:off x="1844300" y="1282625"/>
                <a:ext cx="72800" cy="6750"/>
              </a:xfrm>
              <a:custGeom>
                <a:avLst/>
                <a:gdLst/>
                <a:ahLst/>
                <a:cxnLst/>
                <a:rect l="l" t="t" r="r" b="b"/>
                <a:pathLst>
                  <a:path w="2912" h="270" extrusionOk="0">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4"/>
                                        </p:tgtEl>
                                        <p:attrNameLst>
                                          <p:attrName>style.visibility</p:attrName>
                                        </p:attrNameLst>
                                      </p:cBhvr>
                                      <p:to>
                                        <p:strVal val="visible"/>
                                      </p:to>
                                    </p:set>
                                    <p:animEffect transition="in" filter="fade">
                                      <p:cBhvr>
                                        <p:cTn id="7" dur="1000"/>
                                        <p:tgtEl>
                                          <p:spTgt spid="804"/>
                                        </p:tgtEl>
                                      </p:cBhvr>
                                    </p:animEffect>
                                    <p:anim calcmode="lin" valueType="num">
                                      <p:cBhvr>
                                        <p:cTn id="8" dur="1000" fill="hold"/>
                                        <p:tgtEl>
                                          <p:spTgt spid="804"/>
                                        </p:tgtEl>
                                        <p:attrNameLst>
                                          <p:attrName>ppt_x</p:attrName>
                                        </p:attrNameLst>
                                      </p:cBhvr>
                                      <p:tavLst>
                                        <p:tav tm="0">
                                          <p:val>
                                            <p:strVal val="#ppt_x"/>
                                          </p:val>
                                        </p:tav>
                                        <p:tav tm="100000">
                                          <p:val>
                                            <p:strVal val="#ppt_x"/>
                                          </p:val>
                                        </p:tav>
                                      </p:tavLst>
                                    </p:anim>
                                    <p:anim calcmode="lin" valueType="num">
                                      <p:cBhvr>
                                        <p:cTn id="9" dur="1000" fill="hold"/>
                                        <p:tgtEl>
                                          <p:spTgt spid="8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5"/>
                                        </p:tgtEl>
                                        <p:attrNameLst>
                                          <p:attrName>style.visibility</p:attrName>
                                        </p:attrNameLst>
                                      </p:cBhvr>
                                      <p:to>
                                        <p:strVal val="visible"/>
                                      </p:to>
                                    </p:set>
                                    <p:animEffect transition="in" filter="fade">
                                      <p:cBhvr>
                                        <p:cTn id="12" dur="1000"/>
                                        <p:tgtEl>
                                          <p:spTgt spid="805"/>
                                        </p:tgtEl>
                                      </p:cBhvr>
                                    </p:animEffect>
                                    <p:anim calcmode="lin" valueType="num">
                                      <p:cBhvr>
                                        <p:cTn id="13" dur="1000" fill="hold"/>
                                        <p:tgtEl>
                                          <p:spTgt spid="805"/>
                                        </p:tgtEl>
                                        <p:attrNameLst>
                                          <p:attrName>ppt_x</p:attrName>
                                        </p:attrNameLst>
                                      </p:cBhvr>
                                      <p:tavLst>
                                        <p:tav tm="0">
                                          <p:val>
                                            <p:strVal val="#ppt_x"/>
                                          </p:val>
                                        </p:tav>
                                        <p:tav tm="100000">
                                          <p:val>
                                            <p:strVal val="#ppt_x"/>
                                          </p:val>
                                        </p:tav>
                                      </p:tavLst>
                                    </p:anim>
                                    <p:anim calcmode="lin" valueType="num">
                                      <p:cBhvr>
                                        <p:cTn id="14" dur="1000" fill="hold"/>
                                        <p:tgtEl>
                                          <p:spTgt spid="80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07">
                                            <p:txEl>
                                              <p:pRg st="0" end="0"/>
                                            </p:txEl>
                                          </p:spTgt>
                                        </p:tgtEl>
                                        <p:attrNameLst>
                                          <p:attrName>style.visibility</p:attrName>
                                        </p:attrNameLst>
                                      </p:cBhvr>
                                      <p:to>
                                        <p:strVal val="visible"/>
                                      </p:to>
                                    </p:set>
                                    <p:animEffect transition="in" filter="fade">
                                      <p:cBhvr>
                                        <p:cTn id="17" dur="1000"/>
                                        <p:tgtEl>
                                          <p:spTgt spid="807">
                                            <p:txEl>
                                              <p:pRg st="0" end="0"/>
                                            </p:txEl>
                                          </p:spTgt>
                                        </p:tgtEl>
                                      </p:cBhvr>
                                    </p:animEffect>
                                    <p:anim calcmode="lin" valueType="num">
                                      <p:cBhvr>
                                        <p:cTn id="18" dur="1000" fill="hold"/>
                                        <p:tgtEl>
                                          <p:spTgt spid="8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0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10">
                                            <p:txEl>
                                              <p:pRg st="0" end="0"/>
                                            </p:txEl>
                                          </p:spTgt>
                                        </p:tgtEl>
                                        <p:attrNameLst>
                                          <p:attrName>style.visibility</p:attrName>
                                        </p:attrNameLst>
                                      </p:cBhvr>
                                      <p:to>
                                        <p:strVal val="visible"/>
                                      </p:to>
                                    </p:set>
                                    <p:animEffect transition="in" filter="fade">
                                      <p:cBhvr>
                                        <p:cTn id="22" dur="1000"/>
                                        <p:tgtEl>
                                          <p:spTgt spid="810">
                                            <p:txEl>
                                              <p:pRg st="0" end="0"/>
                                            </p:txEl>
                                          </p:spTgt>
                                        </p:tgtEl>
                                      </p:cBhvr>
                                    </p:animEffect>
                                    <p:anim calcmode="lin" valueType="num">
                                      <p:cBhvr>
                                        <p:cTn id="23" dur="1000" fill="hold"/>
                                        <p:tgtEl>
                                          <p:spTgt spid="8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1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11"/>
                                        </p:tgtEl>
                                        <p:attrNameLst>
                                          <p:attrName>style.visibility</p:attrName>
                                        </p:attrNameLst>
                                      </p:cBhvr>
                                      <p:to>
                                        <p:strVal val="visible"/>
                                      </p:to>
                                    </p:set>
                                    <p:animEffect transition="in" filter="fade">
                                      <p:cBhvr>
                                        <p:cTn id="27" dur="1000"/>
                                        <p:tgtEl>
                                          <p:spTgt spid="811"/>
                                        </p:tgtEl>
                                      </p:cBhvr>
                                    </p:animEffect>
                                    <p:anim calcmode="lin" valueType="num">
                                      <p:cBhvr>
                                        <p:cTn id="28" dur="1000" fill="hold"/>
                                        <p:tgtEl>
                                          <p:spTgt spid="811"/>
                                        </p:tgtEl>
                                        <p:attrNameLst>
                                          <p:attrName>ppt_x</p:attrName>
                                        </p:attrNameLst>
                                      </p:cBhvr>
                                      <p:tavLst>
                                        <p:tav tm="0">
                                          <p:val>
                                            <p:strVal val="#ppt_x"/>
                                          </p:val>
                                        </p:tav>
                                        <p:tav tm="100000">
                                          <p:val>
                                            <p:strVal val="#ppt_x"/>
                                          </p:val>
                                        </p:tav>
                                      </p:tavLst>
                                    </p:anim>
                                    <p:anim calcmode="lin" valueType="num">
                                      <p:cBhvr>
                                        <p:cTn id="29" dur="1000" fill="hold"/>
                                        <p:tgtEl>
                                          <p:spTgt spid="8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40"/>
                                        </p:tgtEl>
                                        <p:attrNameLst>
                                          <p:attrName>style.visibility</p:attrName>
                                        </p:attrNameLst>
                                      </p:cBhvr>
                                      <p:to>
                                        <p:strVal val="visible"/>
                                      </p:to>
                                    </p:set>
                                    <p:animEffect transition="in" filter="fade">
                                      <p:cBhvr>
                                        <p:cTn id="32" dur="1000"/>
                                        <p:tgtEl>
                                          <p:spTgt spid="840"/>
                                        </p:tgtEl>
                                      </p:cBhvr>
                                    </p:animEffect>
                                    <p:anim calcmode="lin" valueType="num">
                                      <p:cBhvr>
                                        <p:cTn id="33" dur="1000" fill="hold"/>
                                        <p:tgtEl>
                                          <p:spTgt spid="840"/>
                                        </p:tgtEl>
                                        <p:attrNameLst>
                                          <p:attrName>ppt_x</p:attrName>
                                        </p:attrNameLst>
                                      </p:cBhvr>
                                      <p:tavLst>
                                        <p:tav tm="0">
                                          <p:val>
                                            <p:strVal val="#ppt_x"/>
                                          </p:val>
                                        </p:tav>
                                        <p:tav tm="100000">
                                          <p:val>
                                            <p:strVal val="#ppt_x"/>
                                          </p:val>
                                        </p:tav>
                                      </p:tavLst>
                                    </p:anim>
                                    <p:anim calcmode="lin" valueType="num">
                                      <p:cBhvr>
                                        <p:cTn id="34" dur="1000" fill="hold"/>
                                        <p:tgtEl>
                                          <p:spTgt spid="84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02"/>
                                        </p:tgtEl>
                                        <p:attrNameLst>
                                          <p:attrName>style.visibility</p:attrName>
                                        </p:attrNameLst>
                                      </p:cBhvr>
                                      <p:to>
                                        <p:strVal val="visible"/>
                                      </p:to>
                                    </p:set>
                                    <p:animEffect transition="in" filter="fade">
                                      <p:cBhvr>
                                        <p:cTn id="39" dur="1000"/>
                                        <p:tgtEl>
                                          <p:spTgt spid="802"/>
                                        </p:tgtEl>
                                      </p:cBhvr>
                                    </p:animEffect>
                                    <p:anim calcmode="lin" valueType="num">
                                      <p:cBhvr>
                                        <p:cTn id="40" dur="1000" fill="hold"/>
                                        <p:tgtEl>
                                          <p:spTgt spid="802"/>
                                        </p:tgtEl>
                                        <p:attrNameLst>
                                          <p:attrName>ppt_x</p:attrName>
                                        </p:attrNameLst>
                                      </p:cBhvr>
                                      <p:tavLst>
                                        <p:tav tm="0">
                                          <p:val>
                                            <p:strVal val="#ppt_x"/>
                                          </p:val>
                                        </p:tav>
                                        <p:tav tm="100000">
                                          <p:val>
                                            <p:strVal val="#ppt_x"/>
                                          </p:val>
                                        </p:tav>
                                      </p:tavLst>
                                    </p:anim>
                                    <p:anim calcmode="lin" valueType="num">
                                      <p:cBhvr>
                                        <p:cTn id="41" dur="1000" fill="hold"/>
                                        <p:tgtEl>
                                          <p:spTgt spid="80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03"/>
                                        </p:tgtEl>
                                        <p:attrNameLst>
                                          <p:attrName>style.visibility</p:attrName>
                                        </p:attrNameLst>
                                      </p:cBhvr>
                                      <p:to>
                                        <p:strVal val="visible"/>
                                      </p:to>
                                    </p:set>
                                    <p:animEffect transition="in" filter="fade">
                                      <p:cBhvr>
                                        <p:cTn id="44" dur="1000"/>
                                        <p:tgtEl>
                                          <p:spTgt spid="803"/>
                                        </p:tgtEl>
                                      </p:cBhvr>
                                    </p:animEffect>
                                    <p:anim calcmode="lin" valueType="num">
                                      <p:cBhvr>
                                        <p:cTn id="45" dur="1000" fill="hold"/>
                                        <p:tgtEl>
                                          <p:spTgt spid="803"/>
                                        </p:tgtEl>
                                        <p:attrNameLst>
                                          <p:attrName>ppt_x</p:attrName>
                                        </p:attrNameLst>
                                      </p:cBhvr>
                                      <p:tavLst>
                                        <p:tav tm="0">
                                          <p:val>
                                            <p:strVal val="#ppt_x"/>
                                          </p:val>
                                        </p:tav>
                                        <p:tav tm="100000">
                                          <p:val>
                                            <p:strVal val="#ppt_x"/>
                                          </p:val>
                                        </p:tav>
                                      </p:tavLst>
                                    </p:anim>
                                    <p:anim calcmode="lin" valueType="num">
                                      <p:cBhvr>
                                        <p:cTn id="46" dur="1000" fill="hold"/>
                                        <p:tgtEl>
                                          <p:spTgt spid="8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06">
                                            <p:txEl>
                                              <p:pRg st="0" end="0"/>
                                            </p:txEl>
                                          </p:spTgt>
                                        </p:tgtEl>
                                        <p:attrNameLst>
                                          <p:attrName>style.visibility</p:attrName>
                                        </p:attrNameLst>
                                      </p:cBhvr>
                                      <p:to>
                                        <p:strVal val="visible"/>
                                      </p:to>
                                    </p:set>
                                    <p:animEffect transition="in" filter="fade">
                                      <p:cBhvr>
                                        <p:cTn id="49" dur="1000"/>
                                        <p:tgtEl>
                                          <p:spTgt spid="806">
                                            <p:txEl>
                                              <p:pRg st="0" end="0"/>
                                            </p:txEl>
                                          </p:spTgt>
                                        </p:tgtEl>
                                      </p:cBhvr>
                                    </p:animEffect>
                                    <p:anim calcmode="lin" valueType="num">
                                      <p:cBhvr>
                                        <p:cTn id="50" dur="1000" fill="hold"/>
                                        <p:tgtEl>
                                          <p:spTgt spid="80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0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08">
                                            <p:txEl>
                                              <p:pRg st="0" end="0"/>
                                            </p:txEl>
                                          </p:spTgt>
                                        </p:tgtEl>
                                        <p:attrNameLst>
                                          <p:attrName>style.visibility</p:attrName>
                                        </p:attrNameLst>
                                      </p:cBhvr>
                                      <p:to>
                                        <p:strVal val="visible"/>
                                      </p:to>
                                    </p:set>
                                    <p:animEffect transition="in" filter="fade">
                                      <p:cBhvr>
                                        <p:cTn id="54" dur="1000"/>
                                        <p:tgtEl>
                                          <p:spTgt spid="808">
                                            <p:txEl>
                                              <p:pRg st="0" end="0"/>
                                            </p:txEl>
                                          </p:spTgt>
                                        </p:tgtEl>
                                      </p:cBhvr>
                                    </p:animEffect>
                                    <p:anim calcmode="lin" valueType="num">
                                      <p:cBhvr>
                                        <p:cTn id="55" dur="1000" fill="hold"/>
                                        <p:tgtEl>
                                          <p:spTgt spid="80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808">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26"/>
                                        </p:tgtEl>
                                        <p:attrNameLst>
                                          <p:attrName>style.visibility</p:attrName>
                                        </p:attrNameLst>
                                      </p:cBhvr>
                                      <p:to>
                                        <p:strVal val="visible"/>
                                      </p:to>
                                    </p:set>
                                    <p:animEffect transition="in" filter="fade">
                                      <p:cBhvr>
                                        <p:cTn id="59" dur="1000"/>
                                        <p:tgtEl>
                                          <p:spTgt spid="826"/>
                                        </p:tgtEl>
                                      </p:cBhvr>
                                    </p:animEffect>
                                    <p:anim calcmode="lin" valueType="num">
                                      <p:cBhvr>
                                        <p:cTn id="60" dur="1000" fill="hold"/>
                                        <p:tgtEl>
                                          <p:spTgt spid="826"/>
                                        </p:tgtEl>
                                        <p:attrNameLst>
                                          <p:attrName>ppt_x</p:attrName>
                                        </p:attrNameLst>
                                      </p:cBhvr>
                                      <p:tavLst>
                                        <p:tav tm="0">
                                          <p:val>
                                            <p:strVal val="#ppt_x"/>
                                          </p:val>
                                        </p:tav>
                                        <p:tav tm="100000">
                                          <p:val>
                                            <p:strVal val="#ppt_x"/>
                                          </p:val>
                                        </p:tav>
                                      </p:tavLst>
                                    </p:anim>
                                    <p:anim calcmode="lin" valueType="num">
                                      <p:cBhvr>
                                        <p:cTn id="61" dur="1000" fill="hold"/>
                                        <p:tgtEl>
                                          <p:spTgt spid="82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39"/>
                                        </p:tgtEl>
                                        <p:attrNameLst>
                                          <p:attrName>style.visibility</p:attrName>
                                        </p:attrNameLst>
                                      </p:cBhvr>
                                      <p:to>
                                        <p:strVal val="visible"/>
                                      </p:to>
                                    </p:set>
                                    <p:animEffect transition="in" filter="fade">
                                      <p:cBhvr>
                                        <p:cTn id="64" dur="1000"/>
                                        <p:tgtEl>
                                          <p:spTgt spid="839"/>
                                        </p:tgtEl>
                                      </p:cBhvr>
                                    </p:animEffect>
                                    <p:anim calcmode="lin" valueType="num">
                                      <p:cBhvr>
                                        <p:cTn id="65" dur="1000" fill="hold"/>
                                        <p:tgtEl>
                                          <p:spTgt spid="839"/>
                                        </p:tgtEl>
                                        <p:attrNameLst>
                                          <p:attrName>ppt_x</p:attrName>
                                        </p:attrNameLst>
                                      </p:cBhvr>
                                      <p:tavLst>
                                        <p:tav tm="0">
                                          <p:val>
                                            <p:strVal val="#ppt_x"/>
                                          </p:val>
                                        </p:tav>
                                        <p:tav tm="100000">
                                          <p:val>
                                            <p:strVal val="#ppt_x"/>
                                          </p:val>
                                        </p:tav>
                                      </p:tavLst>
                                    </p:anim>
                                    <p:anim calcmode="lin" valueType="num">
                                      <p:cBhvr>
                                        <p:cTn id="66" dur="1000" fill="hold"/>
                                        <p:tgtEl>
                                          <p:spTgt spid="839"/>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6" presetClass="entr" presetSubtype="2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3" grpId="0" animBg="1"/>
      <p:bldP spid="804" grpId="0" animBg="1"/>
      <p:bldP spid="805" grpId="0" animBg="1"/>
      <p:bldP spid="806" grpId="0" build="p"/>
      <p:bldP spid="807" grpId="0" build="p"/>
      <p:bldP spid="808" grpId="0" build="p"/>
      <p:bldP spid="8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51"/>
          <p:cNvSpPr/>
          <p:nvPr/>
        </p:nvSpPr>
        <p:spPr>
          <a:xfrm>
            <a:off x="2213400" y="3336925"/>
            <a:ext cx="4717200" cy="362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7" name="Google Shape;977;p51"/>
          <p:cNvCxnSpPr/>
          <p:nvPr/>
        </p:nvCxnSpPr>
        <p:spPr>
          <a:xfrm>
            <a:off x="2234400" y="3105925"/>
            <a:ext cx="4675200" cy="0"/>
          </a:xfrm>
          <a:prstGeom prst="straightConnector1">
            <a:avLst/>
          </a:prstGeom>
          <a:noFill/>
          <a:ln w="9525" cap="flat" cmpd="sng">
            <a:solidFill>
              <a:schemeClr val="dk2"/>
            </a:solidFill>
            <a:prstDash val="solid"/>
            <a:round/>
            <a:headEnd type="none" w="med" len="med"/>
            <a:tailEnd type="none" w="med" len="med"/>
          </a:ln>
        </p:spPr>
      </p:cxnSp>
      <p:sp>
        <p:nvSpPr>
          <p:cNvPr id="978" name="Google Shape;978;p51"/>
          <p:cNvSpPr txBox="1">
            <a:spLocks noGrp="1"/>
          </p:cNvSpPr>
          <p:nvPr>
            <p:ph type="title"/>
          </p:nvPr>
        </p:nvSpPr>
        <p:spPr>
          <a:xfrm>
            <a:off x="1780549" y="1720160"/>
            <a:ext cx="56442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1"/>
                </a:solidFill>
                <a:latin typeface="Calibri" panose="020F0502020204030204" pitchFamily="34" charset="0"/>
                <a:cs typeface="Calibri" panose="020F0502020204030204" pitchFamily="34" charset="0"/>
              </a:rPr>
              <a:t>Hoạt động 2 </a:t>
            </a:r>
            <a:r>
              <a:rPr lang="en" sz="4000" dirty="0">
                <a:latin typeface="Calibri" panose="020F0502020204030204" pitchFamily="34" charset="0"/>
                <a:cs typeface="Calibri" panose="020F0502020204030204" pitchFamily="34" charset="0"/>
              </a:rPr>
              <a:t/>
            </a:r>
            <a:br>
              <a:rPr lang="en" sz="4000" dirty="0">
                <a:latin typeface="Calibri" panose="020F0502020204030204" pitchFamily="34" charset="0"/>
                <a:cs typeface="Calibri" panose="020F0502020204030204" pitchFamily="34" charset="0"/>
              </a:rPr>
            </a:br>
            <a:r>
              <a:rPr lang="en" sz="4000" dirty="0">
                <a:latin typeface="Calibri" panose="020F0502020204030204" pitchFamily="34" charset="0"/>
                <a:cs typeface="Calibri" panose="020F0502020204030204" pitchFamily="34" charset="0"/>
              </a:rPr>
              <a:t>Tìm hiểu về cách sử dụng máy thu hình</a:t>
            </a:r>
            <a:endParaRPr sz="4000" dirty="0">
              <a:latin typeface="Calibri" panose="020F0502020204030204" pitchFamily="34" charset="0"/>
              <a:cs typeface="Calibri" panose="020F0502020204030204" pitchFamily="34" charset="0"/>
            </a:endParaRPr>
          </a:p>
        </p:txBody>
      </p:sp>
      <p:sp>
        <p:nvSpPr>
          <p:cNvPr id="981" name="Google Shape;981;p51"/>
          <p:cNvSpPr/>
          <p:nvPr/>
        </p:nvSpPr>
        <p:spPr>
          <a:xfrm rot="141" flipH="1">
            <a:off x="-683182" y="1783683"/>
            <a:ext cx="2373283" cy="1770902"/>
          </a:xfrm>
          <a:custGeom>
            <a:avLst/>
            <a:gdLst/>
            <a:ahLst/>
            <a:cxnLst/>
            <a:rect l="l" t="t" r="r" b="b"/>
            <a:pathLst>
              <a:path w="19438" h="14504" extrusionOk="0">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2" name="Google Shape;982;p51"/>
          <p:cNvPicPr preferRelativeResize="0"/>
          <p:nvPr/>
        </p:nvPicPr>
        <p:blipFill>
          <a:blip r:embed="rId3">
            <a:alphaModFix/>
          </a:blip>
          <a:stretch>
            <a:fillRect/>
          </a:stretch>
        </p:blipFill>
        <p:spPr>
          <a:xfrm rot="-850518" flipH="1">
            <a:off x="6193160" y="2680148"/>
            <a:ext cx="3638471" cy="4036607"/>
          </a:xfrm>
          <a:prstGeom prst="rect">
            <a:avLst/>
          </a:prstGeom>
          <a:noFill/>
          <a:ln>
            <a:noFill/>
          </a:ln>
        </p:spPr>
      </p:pic>
      <p:grpSp>
        <p:nvGrpSpPr>
          <p:cNvPr id="983" name="Google Shape;983;p51"/>
          <p:cNvGrpSpPr/>
          <p:nvPr/>
        </p:nvGrpSpPr>
        <p:grpSpPr>
          <a:xfrm rot="-858253">
            <a:off x="2352605" y="222709"/>
            <a:ext cx="572134" cy="483947"/>
            <a:chOff x="1477075" y="1122475"/>
            <a:chExt cx="237775" cy="201125"/>
          </a:xfrm>
        </p:grpSpPr>
        <p:sp>
          <p:nvSpPr>
            <p:cNvPr id="984" name="Google Shape;984;p51"/>
            <p:cNvSpPr/>
            <p:nvPr/>
          </p:nvSpPr>
          <p:spPr>
            <a:xfrm>
              <a:off x="1513700" y="1122475"/>
              <a:ext cx="201150" cy="201125"/>
            </a:xfrm>
            <a:custGeom>
              <a:avLst/>
              <a:gdLst/>
              <a:ahLst/>
              <a:cxnLst/>
              <a:rect l="l" t="t" r="r" b="b"/>
              <a:pathLst>
                <a:path w="8046" h="8045" extrusionOk="0">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1477075" y="1122475"/>
              <a:ext cx="201100" cy="201125"/>
            </a:xfrm>
            <a:custGeom>
              <a:avLst/>
              <a:gdLst/>
              <a:ahLst/>
              <a:cxnLst/>
              <a:rect l="l" t="t" r="r" b="b"/>
              <a:pathLst>
                <a:path w="8044" h="8045" extrusionOk="0">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1553450" y="1147650"/>
              <a:ext cx="48350" cy="48350"/>
            </a:xfrm>
            <a:custGeom>
              <a:avLst/>
              <a:gdLst/>
              <a:ahLst/>
              <a:cxnLst/>
              <a:rect l="l" t="t" r="r" b="b"/>
              <a:pathLst>
                <a:path w="1934" h="1934" extrusionOk="0">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1527250" y="1203250"/>
              <a:ext cx="100750" cy="91900"/>
            </a:xfrm>
            <a:custGeom>
              <a:avLst/>
              <a:gdLst/>
              <a:ahLst/>
              <a:cxnLst/>
              <a:rect l="l" t="t" r="r" b="b"/>
              <a:pathLst>
                <a:path w="4030" h="3676" extrusionOk="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51"/>
          <p:cNvGrpSpPr/>
          <p:nvPr/>
        </p:nvGrpSpPr>
        <p:grpSpPr>
          <a:xfrm rot="-2111431">
            <a:off x="7464117" y="3353180"/>
            <a:ext cx="677168" cy="644375"/>
            <a:chOff x="1667725" y="2994800"/>
            <a:chExt cx="1109925" cy="1056175"/>
          </a:xfrm>
        </p:grpSpPr>
        <p:sp>
          <p:nvSpPr>
            <p:cNvPr id="989" name="Google Shape;989;p51"/>
            <p:cNvSpPr/>
            <p:nvPr/>
          </p:nvSpPr>
          <p:spPr>
            <a:xfrm>
              <a:off x="1667725" y="2994800"/>
              <a:ext cx="922550" cy="895350"/>
            </a:xfrm>
            <a:custGeom>
              <a:avLst/>
              <a:gdLst/>
              <a:ahLst/>
              <a:cxnLst/>
              <a:rect l="l" t="t" r="r" b="b"/>
              <a:pathLst>
                <a:path w="36902" h="35814" extrusionOk="0">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1734575" y="3140200"/>
              <a:ext cx="1043075" cy="910775"/>
            </a:xfrm>
            <a:custGeom>
              <a:avLst/>
              <a:gdLst/>
              <a:ahLst/>
              <a:cxnLst/>
              <a:rect l="l" t="t" r="r" b="b"/>
              <a:pathLst>
                <a:path w="41723" h="36431" extrusionOk="0">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51"/>
          <p:cNvSpPr/>
          <p:nvPr/>
        </p:nvSpPr>
        <p:spPr>
          <a:xfrm>
            <a:off x="1602550" y="3970593"/>
            <a:ext cx="789511" cy="789555"/>
          </a:xfrm>
          <a:custGeom>
            <a:avLst/>
            <a:gdLst/>
            <a:ahLst/>
            <a:cxnLst/>
            <a:rect l="l" t="t" r="r" b="b"/>
            <a:pathLst>
              <a:path w="17707" h="17708" extrusionOk="0">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51"/>
          <p:cNvGrpSpPr/>
          <p:nvPr/>
        </p:nvGrpSpPr>
        <p:grpSpPr>
          <a:xfrm>
            <a:off x="1254250" y="3944944"/>
            <a:ext cx="602875" cy="840852"/>
            <a:chOff x="720000" y="3359225"/>
            <a:chExt cx="518825" cy="723625"/>
          </a:xfrm>
        </p:grpSpPr>
        <p:sp>
          <p:nvSpPr>
            <p:cNvPr id="993" name="Google Shape;993;p51"/>
            <p:cNvSpPr/>
            <p:nvPr/>
          </p:nvSpPr>
          <p:spPr>
            <a:xfrm>
              <a:off x="746950" y="3359225"/>
              <a:ext cx="491875" cy="710925"/>
            </a:xfrm>
            <a:custGeom>
              <a:avLst/>
              <a:gdLst/>
              <a:ahLst/>
              <a:cxnLst/>
              <a:rect l="l" t="t" r="r" b="b"/>
              <a:pathLst>
                <a:path w="19675" h="28437" extrusionOk="0">
                  <a:moveTo>
                    <a:pt x="7607" y="0"/>
                  </a:moveTo>
                  <a:cubicBezTo>
                    <a:pt x="7354" y="0"/>
                    <a:pt x="7109" y="62"/>
                    <a:pt x="6889" y="175"/>
                  </a:cubicBezTo>
                  <a:lnTo>
                    <a:pt x="6887" y="174"/>
                  </a:lnTo>
                  <a:lnTo>
                    <a:pt x="6005" y="580"/>
                  </a:lnTo>
                  <a:lnTo>
                    <a:pt x="5895" y="1900"/>
                  </a:lnTo>
                  <a:lnTo>
                    <a:pt x="221" y="23518"/>
                  </a:lnTo>
                  <a:cubicBezTo>
                    <a:pt x="0" y="24358"/>
                    <a:pt x="503" y="25217"/>
                    <a:pt x="1343" y="25438"/>
                  </a:cubicBezTo>
                  <a:lnTo>
                    <a:pt x="11670" y="28148"/>
                  </a:lnTo>
                  <a:cubicBezTo>
                    <a:pt x="11713" y="28159"/>
                    <a:pt x="11757" y="28168"/>
                    <a:pt x="11800" y="28175"/>
                  </a:cubicBezTo>
                  <a:lnTo>
                    <a:pt x="11895" y="28436"/>
                  </a:lnTo>
                  <a:lnTo>
                    <a:pt x="12719" y="28058"/>
                  </a:lnTo>
                  <a:cubicBezTo>
                    <a:pt x="12724" y="28055"/>
                    <a:pt x="12731" y="28053"/>
                    <a:pt x="12736" y="28050"/>
                  </a:cubicBezTo>
                  <a:lnTo>
                    <a:pt x="12756" y="28042"/>
                  </a:lnTo>
                  <a:lnTo>
                    <a:pt x="12757" y="28040"/>
                  </a:lnTo>
                  <a:cubicBezTo>
                    <a:pt x="13154" y="27846"/>
                    <a:pt x="13468" y="27487"/>
                    <a:pt x="13590" y="27026"/>
                  </a:cubicBezTo>
                  <a:lnTo>
                    <a:pt x="19454" y="4681"/>
                  </a:lnTo>
                  <a:cubicBezTo>
                    <a:pt x="19675" y="3841"/>
                    <a:pt x="19172" y="2982"/>
                    <a:pt x="18333" y="2763"/>
                  </a:cubicBezTo>
                  <a:lnTo>
                    <a:pt x="8005" y="52"/>
                  </a:lnTo>
                  <a:cubicBezTo>
                    <a:pt x="7872" y="17"/>
                    <a:pt x="7738" y="0"/>
                    <a:pt x="7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720000" y="3361625"/>
              <a:ext cx="500200" cy="721225"/>
            </a:xfrm>
            <a:custGeom>
              <a:avLst/>
              <a:gdLst/>
              <a:ahLst/>
              <a:cxnLst/>
              <a:rect l="l" t="t" r="r" b="b"/>
              <a:pathLst>
                <a:path w="20008" h="28849" extrusionOk="0">
                  <a:moveTo>
                    <a:pt x="6725" y="1"/>
                  </a:moveTo>
                  <a:cubicBezTo>
                    <a:pt x="6679" y="1"/>
                    <a:pt x="6636" y="31"/>
                    <a:pt x="6624" y="78"/>
                  </a:cubicBezTo>
                  <a:lnTo>
                    <a:pt x="15" y="25261"/>
                  </a:lnTo>
                  <a:cubicBezTo>
                    <a:pt x="1" y="25318"/>
                    <a:pt x="34" y="25375"/>
                    <a:pt x="90" y="25389"/>
                  </a:cubicBezTo>
                  <a:lnTo>
                    <a:pt x="13256" y="28845"/>
                  </a:lnTo>
                  <a:cubicBezTo>
                    <a:pt x="13265" y="28847"/>
                    <a:pt x="13274" y="28848"/>
                    <a:pt x="13283" y="28848"/>
                  </a:cubicBezTo>
                  <a:cubicBezTo>
                    <a:pt x="13329" y="28848"/>
                    <a:pt x="13372" y="28817"/>
                    <a:pt x="13384" y="28770"/>
                  </a:cubicBezTo>
                  <a:lnTo>
                    <a:pt x="19993" y="3586"/>
                  </a:lnTo>
                  <a:cubicBezTo>
                    <a:pt x="20008" y="3531"/>
                    <a:pt x="19974" y="3474"/>
                    <a:pt x="19918" y="3459"/>
                  </a:cubicBezTo>
                  <a:lnTo>
                    <a:pt x="6752" y="4"/>
                  </a:lnTo>
                  <a:cubicBezTo>
                    <a:pt x="6743" y="2"/>
                    <a:pt x="6734" y="1"/>
                    <a:pt x="6725" y="1"/>
                  </a:cubicBezTo>
                  <a:close/>
                </a:path>
              </a:pathLst>
            </a:custGeom>
            <a:gradFill>
              <a:gsLst>
                <a:gs pos="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837125" y="3413050"/>
              <a:ext cx="335800" cy="352250"/>
            </a:xfrm>
            <a:custGeom>
              <a:avLst/>
              <a:gdLst/>
              <a:ahLst/>
              <a:cxnLst/>
              <a:rect l="l" t="t" r="r" b="b"/>
              <a:pathLst>
                <a:path w="13432" h="14090" extrusionOk="0">
                  <a:moveTo>
                    <a:pt x="3020" y="1"/>
                  </a:moveTo>
                  <a:cubicBezTo>
                    <a:pt x="2994" y="1"/>
                    <a:pt x="2970" y="18"/>
                    <a:pt x="2963" y="46"/>
                  </a:cubicBezTo>
                  <a:lnTo>
                    <a:pt x="9" y="11299"/>
                  </a:lnTo>
                  <a:cubicBezTo>
                    <a:pt x="1" y="11332"/>
                    <a:pt x="19" y="11365"/>
                    <a:pt x="52" y="11373"/>
                  </a:cubicBezTo>
                  <a:lnTo>
                    <a:pt x="10395" y="14088"/>
                  </a:lnTo>
                  <a:cubicBezTo>
                    <a:pt x="10400" y="14089"/>
                    <a:pt x="10405" y="14090"/>
                    <a:pt x="10411" y="14090"/>
                  </a:cubicBezTo>
                  <a:cubicBezTo>
                    <a:pt x="10437" y="14090"/>
                    <a:pt x="10462" y="14072"/>
                    <a:pt x="10469" y="14045"/>
                  </a:cubicBezTo>
                  <a:lnTo>
                    <a:pt x="13423" y="2790"/>
                  </a:lnTo>
                  <a:cubicBezTo>
                    <a:pt x="13431" y="2758"/>
                    <a:pt x="13411" y="2726"/>
                    <a:pt x="13379" y="2718"/>
                  </a:cubicBezTo>
                  <a:lnTo>
                    <a:pt x="3036" y="3"/>
                  </a:lnTo>
                  <a:cubicBezTo>
                    <a:pt x="3031" y="2"/>
                    <a:pt x="3025" y="1"/>
                    <a:pt x="3020"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932775" y="3523400"/>
              <a:ext cx="144425" cy="131600"/>
            </a:xfrm>
            <a:custGeom>
              <a:avLst/>
              <a:gdLst/>
              <a:ahLst/>
              <a:cxnLst/>
              <a:rect l="l" t="t" r="r" b="b"/>
              <a:pathLst>
                <a:path w="5777" h="5264" extrusionOk="0">
                  <a:moveTo>
                    <a:pt x="2888" y="1"/>
                  </a:moveTo>
                  <a:cubicBezTo>
                    <a:pt x="2215" y="1"/>
                    <a:pt x="1542" y="258"/>
                    <a:pt x="1028" y="772"/>
                  </a:cubicBezTo>
                  <a:cubicBezTo>
                    <a:pt x="1" y="1799"/>
                    <a:pt x="1" y="3465"/>
                    <a:pt x="1028" y="4493"/>
                  </a:cubicBezTo>
                  <a:cubicBezTo>
                    <a:pt x="1542" y="5007"/>
                    <a:pt x="2215" y="5263"/>
                    <a:pt x="2888" y="5263"/>
                  </a:cubicBezTo>
                  <a:cubicBezTo>
                    <a:pt x="3562" y="5263"/>
                    <a:pt x="4235" y="5007"/>
                    <a:pt x="4749" y="4493"/>
                  </a:cubicBezTo>
                  <a:cubicBezTo>
                    <a:pt x="5776" y="3465"/>
                    <a:pt x="5776" y="1799"/>
                    <a:pt x="4749" y="772"/>
                  </a:cubicBezTo>
                  <a:cubicBezTo>
                    <a:pt x="4235" y="258"/>
                    <a:pt x="3562" y="1"/>
                    <a:pt x="2888"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977250" y="3552750"/>
              <a:ext cx="62450" cy="62625"/>
            </a:xfrm>
            <a:custGeom>
              <a:avLst/>
              <a:gdLst/>
              <a:ahLst/>
              <a:cxnLst/>
              <a:rect l="l" t="t" r="r" b="b"/>
              <a:pathLst>
                <a:path w="2498" h="2505" extrusionOk="0">
                  <a:moveTo>
                    <a:pt x="658" y="0"/>
                  </a:moveTo>
                  <a:lnTo>
                    <a:pt x="1" y="2505"/>
                  </a:lnTo>
                  <a:lnTo>
                    <a:pt x="1" y="2505"/>
                  </a:lnTo>
                  <a:lnTo>
                    <a:pt x="2498" y="1821"/>
                  </a:lnTo>
                  <a:lnTo>
                    <a:pt x="6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821675" y="3724600"/>
              <a:ext cx="53025" cy="47875"/>
            </a:xfrm>
            <a:custGeom>
              <a:avLst/>
              <a:gdLst/>
              <a:ahLst/>
              <a:cxnLst/>
              <a:rect l="l" t="t" r="r" b="b"/>
              <a:pathLst>
                <a:path w="2121" h="1915" extrusionOk="0">
                  <a:moveTo>
                    <a:pt x="1060" y="0"/>
                  </a:moveTo>
                  <a:cubicBezTo>
                    <a:pt x="635" y="0"/>
                    <a:pt x="248" y="284"/>
                    <a:pt x="135" y="714"/>
                  </a:cubicBezTo>
                  <a:cubicBezTo>
                    <a:pt x="1" y="1225"/>
                    <a:pt x="307" y="1749"/>
                    <a:pt x="817" y="1883"/>
                  </a:cubicBezTo>
                  <a:cubicBezTo>
                    <a:pt x="899" y="1904"/>
                    <a:pt x="981" y="1914"/>
                    <a:pt x="1061" y="1914"/>
                  </a:cubicBezTo>
                  <a:cubicBezTo>
                    <a:pt x="1485" y="1914"/>
                    <a:pt x="1873" y="1630"/>
                    <a:pt x="1986" y="1200"/>
                  </a:cubicBezTo>
                  <a:cubicBezTo>
                    <a:pt x="2120" y="688"/>
                    <a:pt x="1814" y="166"/>
                    <a:pt x="1303" y="32"/>
                  </a:cubicBezTo>
                  <a:cubicBezTo>
                    <a:pt x="1222" y="10"/>
                    <a:pt x="1140" y="0"/>
                    <a:pt x="1060" y="0"/>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888800" y="3742200"/>
              <a:ext cx="53000" cy="47875"/>
            </a:xfrm>
            <a:custGeom>
              <a:avLst/>
              <a:gdLst/>
              <a:ahLst/>
              <a:cxnLst/>
              <a:rect l="l" t="t" r="r" b="b"/>
              <a:pathLst>
                <a:path w="2120" h="1915" extrusionOk="0">
                  <a:moveTo>
                    <a:pt x="1059" y="1"/>
                  </a:moveTo>
                  <a:cubicBezTo>
                    <a:pt x="635" y="1"/>
                    <a:pt x="247" y="285"/>
                    <a:pt x="134" y="715"/>
                  </a:cubicBezTo>
                  <a:cubicBezTo>
                    <a:pt x="0" y="1226"/>
                    <a:pt x="306" y="1749"/>
                    <a:pt x="817" y="1883"/>
                  </a:cubicBezTo>
                  <a:cubicBezTo>
                    <a:pt x="898" y="1905"/>
                    <a:pt x="980" y="1915"/>
                    <a:pt x="1060" y="1915"/>
                  </a:cubicBezTo>
                  <a:cubicBezTo>
                    <a:pt x="1485" y="1915"/>
                    <a:pt x="1873" y="1630"/>
                    <a:pt x="1985" y="1201"/>
                  </a:cubicBezTo>
                  <a:cubicBezTo>
                    <a:pt x="2120" y="690"/>
                    <a:pt x="1814" y="166"/>
                    <a:pt x="1303" y="32"/>
                  </a:cubicBezTo>
                  <a:cubicBezTo>
                    <a:pt x="1221" y="11"/>
                    <a:pt x="1140" y="1"/>
                    <a:pt x="1059"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955925" y="3759800"/>
              <a:ext cx="52975" cy="47900"/>
            </a:xfrm>
            <a:custGeom>
              <a:avLst/>
              <a:gdLst/>
              <a:ahLst/>
              <a:cxnLst/>
              <a:rect l="l" t="t" r="r" b="b"/>
              <a:pathLst>
                <a:path w="2119" h="1916" extrusionOk="0">
                  <a:moveTo>
                    <a:pt x="1059" y="1"/>
                  </a:moveTo>
                  <a:cubicBezTo>
                    <a:pt x="635" y="1"/>
                    <a:pt x="247" y="286"/>
                    <a:pt x="134" y="715"/>
                  </a:cubicBezTo>
                  <a:cubicBezTo>
                    <a:pt x="1" y="1226"/>
                    <a:pt x="305" y="1749"/>
                    <a:pt x="817" y="1884"/>
                  </a:cubicBezTo>
                  <a:cubicBezTo>
                    <a:pt x="899" y="1905"/>
                    <a:pt x="980" y="1915"/>
                    <a:pt x="1061" y="1915"/>
                  </a:cubicBezTo>
                  <a:cubicBezTo>
                    <a:pt x="1485" y="1915"/>
                    <a:pt x="1873" y="1631"/>
                    <a:pt x="1986" y="1201"/>
                  </a:cubicBezTo>
                  <a:cubicBezTo>
                    <a:pt x="2119" y="690"/>
                    <a:pt x="1814" y="167"/>
                    <a:pt x="1302" y="33"/>
                  </a:cubicBezTo>
                  <a:cubicBezTo>
                    <a:pt x="1221" y="11"/>
                    <a:pt x="1139" y="1"/>
                    <a:pt x="1059"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804850" y="3797450"/>
              <a:ext cx="266300" cy="94175"/>
            </a:xfrm>
            <a:custGeom>
              <a:avLst/>
              <a:gdLst/>
              <a:ahLst/>
              <a:cxnLst/>
              <a:rect l="l" t="t" r="r" b="b"/>
              <a:pathLst>
                <a:path w="10652" h="3767" extrusionOk="0">
                  <a:moveTo>
                    <a:pt x="757" y="0"/>
                  </a:moveTo>
                  <a:cubicBezTo>
                    <a:pt x="454" y="0"/>
                    <a:pt x="177" y="204"/>
                    <a:pt x="96" y="511"/>
                  </a:cubicBezTo>
                  <a:cubicBezTo>
                    <a:pt x="1" y="876"/>
                    <a:pt x="219" y="1249"/>
                    <a:pt x="584" y="1345"/>
                  </a:cubicBezTo>
                  <a:lnTo>
                    <a:pt x="9722" y="3744"/>
                  </a:lnTo>
                  <a:cubicBezTo>
                    <a:pt x="9780" y="3759"/>
                    <a:pt x="9838" y="3766"/>
                    <a:pt x="9895" y="3766"/>
                  </a:cubicBezTo>
                  <a:cubicBezTo>
                    <a:pt x="10199" y="3766"/>
                    <a:pt x="10476" y="3563"/>
                    <a:pt x="10556" y="3256"/>
                  </a:cubicBezTo>
                  <a:cubicBezTo>
                    <a:pt x="10652" y="2890"/>
                    <a:pt x="10433" y="2517"/>
                    <a:pt x="10069" y="2421"/>
                  </a:cubicBezTo>
                  <a:lnTo>
                    <a:pt x="931" y="23"/>
                  </a:lnTo>
                  <a:cubicBezTo>
                    <a:pt x="873" y="8"/>
                    <a:pt x="814" y="0"/>
                    <a:pt x="757" y="0"/>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1"/>
            <p:cNvSpPr/>
            <p:nvPr/>
          </p:nvSpPr>
          <p:spPr>
            <a:xfrm>
              <a:off x="790550" y="3852000"/>
              <a:ext cx="266300" cy="94150"/>
            </a:xfrm>
            <a:custGeom>
              <a:avLst/>
              <a:gdLst/>
              <a:ahLst/>
              <a:cxnLst/>
              <a:rect l="l" t="t" r="r" b="b"/>
              <a:pathLst>
                <a:path w="10652" h="3766" extrusionOk="0">
                  <a:moveTo>
                    <a:pt x="757" y="0"/>
                  </a:moveTo>
                  <a:cubicBezTo>
                    <a:pt x="453" y="0"/>
                    <a:pt x="177" y="204"/>
                    <a:pt x="96" y="511"/>
                  </a:cubicBezTo>
                  <a:cubicBezTo>
                    <a:pt x="0" y="875"/>
                    <a:pt x="219" y="1249"/>
                    <a:pt x="584" y="1345"/>
                  </a:cubicBezTo>
                  <a:lnTo>
                    <a:pt x="9721" y="3743"/>
                  </a:lnTo>
                  <a:cubicBezTo>
                    <a:pt x="9779" y="3759"/>
                    <a:pt x="9838" y="3766"/>
                    <a:pt x="9895" y="3766"/>
                  </a:cubicBezTo>
                  <a:cubicBezTo>
                    <a:pt x="10198" y="3766"/>
                    <a:pt x="10475" y="3563"/>
                    <a:pt x="10556" y="3255"/>
                  </a:cubicBezTo>
                  <a:cubicBezTo>
                    <a:pt x="10652" y="2890"/>
                    <a:pt x="10433" y="2517"/>
                    <a:pt x="10068" y="2421"/>
                  </a:cubicBezTo>
                  <a:lnTo>
                    <a:pt x="930" y="23"/>
                  </a:lnTo>
                  <a:cubicBezTo>
                    <a:pt x="872" y="7"/>
                    <a:pt x="814" y="0"/>
                    <a:pt x="757" y="0"/>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1"/>
            <p:cNvSpPr/>
            <p:nvPr/>
          </p:nvSpPr>
          <p:spPr>
            <a:xfrm>
              <a:off x="776200" y="3906525"/>
              <a:ext cx="266350" cy="94150"/>
            </a:xfrm>
            <a:custGeom>
              <a:avLst/>
              <a:gdLst/>
              <a:ahLst/>
              <a:cxnLst/>
              <a:rect l="l" t="t" r="r" b="b"/>
              <a:pathLst>
                <a:path w="10654" h="3766" extrusionOk="0">
                  <a:moveTo>
                    <a:pt x="758" y="1"/>
                  </a:moveTo>
                  <a:cubicBezTo>
                    <a:pt x="455" y="1"/>
                    <a:pt x="178" y="204"/>
                    <a:pt x="98" y="510"/>
                  </a:cubicBezTo>
                  <a:cubicBezTo>
                    <a:pt x="1" y="876"/>
                    <a:pt x="219" y="1249"/>
                    <a:pt x="585" y="1345"/>
                  </a:cubicBezTo>
                  <a:lnTo>
                    <a:pt x="9722" y="3743"/>
                  </a:lnTo>
                  <a:cubicBezTo>
                    <a:pt x="9780" y="3758"/>
                    <a:pt x="9839" y="3766"/>
                    <a:pt x="9896" y="3766"/>
                  </a:cubicBezTo>
                  <a:cubicBezTo>
                    <a:pt x="10200" y="3766"/>
                    <a:pt x="10477" y="3563"/>
                    <a:pt x="10558" y="3256"/>
                  </a:cubicBezTo>
                  <a:cubicBezTo>
                    <a:pt x="10653" y="2891"/>
                    <a:pt x="10435" y="2518"/>
                    <a:pt x="10070" y="2422"/>
                  </a:cubicBezTo>
                  <a:lnTo>
                    <a:pt x="932" y="24"/>
                  </a:lnTo>
                  <a:cubicBezTo>
                    <a:pt x="874" y="8"/>
                    <a:pt x="815" y="1"/>
                    <a:pt x="758" y="1"/>
                  </a:cubicBez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4" name="Google Shape;614;p42"/>
          <p:cNvSpPr/>
          <p:nvPr/>
        </p:nvSpPr>
        <p:spPr>
          <a:xfrm>
            <a:off x="599262" y="3277657"/>
            <a:ext cx="3204988" cy="1246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16" name="Google Shape;616;p42"/>
          <p:cNvCxnSpPr/>
          <p:nvPr/>
        </p:nvCxnSpPr>
        <p:spPr>
          <a:xfrm>
            <a:off x="775678" y="4414446"/>
            <a:ext cx="2641800" cy="0"/>
          </a:xfrm>
          <a:prstGeom prst="straightConnector1">
            <a:avLst/>
          </a:prstGeom>
          <a:noFill/>
          <a:ln w="9525" cap="flat" cmpd="sng">
            <a:solidFill>
              <a:schemeClr val="dk2"/>
            </a:solidFill>
            <a:prstDash val="solid"/>
            <a:round/>
            <a:headEnd type="none" w="med" len="med"/>
            <a:tailEnd type="none" w="med" len="med"/>
          </a:ln>
        </p:spPr>
      </p:cxnSp>
      <p:sp>
        <p:nvSpPr>
          <p:cNvPr id="617" name="Google Shape;617;p42"/>
          <p:cNvSpPr/>
          <p:nvPr/>
        </p:nvSpPr>
        <p:spPr>
          <a:xfrm>
            <a:off x="3471498" y="4102608"/>
            <a:ext cx="623700" cy="6237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2"/>
          <p:cNvSpPr/>
          <p:nvPr/>
        </p:nvSpPr>
        <p:spPr>
          <a:xfrm>
            <a:off x="599260" y="1581732"/>
            <a:ext cx="3204989" cy="137217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0" name="Google Shape;620;p42"/>
          <p:cNvCxnSpPr/>
          <p:nvPr/>
        </p:nvCxnSpPr>
        <p:spPr>
          <a:xfrm>
            <a:off x="775678" y="2894708"/>
            <a:ext cx="2641800" cy="0"/>
          </a:xfrm>
          <a:prstGeom prst="straightConnector1">
            <a:avLst/>
          </a:prstGeom>
          <a:noFill/>
          <a:ln w="9525" cap="flat" cmpd="sng">
            <a:solidFill>
              <a:schemeClr val="dk2"/>
            </a:solidFill>
            <a:prstDash val="solid"/>
            <a:round/>
            <a:headEnd type="none" w="med" len="med"/>
            <a:tailEnd type="none" w="med" len="med"/>
          </a:ln>
        </p:spPr>
      </p:cxnSp>
      <p:sp>
        <p:nvSpPr>
          <p:cNvPr id="627" name="Google Shape;627;p42"/>
          <p:cNvSpPr txBox="1">
            <a:spLocks noGrp="1"/>
          </p:cNvSpPr>
          <p:nvPr>
            <p:ph type="title" idx="15"/>
          </p:nvPr>
        </p:nvSpPr>
        <p:spPr>
          <a:xfrm>
            <a:off x="720000" y="540000"/>
            <a:ext cx="52047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Calibri" panose="020F0502020204030204" pitchFamily="34" charset="0"/>
                <a:cs typeface="Calibri" panose="020F0502020204030204" pitchFamily="34" charset="0"/>
              </a:rPr>
              <a:t>2. Tìm hiểu về cách sử dụng máy thu hình</a:t>
            </a:r>
            <a:endParaRPr sz="2000" dirty="0">
              <a:solidFill>
                <a:schemeClr val="lt1"/>
              </a:solidFill>
              <a:latin typeface="Calibri" panose="020F0502020204030204" pitchFamily="34" charset="0"/>
              <a:cs typeface="Calibri" panose="020F0502020204030204" pitchFamily="34" charset="0"/>
            </a:endParaRPr>
          </a:p>
        </p:txBody>
      </p:sp>
      <p:sp>
        <p:nvSpPr>
          <p:cNvPr id="628" name="Google Shape;628;p42"/>
          <p:cNvSpPr/>
          <p:nvPr/>
        </p:nvSpPr>
        <p:spPr>
          <a:xfrm>
            <a:off x="3479774" y="2314853"/>
            <a:ext cx="623700" cy="623700"/>
          </a:xfrm>
          <a:prstGeom prst="ellipse">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3427324" y="2262353"/>
            <a:ext cx="728700" cy="7287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3422448" y="4050096"/>
            <a:ext cx="728700" cy="7287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txBox="1">
            <a:spLocks noGrp="1"/>
          </p:cNvSpPr>
          <p:nvPr>
            <p:ph type="title" idx="13"/>
          </p:nvPr>
        </p:nvSpPr>
        <p:spPr>
          <a:xfrm rot="1415">
            <a:off x="3427322" y="2359991"/>
            <a:ext cx="7287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59" name="Google Shape;659;p42"/>
          <p:cNvSpPr txBox="1">
            <a:spLocks noGrp="1"/>
          </p:cNvSpPr>
          <p:nvPr>
            <p:ph type="title" idx="2"/>
          </p:nvPr>
        </p:nvSpPr>
        <p:spPr>
          <a:xfrm rot="1410">
            <a:off x="3417655" y="4149256"/>
            <a:ext cx="731400" cy="5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2" name="Group 1">
            <a:extLst>
              <a:ext uri="{FF2B5EF4-FFF2-40B4-BE49-F238E27FC236}">
                <a16:creationId xmlns="" xmlns:a16="http://schemas.microsoft.com/office/drawing/2014/main" id="{6DFC930F-9FE6-0089-A59C-93EF3BBCFF84}"/>
              </a:ext>
            </a:extLst>
          </p:cNvPr>
          <p:cNvGrpSpPr/>
          <p:nvPr/>
        </p:nvGrpSpPr>
        <p:grpSpPr>
          <a:xfrm>
            <a:off x="6166214" y="105686"/>
            <a:ext cx="2144263" cy="1246800"/>
            <a:chOff x="8416216" y="4844834"/>
            <a:chExt cx="3649410" cy="1874465"/>
          </a:xfrm>
        </p:grpSpPr>
        <p:pic>
          <p:nvPicPr>
            <p:cNvPr id="3" name="Picture 2" descr="A group of kids sitting at a table&#10;&#10;Description automatically generated with low confidence">
              <a:extLst>
                <a:ext uri="{FF2B5EF4-FFF2-40B4-BE49-F238E27FC236}">
                  <a16:creationId xmlns="" xmlns:a16="http://schemas.microsoft.com/office/drawing/2014/main" id="{A8B5322D-FD24-200C-0E2C-1EA3FC4DC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4" name="Rectangle: Rounded Corners 3">
              <a:extLst>
                <a:ext uri="{FF2B5EF4-FFF2-40B4-BE49-F238E27FC236}">
                  <a16:creationId xmlns="" xmlns:a16="http://schemas.microsoft.com/office/drawing/2014/main" id="{D7D8E785-B43F-B73F-F2D6-355685D45F53}"/>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err="1">
                  <a:solidFill>
                    <a:srgbClr val="002060"/>
                  </a:solidFill>
                </a:rPr>
                <a:t>Thảo</a:t>
              </a:r>
              <a:r>
                <a:rPr lang="en-US" sz="1800" dirty="0">
                  <a:solidFill>
                    <a:srgbClr val="002060"/>
                  </a:solidFill>
                </a:rPr>
                <a:t> </a:t>
              </a:r>
              <a:r>
                <a:rPr lang="en-US" sz="1800" dirty="0" err="1">
                  <a:solidFill>
                    <a:srgbClr val="002060"/>
                  </a:solidFill>
                </a:rPr>
                <a:t>luận</a:t>
              </a:r>
              <a:r>
                <a:rPr lang="en-US" sz="1800" dirty="0">
                  <a:solidFill>
                    <a:srgbClr val="002060"/>
                  </a:solidFill>
                </a:rPr>
                <a:t> </a:t>
              </a:r>
              <a:r>
                <a:rPr lang="en-US" sz="1800" dirty="0" err="1">
                  <a:solidFill>
                    <a:srgbClr val="002060"/>
                  </a:solidFill>
                </a:rPr>
                <a:t>nhóm</a:t>
              </a:r>
              <a:r>
                <a:rPr lang="en-US" sz="1800" dirty="0">
                  <a:solidFill>
                    <a:srgbClr val="002060"/>
                  </a:solidFill>
                </a:rPr>
                <a:t> 4</a:t>
              </a:r>
            </a:p>
          </p:txBody>
        </p:sp>
      </p:grpSp>
      <p:sp>
        <p:nvSpPr>
          <p:cNvPr id="22" name="TextBox 21">
            <a:extLst>
              <a:ext uri="{FF2B5EF4-FFF2-40B4-BE49-F238E27FC236}">
                <a16:creationId xmlns="" xmlns:a16="http://schemas.microsoft.com/office/drawing/2014/main" id="{33A21E48-4166-AAE3-ADC8-1845024F75AA}"/>
              </a:ext>
            </a:extLst>
          </p:cNvPr>
          <p:cNvSpPr txBox="1"/>
          <p:nvPr/>
        </p:nvSpPr>
        <p:spPr>
          <a:xfrm>
            <a:off x="650197" y="1587072"/>
            <a:ext cx="3025326" cy="1323439"/>
          </a:xfrm>
          <a:prstGeom prst="rect">
            <a:avLst/>
          </a:prstGeom>
          <a:noFill/>
        </p:spPr>
        <p:txBody>
          <a:bodyPr wrap="square">
            <a:spAutoFit/>
          </a:bodyPr>
          <a:lstStyle/>
          <a:p>
            <a:r>
              <a:rPr lang="nl-NL" sz="2000" dirty="0">
                <a:effectLst/>
                <a:latin typeface="Times New Roman" panose="02020603050405020304" pitchFamily="18" charset="0"/>
                <a:ea typeface="Calibri" panose="020F0502020204030204" pitchFamily="34" charset="0"/>
              </a:rPr>
              <a:t>Em hãy quan sát hình 5 và cho biết những hình ảnh nào thể hiện xem ti vi không đúng cách? </a:t>
            </a:r>
            <a:endParaRPr lang="en-US" sz="2000" dirty="0"/>
          </a:p>
        </p:txBody>
      </p:sp>
      <p:sp>
        <p:nvSpPr>
          <p:cNvPr id="28" name="TextBox 27">
            <a:extLst>
              <a:ext uri="{FF2B5EF4-FFF2-40B4-BE49-F238E27FC236}">
                <a16:creationId xmlns="" xmlns:a16="http://schemas.microsoft.com/office/drawing/2014/main" id="{D8600498-8929-4250-A1FC-41ECEAB55E78}"/>
              </a:ext>
            </a:extLst>
          </p:cNvPr>
          <p:cNvSpPr txBox="1"/>
          <p:nvPr/>
        </p:nvSpPr>
        <p:spPr>
          <a:xfrm>
            <a:off x="710365" y="3398783"/>
            <a:ext cx="3352675" cy="1015663"/>
          </a:xfrm>
          <a:prstGeom prst="rect">
            <a:avLst/>
          </a:prstGeom>
          <a:noFill/>
        </p:spPr>
        <p:txBody>
          <a:bodyPr wrap="square">
            <a:spAutoFit/>
          </a:bodyPr>
          <a:lstStyle/>
          <a:p>
            <a:r>
              <a:rPr lang="nl-NL" sz="2000" dirty="0">
                <a:effectLst/>
                <a:latin typeface="Times New Roman" panose="02020603050405020304" pitchFamily="18" charset="0"/>
                <a:ea typeface="Calibri" panose="020F0502020204030204" pitchFamily="34" charset="0"/>
              </a:rPr>
              <a:t>Chỉ ra ảnh hưởng xấu có thể xảy ra khi xem ti vi không đúng cách.</a:t>
            </a:r>
            <a:endParaRPr lang="en-US" sz="2000" dirty="0"/>
          </a:p>
        </p:txBody>
      </p:sp>
      <p:pic>
        <p:nvPicPr>
          <p:cNvPr id="30" name="Picture 29">
            <a:extLst>
              <a:ext uri="{FF2B5EF4-FFF2-40B4-BE49-F238E27FC236}">
                <a16:creationId xmlns="" xmlns:a16="http://schemas.microsoft.com/office/drawing/2014/main" id="{C5A31348-D3A1-32BA-40DA-CE072A7B4AA3}"/>
              </a:ext>
            </a:extLst>
          </p:cNvPr>
          <p:cNvPicPr>
            <a:picLocks noChangeAspect="1"/>
          </p:cNvPicPr>
          <p:nvPr/>
        </p:nvPicPr>
        <p:blipFill>
          <a:blip r:embed="rId4"/>
          <a:stretch>
            <a:fillRect/>
          </a:stretch>
        </p:blipFill>
        <p:spPr>
          <a:xfrm>
            <a:off x="4722108" y="1600671"/>
            <a:ext cx="4161890" cy="31162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0" name="Picture 29">
            <a:extLst>
              <a:ext uri="{FF2B5EF4-FFF2-40B4-BE49-F238E27FC236}">
                <a16:creationId xmlns="" xmlns:a16="http://schemas.microsoft.com/office/drawing/2014/main" id="{C5A31348-D3A1-32BA-40DA-CE072A7B4AA3}"/>
              </a:ext>
            </a:extLst>
          </p:cNvPr>
          <p:cNvPicPr>
            <a:picLocks noChangeAspect="1"/>
          </p:cNvPicPr>
          <p:nvPr/>
        </p:nvPicPr>
        <p:blipFill rotWithShape="1">
          <a:blip r:embed="rId3"/>
          <a:srcRect r="49540" b="52703"/>
          <a:stretch/>
        </p:blipFill>
        <p:spPr>
          <a:xfrm>
            <a:off x="357694" y="1748119"/>
            <a:ext cx="3433540" cy="2409760"/>
          </a:xfrm>
          <a:prstGeom prst="rect">
            <a:avLst/>
          </a:prstGeom>
        </p:spPr>
      </p:pic>
      <p:sp>
        <p:nvSpPr>
          <p:cNvPr id="9" name="Flowchart: Alternate Process 33">
            <a:extLst>
              <a:ext uri="{FF2B5EF4-FFF2-40B4-BE49-F238E27FC236}">
                <a16:creationId xmlns="" xmlns:a16="http://schemas.microsoft.com/office/drawing/2014/main" id="{2FA33969-6114-9979-0EED-44552898DE9C}"/>
              </a:ext>
            </a:extLst>
          </p:cNvPr>
          <p:cNvSpPr/>
          <p:nvPr/>
        </p:nvSpPr>
        <p:spPr>
          <a:xfrm>
            <a:off x="3986673" y="3554540"/>
            <a:ext cx="3751654" cy="1422392"/>
          </a:xfrm>
          <a:custGeom>
            <a:avLst/>
            <a:gdLst>
              <a:gd name="connsiteX0" fmla="*/ 0 w 5221372"/>
              <a:gd name="connsiteY0" fmla="*/ 271229 h 1627374"/>
              <a:gd name="connsiteX1" fmla="*/ 271229 w 5221372"/>
              <a:gd name="connsiteY1" fmla="*/ 0 h 1627374"/>
              <a:gd name="connsiteX2" fmla="*/ 892856 w 5221372"/>
              <a:gd name="connsiteY2" fmla="*/ 0 h 1627374"/>
              <a:gd name="connsiteX3" fmla="*/ 1561272 w 5221372"/>
              <a:gd name="connsiteY3" fmla="*/ 0 h 1627374"/>
              <a:gd name="connsiteX4" fmla="*/ 2089321 w 5221372"/>
              <a:gd name="connsiteY4" fmla="*/ 0 h 1627374"/>
              <a:gd name="connsiteX5" fmla="*/ 2851316 w 5221372"/>
              <a:gd name="connsiteY5" fmla="*/ 0 h 1627374"/>
              <a:gd name="connsiteX6" fmla="*/ 3426154 w 5221372"/>
              <a:gd name="connsiteY6" fmla="*/ 0 h 1627374"/>
              <a:gd name="connsiteX7" fmla="*/ 4141359 w 5221372"/>
              <a:gd name="connsiteY7" fmla="*/ 0 h 1627374"/>
              <a:gd name="connsiteX8" fmla="*/ 4950143 w 5221372"/>
              <a:gd name="connsiteY8" fmla="*/ 0 h 1627374"/>
              <a:gd name="connsiteX9" fmla="*/ 5221372 w 5221372"/>
              <a:gd name="connsiteY9" fmla="*/ 271229 h 1627374"/>
              <a:gd name="connsiteX10" fmla="*/ 5221372 w 5221372"/>
              <a:gd name="connsiteY10" fmla="*/ 802838 h 1627374"/>
              <a:gd name="connsiteX11" fmla="*/ 5221372 w 5221372"/>
              <a:gd name="connsiteY11" fmla="*/ 1356145 h 1627374"/>
              <a:gd name="connsiteX12" fmla="*/ 4950143 w 5221372"/>
              <a:gd name="connsiteY12" fmla="*/ 1627374 h 1627374"/>
              <a:gd name="connsiteX13" fmla="*/ 4375305 w 5221372"/>
              <a:gd name="connsiteY13" fmla="*/ 1627374 h 1627374"/>
              <a:gd name="connsiteX14" fmla="*/ 3613310 w 5221372"/>
              <a:gd name="connsiteY14" fmla="*/ 1627374 h 1627374"/>
              <a:gd name="connsiteX15" fmla="*/ 2851316 w 5221372"/>
              <a:gd name="connsiteY15" fmla="*/ 1627374 h 1627374"/>
              <a:gd name="connsiteX16" fmla="*/ 2136110 w 5221372"/>
              <a:gd name="connsiteY16" fmla="*/ 1627374 h 1627374"/>
              <a:gd name="connsiteX17" fmla="*/ 1514483 w 5221372"/>
              <a:gd name="connsiteY17" fmla="*/ 1627374 h 1627374"/>
              <a:gd name="connsiteX18" fmla="*/ 939645 w 5221372"/>
              <a:gd name="connsiteY18" fmla="*/ 1627374 h 1627374"/>
              <a:gd name="connsiteX19" fmla="*/ 271229 w 5221372"/>
              <a:gd name="connsiteY19" fmla="*/ 1627374 h 1627374"/>
              <a:gd name="connsiteX20" fmla="*/ 0 w 5221372"/>
              <a:gd name="connsiteY20" fmla="*/ 1356145 h 1627374"/>
              <a:gd name="connsiteX21" fmla="*/ 0 w 5221372"/>
              <a:gd name="connsiteY21" fmla="*/ 835385 h 1627374"/>
              <a:gd name="connsiteX22" fmla="*/ 0 w 5221372"/>
              <a:gd name="connsiteY22" fmla="*/ 271229 h 1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1372" h="1627374" fill="none" extrusionOk="0">
                <a:moveTo>
                  <a:pt x="0" y="271229"/>
                </a:moveTo>
                <a:cubicBezTo>
                  <a:pt x="-28533" y="103755"/>
                  <a:pt x="123537" y="-23101"/>
                  <a:pt x="271229" y="0"/>
                </a:cubicBezTo>
                <a:cubicBezTo>
                  <a:pt x="567354" y="8826"/>
                  <a:pt x="700189" y="-18060"/>
                  <a:pt x="892856" y="0"/>
                </a:cubicBezTo>
                <a:cubicBezTo>
                  <a:pt x="1085523" y="18060"/>
                  <a:pt x="1368776" y="905"/>
                  <a:pt x="1561272" y="0"/>
                </a:cubicBezTo>
                <a:cubicBezTo>
                  <a:pt x="1753768" y="-905"/>
                  <a:pt x="1892817" y="-25999"/>
                  <a:pt x="2089321" y="0"/>
                </a:cubicBezTo>
                <a:cubicBezTo>
                  <a:pt x="2285825" y="25999"/>
                  <a:pt x="2697248" y="30727"/>
                  <a:pt x="2851316" y="0"/>
                </a:cubicBezTo>
                <a:cubicBezTo>
                  <a:pt x="3005385" y="-30727"/>
                  <a:pt x="3151443" y="-11061"/>
                  <a:pt x="3426154" y="0"/>
                </a:cubicBezTo>
                <a:cubicBezTo>
                  <a:pt x="3700865" y="11061"/>
                  <a:pt x="3929603" y="-24449"/>
                  <a:pt x="4141359" y="0"/>
                </a:cubicBezTo>
                <a:cubicBezTo>
                  <a:pt x="4353116" y="24449"/>
                  <a:pt x="4563863" y="12049"/>
                  <a:pt x="4950143" y="0"/>
                </a:cubicBezTo>
                <a:cubicBezTo>
                  <a:pt x="5078280" y="17181"/>
                  <a:pt x="5231737" y="130542"/>
                  <a:pt x="5221372" y="271229"/>
                </a:cubicBezTo>
                <a:cubicBezTo>
                  <a:pt x="5212170" y="461814"/>
                  <a:pt x="5229195" y="668081"/>
                  <a:pt x="5221372" y="802838"/>
                </a:cubicBezTo>
                <a:cubicBezTo>
                  <a:pt x="5213549" y="937595"/>
                  <a:pt x="5228569" y="1226023"/>
                  <a:pt x="5221372" y="1356145"/>
                </a:cubicBezTo>
                <a:cubicBezTo>
                  <a:pt x="5220065" y="1515062"/>
                  <a:pt x="5136838" y="1626673"/>
                  <a:pt x="4950143" y="1627374"/>
                </a:cubicBezTo>
                <a:cubicBezTo>
                  <a:pt x="4818173" y="1602065"/>
                  <a:pt x="4510004" y="1610784"/>
                  <a:pt x="4375305" y="1627374"/>
                </a:cubicBezTo>
                <a:cubicBezTo>
                  <a:pt x="4240606" y="1643964"/>
                  <a:pt x="3969273" y="1663185"/>
                  <a:pt x="3613310" y="1627374"/>
                </a:cubicBezTo>
                <a:cubicBezTo>
                  <a:pt x="3257347" y="1591563"/>
                  <a:pt x="3086133" y="1662554"/>
                  <a:pt x="2851316" y="1627374"/>
                </a:cubicBezTo>
                <a:cubicBezTo>
                  <a:pt x="2616499" y="1592194"/>
                  <a:pt x="2376423" y="1646434"/>
                  <a:pt x="2136110" y="1627374"/>
                </a:cubicBezTo>
                <a:cubicBezTo>
                  <a:pt x="1895797" y="1608314"/>
                  <a:pt x="1659154" y="1621400"/>
                  <a:pt x="1514483" y="1627374"/>
                </a:cubicBezTo>
                <a:cubicBezTo>
                  <a:pt x="1369812" y="1633348"/>
                  <a:pt x="1216975" y="1607453"/>
                  <a:pt x="939645" y="1627374"/>
                </a:cubicBezTo>
                <a:cubicBezTo>
                  <a:pt x="662315" y="1647295"/>
                  <a:pt x="564706" y="1613033"/>
                  <a:pt x="271229" y="1627374"/>
                </a:cubicBezTo>
                <a:cubicBezTo>
                  <a:pt x="121469" y="1596101"/>
                  <a:pt x="6343" y="1513219"/>
                  <a:pt x="0" y="1356145"/>
                </a:cubicBezTo>
                <a:cubicBezTo>
                  <a:pt x="-4586" y="1131184"/>
                  <a:pt x="3427" y="958858"/>
                  <a:pt x="0" y="835385"/>
                </a:cubicBezTo>
                <a:cubicBezTo>
                  <a:pt x="-3427" y="711912"/>
                  <a:pt x="21212" y="415163"/>
                  <a:pt x="0" y="271229"/>
                </a:cubicBezTo>
                <a:close/>
              </a:path>
              <a:path w="5221372" h="1627374" stroke="0" extrusionOk="0">
                <a:moveTo>
                  <a:pt x="0" y="271229"/>
                </a:moveTo>
                <a:cubicBezTo>
                  <a:pt x="-5665" y="140750"/>
                  <a:pt x="152154" y="10149"/>
                  <a:pt x="271229" y="0"/>
                </a:cubicBezTo>
                <a:cubicBezTo>
                  <a:pt x="569979" y="-5167"/>
                  <a:pt x="699745" y="-2767"/>
                  <a:pt x="892856" y="0"/>
                </a:cubicBezTo>
                <a:cubicBezTo>
                  <a:pt x="1085967" y="2767"/>
                  <a:pt x="1324935" y="-14869"/>
                  <a:pt x="1654851" y="0"/>
                </a:cubicBezTo>
                <a:cubicBezTo>
                  <a:pt x="1984768" y="14869"/>
                  <a:pt x="1966454" y="2848"/>
                  <a:pt x="2276478" y="0"/>
                </a:cubicBezTo>
                <a:cubicBezTo>
                  <a:pt x="2586502" y="-2848"/>
                  <a:pt x="2578641" y="23924"/>
                  <a:pt x="2804527" y="0"/>
                </a:cubicBezTo>
                <a:cubicBezTo>
                  <a:pt x="3030413" y="-23924"/>
                  <a:pt x="3343139" y="32876"/>
                  <a:pt x="3519732" y="0"/>
                </a:cubicBezTo>
                <a:cubicBezTo>
                  <a:pt x="3696326" y="-32876"/>
                  <a:pt x="4124097" y="38"/>
                  <a:pt x="4281727" y="0"/>
                </a:cubicBezTo>
                <a:cubicBezTo>
                  <a:pt x="4439358" y="-38"/>
                  <a:pt x="4779883" y="9097"/>
                  <a:pt x="4950143" y="0"/>
                </a:cubicBezTo>
                <a:cubicBezTo>
                  <a:pt x="5095648" y="-2212"/>
                  <a:pt x="5239219" y="115859"/>
                  <a:pt x="5221372" y="271229"/>
                </a:cubicBezTo>
                <a:cubicBezTo>
                  <a:pt x="5233422" y="540311"/>
                  <a:pt x="5249518" y="659728"/>
                  <a:pt x="5221372" y="835385"/>
                </a:cubicBezTo>
                <a:cubicBezTo>
                  <a:pt x="5193226" y="1011042"/>
                  <a:pt x="5218844" y="1120180"/>
                  <a:pt x="5221372" y="1356145"/>
                </a:cubicBezTo>
                <a:cubicBezTo>
                  <a:pt x="5250815" y="1485815"/>
                  <a:pt x="5094884" y="1630610"/>
                  <a:pt x="4950143" y="1627374"/>
                </a:cubicBezTo>
                <a:cubicBezTo>
                  <a:pt x="4821237" y="1649839"/>
                  <a:pt x="4570558" y="1604851"/>
                  <a:pt x="4422094" y="1627374"/>
                </a:cubicBezTo>
                <a:cubicBezTo>
                  <a:pt x="4273630" y="1649897"/>
                  <a:pt x="4063301" y="1602585"/>
                  <a:pt x="3847256" y="1627374"/>
                </a:cubicBezTo>
                <a:cubicBezTo>
                  <a:pt x="3631211" y="1652163"/>
                  <a:pt x="3392534" y="1615987"/>
                  <a:pt x="3132051" y="1627374"/>
                </a:cubicBezTo>
                <a:cubicBezTo>
                  <a:pt x="2871569" y="1638761"/>
                  <a:pt x="2810388" y="1613170"/>
                  <a:pt x="2604002" y="1627374"/>
                </a:cubicBezTo>
                <a:cubicBezTo>
                  <a:pt x="2397616" y="1641578"/>
                  <a:pt x="2151572" y="1632500"/>
                  <a:pt x="1982375" y="1627374"/>
                </a:cubicBezTo>
                <a:cubicBezTo>
                  <a:pt x="1813178" y="1622248"/>
                  <a:pt x="1646680" y="1619432"/>
                  <a:pt x="1407537" y="1627374"/>
                </a:cubicBezTo>
                <a:cubicBezTo>
                  <a:pt x="1168394" y="1635316"/>
                  <a:pt x="580585" y="1634404"/>
                  <a:pt x="271229" y="1627374"/>
                </a:cubicBezTo>
                <a:cubicBezTo>
                  <a:pt x="112351" y="1635044"/>
                  <a:pt x="-5175" y="1495305"/>
                  <a:pt x="0" y="1356145"/>
                </a:cubicBezTo>
                <a:cubicBezTo>
                  <a:pt x="-24206" y="1108319"/>
                  <a:pt x="-9336" y="1070631"/>
                  <a:pt x="0" y="835385"/>
                </a:cubicBezTo>
                <a:cubicBezTo>
                  <a:pt x="9336" y="600139"/>
                  <a:pt x="2626" y="393524"/>
                  <a:pt x="0" y="27122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 xmlns:ask="http://schemas.microsoft.com/office/drawing/2018/sketchyshapes" sd="3478589231">
                  <a:custGeom>
                    <a:avLst/>
                    <a:gdLst>
                      <a:gd name="connsiteX0" fmla="*/ 0 w 3751654"/>
                      <a:gd name="connsiteY0" fmla="*/ 237065 h 1422392"/>
                      <a:gd name="connsiteX1" fmla="*/ 237065 w 3751654"/>
                      <a:gd name="connsiteY1" fmla="*/ 0 h 1422392"/>
                      <a:gd name="connsiteX2" fmla="*/ 827019 w 3751654"/>
                      <a:gd name="connsiteY2" fmla="*/ 0 h 1422392"/>
                      <a:gd name="connsiteX3" fmla="*/ 1548075 w 3751654"/>
                      <a:gd name="connsiteY3" fmla="*/ 0 h 1422392"/>
                      <a:gd name="connsiteX4" fmla="*/ 2105254 w 3751654"/>
                      <a:gd name="connsiteY4" fmla="*/ 0 h 1422392"/>
                      <a:gd name="connsiteX5" fmla="*/ 2826309 w 3751654"/>
                      <a:gd name="connsiteY5" fmla="*/ 0 h 1422392"/>
                      <a:gd name="connsiteX6" fmla="*/ 3514589 w 3751654"/>
                      <a:gd name="connsiteY6" fmla="*/ 0 h 1422392"/>
                      <a:gd name="connsiteX7" fmla="*/ 3751654 w 3751654"/>
                      <a:gd name="connsiteY7" fmla="*/ 237065 h 1422392"/>
                      <a:gd name="connsiteX8" fmla="*/ 3751654 w 3751654"/>
                      <a:gd name="connsiteY8" fmla="*/ 720679 h 1422392"/>
                      <a:gd name="connsiteX9" fmla="*/ 3751654 w 3751654"/>
                      <a:gd name="connsiteY9" fmla="*/ 1185327 h 1422392"/>
                      <a:gd name="connsiteX10" fmla="*/ 3514589 w 3751654"/>
                      <a:gd name="connsiteY10" fmla="*/ 1422392 h 1422392"/>
                      <a:gd name="connsiteX11" fmla="*/ 2891859 w 3751654"/>
                      <a:gd name="connsiteY11" fmla="*/ 1422392 h 1422392"/>
                      <a:gd name="connsiteX12" fmla="*/ 2269130 w 3751654"/>
                      <a:gd name="connsiteY12" fmla="*/ 1422392 h 1422392"/>
                      <a:gd name="connsiteX13" fmla="*/ 1679176 w 3751654"/>
                      <a:gd name="connsiteY13" fmla="*/ 1422392 h 1422392"/>
                      <a:gd name="connsiteX14" fmla="*/ 1089221 w 3751654"/>
                      <a:gd name="connsiteY14" fmla="*/ 1422392 h 1422392"/>
                      <a:gd name="connsiteX15" fmla="*/ 237065 w 3751654"/>
                      <a:gd name="connsiteY15" fmla="*/ 1422392 h 1422392"/>
                      <a:gd name="connsiteX16" fmla="*/ 0 w 3751654"/>
                      <a:gd name="connsiteY16" fmla="*/ 1185327 h 1422392"/>
                      <a:gd name="connsiteX17" fmla="*/ 0 w 3751654"/>
                      <a:gd name="connsiteY17" fmla="*/ 739644 h 1422392"/>
                      <a:gd name="connsiteX18" fmla="*/ 0 w 3751654"/>
                      <a:gd name="connsiteY18" fmla="*/ 237065 h 14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654" h="1422392" fill="none" extrusionOk="0">
                        <a:moveTo>
                          <a:pt x="0" y="237065"/>
                        </a:moveTo>
                        <a:cubicBezTo>
                          <a:pt x="-23487" y="125973"/>
                          <a:pt x="104452" y="-3466"/>
                          <a:pt x="237065" y="0"/>
                        </a:cubicBezTo>
                        <a:cubicBezTo>
                          <a:pt x="374004" y="-15083"/>
                          <a:pt x="550782" y="-28393"/>
                          <a:pt x="827019" y="0"/>
                        </a:cubicBezTo>
                        <a:cubicBezTo>
                          <a:pt x="1103256" y="28393"/>
                          <a:pt x="1334632" y="2131"/>
                          <a:pt x="1548075" y="0"/>
                        </a:cubicBezTo>
                        <a:cubicBezTo>
                          <a:pt x="1761518" y="-2131"/>
                          <a:pt x="1848531" y="5511"/>
                          <a:pt x="2105254" y="0"/>
                        </a:cubicBezTo>
                        <a:cubicBezTo>
                          <a:pt x="2361977" y="-5511"/>
                          <a:pt x="2488166" y="35494"/>
                          <a:pt x="2826309" y="0"/>
                        </a:cubicBezTo>
                        <a:cubicBezTo>
                          <a:pt x="3164452" y="-35494"/>
                          <a:pt x="3224568" y="25802"/>
                          <a:pt x="3514589" y="0"/>
                        </a:cubicBezTo>
                        <a:cubicBezTo>
                          <a:pt x="3631796" y="-5541"/>
                          <a:pt x="3756473" y="93743"/>
                          <a:pt x="3751654" y="237065"/>
                        </a:cubicBezTo>
                        <a:cubicBezTo>
                          <a:pt x="3775460" y="468250"/>
                          <a:pt x="3742421" y="500266"/>
                          <a:pt x="3751654" y="720679"/>
                        </a:cubicBezTo>
                        <a:cubicBezTo>
                          <a:pt x="3760887" y="941092"/>
                          <a:pt x="3741085" y="1047953"/>
                          <a:pt x="3751654" y="1185327"/>
                        </a:cubicBezTo>
                        <a:cubicBezTo>
                          <a:pt x="3765553" y="1333444"/>
                          <a:pt x="3656668" y="1445793"/>
                          <a:pt x="3514589" y="1422392"/>
                        </a:cubicBezTo>
                        <a:cubicBezTo>
                          <a:pt x="3219709" y="1450417"/>
                          <a:pt x="3098366" y="1420871"/>
                          <a:pt x="2891859" y="1422392"/>
                        </a:cubicBezTo>
                        <a:cubicBezTo>
                          <a:pt x="2685352" y="1423914"/>
                          <a:pt x="2508322" y="1446559"/>
                          <a:pt x="2269130" y="1422392"/>
                        </a:cubicBezTo>
                        <a:cubicBezTo>
                          <a:pt x="2029938" y="1398225"/>
                          <a:pt x="1887203" y="1408250"/>
                          <a:pt x="1679176" y="1422392"/>
                        </a:cubicBezTo>
                        <a:cubicBezTo>
                          <a:pt x="1471149" y="1436534"/>
                          <a:pt x="1285626" y="1420149"/>
                          <a:pt x="1089221" y="1422392"/>
                        </a:cubicBezTo>
                        <a:cubicBezTo>
                          <a:pt x="892817" y="1424635"/>
                          <a:pt x="445740" y="1448818"/>
                          <a:pt x="237065" y="1422392"/>
                        </a:cubicBezTo>
                        <a:cubicBezTo>
                          <a:pt x="102277" y="1451490"/>
                          <a:pt x="-13111" y="1323822"/>
                          <a:pt x="0" y="1185327"/>
                        </a:cubicBezTo>
                        <a:cubicBezTo>
                          <a:pt x="10467" y="1089619"/>
                          <a:pt x="5594" y="916622"/>
                          <a:pt x="0" y="739644"/>
                        </a:cubicBezTo>
                        <a:cubicBezTo>
                          <a:pt x="-5594" y="562666"/>
                          <a:pt x="-5824" y="448752"/>
                          <a:pt x="0" y="237065"/>
                        </a:cubicBezTo>
                        <a:close/>
                      </a:path>
                      <a:path w="3751654" h="1422392" stroke="0" extrusionOk="0">
                        <a:moveTo>
                          <a:pt x="0" y="237065"/>
                        </a:moveTo>
                        <a:cubicBezTo>
                          <a:pt x="-7469" y="131607"/>
                          <a:pt x="110581" y="1468"/>
                          <a:pt x="237065" y="0"/>
                        </a:cubicBezTo>
                        <a:cubicBezTo>
                          <a:pt x="487178" y="-2755"/>
                          <a:pt x="620977" y="15008"/>
                          <a:pt x="859795" y="0"/>
                        </a:cubicBezTo>
                        <a:cubicBezTo>
                          <a:pt x="1098613" y="-15008"/>
                          <a:pt x="1229095" y="-34177"/>
                          <a:pt x="1580850" y="0"/>
                        </a:cubicBezTo>
                        <a:cubicBezTo>
                          <a:pt x="1932605" y="34177"/>
                          <a:pt x="1906512" y="-22633"/>
                          <a:pt x="2203579" y="0"/>
                        </a:cubicBezTo>
                        <a:cubicBezTo>
                          <a:pt x="2500646" y="22633"/>
                          <a:pt x="2565853" y="14234"/>
                          <a:pt x="2760758" y="0"/>
                        </a:cubicBezTo>
                        <a:cubicBezTo>
                          <a:pt x="2955663" y="-14234"/>
                          <a:pt x="3141773" y="17411"/>
                          <a:pt x="3514589" y="0"/>
                        </a:cubicBezTo>
                        <a:cubicBezTo>
                          <a:pt x="3640108" y="27149"/>
                          <a:pt x="3779522" y="110643"/>
                          <a:pt x="3751654" y="237065"/>
                        </a:cubicBezTo>
                        <a:cubicBezTo>
                          <a:pt x="3745244" y="362120"/>
                          <a:pt x="3766441" y="573796"/>
                          <a:pt x="3751654" y="692231"/>
                        </a:cubicBezTo>
                        <a:cubicBezTo>
                          <a:pt x="3736867" y="810666"/>
                          <a:pt x="3761131" y="1063136"/>
                          <a:pt x="3751654" y="1185327"/>
                        </a:cubicBezTo>
                        <a:cubicBezTo>
                          <a:pt x="3751813" y="1311570"/>
                          <a:pt x="3647535" y="1424740"/>
                          <a:pt x="3514589" y="1422392"/>
                        </a:cubicBezTo>
                        <a:cubicBezTo>
                          <a:pt x="3395021" y="1413813"/>
                          <a:pt x="3187397" y="1417062"/>
                          <a:pt x="2924635" y="1422392"/>
                        </a:cubicBezTo>
                        <a:cubicBezTo>
                          <a:pt x="2661873" y="1427722"/>
                          <a:pt x="2558671" y="1425715"/>
                          <a:pt x="2236355" y="1422392"/>
                        </a:cubicBezTo>
                        <a:cubicBezTo>
                          <a:pt x="1914039" y="1419069"/>
                          <a:pt x="1768363" y="1451354"/>
                          <a:pt x="1515299" y="1422392"/>
                        </a:cubicBezTo>
                        <a:cubicBezTo>
                          <a:pt x="1262235" y="1393430"/>
                          <a:pt x="1172679" y="1433046"/>
                          <a:pt x="925345" y="1422392"/>
                        </a:cubicBezTo>
                        <a:cubicBezTo>
                          <a:pt x="678011" y="1411738"/>
                          <a:pt x="432390" y="1408403"/>
                          <a:pt x="237065" y="1422392"/>
                        </a:cubicBezTo>
                        <a:cubicBezTo>
                          <a:pt x="108772" y="1426207"/>
                          <a:pt x="-20774" y="1313443"/>
                          <a:pt x="0" y="1185327"/>
                        </a:cubicBezTo>
                        <a:cubicBezTo>
                          <a:pt x="-1128" y="992424"/>
                          <a:pt x="-20865" y="906727"/>
                          <a:pt x="0" y="720679"/>
                        </a:cubicBezTo>
                        <a:cubicBezTo>
                          <a:pt x="20865" y="534631"/>
                          <a:pt x="3827" y="385451"/>
                          <a:pt x="0" y="237065"/>
                        </a:cubicBezTo>
                        <a:close/>
                      </a:path>
                    </a:pathLst>
                  </a:custGeom>
                  <ask:type>
                    <ask:lineSketchFreehand/>
                  </ask:type>
                </ask:lineSketchStyleProps>
              </a:ext>
            </a:extLst>
          </a:ln>
          <a:effectLst/>
        </p:spPr>
        <p:txBody>
          <a:bodyPr rtlCol="0" anchor="ctr"/>
          <a:lstStyle/>
          <a:p>
            <a:pPr lvl="0" algn="ctr">
              <a:defRPr/>
            </a:pPr>
            <a:r>
              <a:rPr lang="en-US" sz="2300" b="1" kern="0" dirty="0" err="1">
                <a:solidFill>
                  <a:srgbClr val="FF0000"/>
                </a:solidFill>
              </a:rPr>
              <a:t>Vì</a:t>
            </a:r>
            <a:r>
              <a:rPr lang="en-US" sz="2300" b="1" kern="0" dirty="0">
                <a:solidFill>
                  <a:srgbClr val="FF0000"/>
                </a:solidFill>
              </a:rPr>
              <a:t> </a:t>
            </a:r>
            <a:r>
              <a:rPr lang="en-US" sz="2300" b="1" kern="0" dirty="0" err="1">
                <a:solidFill>
                  <a:srgbClr val="FF0000"/>
                </a:solidFill>
              </a:rPr>
              <a:t>bạn</a:t>
            </a:r>
            <a:r>
              <a:rPr lang="en-US" sz="2300" b="1" kern="0" dirty="0">
                <a:solidFill>
                  <a:srgbClr val="FF0000"/>
                </a:solidFill>
              </a:rPr>
              <a:t> </a:t>
            </a:r>
            <a:r>
              <a:rPr lang="en-US" sz="2300" b="1" kern="0" dirty="0" err="1">
                <a:solidFill>
                  <a:srgbClr val="FF0000"/>
                </a:solidFill>
              </a:rPr>
              <a:t>đứng</a:t>
            </a:r>
            <a:r>
              <a:rPr lang="en-US" sz="2300" b="1" kern="0" dirty="0">
                <a:solidFill>
                  <a:srgbClr val="FF0000"/>
                </a:solidFill>
              </a:rPr>
              <a:t> </a:t>
            </a:r>
            <a:r>
              <a:rPr lang="en-US" sz="2300" b="1" kern="0" dirty="0" err="1">
                <a:solidFill>
                  <a:srgbClr val="FF0000"/>
                </a:solidFill>
              </a:rPr>
              <a:t>xe</a:t>
            </a:r>
            <a:r>
              <a:rPr lang="en-US" sz="2300" b="1" dirty="0" err="1">
                <a:solidFill>
                  <a:srgbClr val="FF0000"/>
                </a:solidFill>
              </a:rPr>
              <a:t>m</a:t>
            </a:r>
            <a:r>
              <a:rPr lang="en-US" sz="2300" b="1" dirty="0">
                <a:solidFill>
                  <a:srgbClr val="FF0000"/>
                </a:solidFill>
              </a:rPr>
              <a:t> </a:t>
            </a:r>
            <a:r>
              <a:rPr lang="en-US" sz="2300" b="1" dirty="0" err="1">
                <a:solidFill>
                  <a:srgbClr val="FF0000"/>
                </a:solidFill>
              </a:rPr>
              <a:t>ti</a:t>
            </a:r>
            <a:r>
              <a:rPr lang="en-US" sz="2300" b="1" dirty="0">
                <a:solidFill>
                  <a:srgbClr val="FF0000"/>
                </a:solidFill>
              </a:rPr>
              <a:t> vi </a:t>
            </a:r>
            <a:r>
              <a:rPr lang="en-US" sz="2300" b="1" dirty="0" err="1">
                <a:solidFill>
                  <a:srgbClr val="FF0000"/>
                </a:solidFill>
              </a:rPr>
              <a:t>quá</a:t>
            </a:r>
            <a:r>
              <a:rPr lang="en-US" sz="2300" b="1" dirty="0">
                <a:solidFill>
                  <a:srgbClr val="FF0000"/>
                </a:solidFill>
              </a:rPr>
              <a:t> </a:t>
            </a:r>
            <a:r>
              <a:rPr lang="en-US" sz="2300" b="1" dirty="0" err="1">
                <a:solidFill>
                  <a:srgbClr val="FF0000"/>
                </a:solidFill>
              </a:rPr>
              <a:t>gần</a:t>
            </a:r>
            <a:r>
              <a:rPr lang="en-US" sz="2300" b="1" dirty="0">
                <a:solidFill>
                  <a:srgbClr val="FF0000"/>
                </a:solidFill>
              </a:rPr>
              <a:t> </a:t>
            </a:r>
            <a:r>
              <a:rPr lang="en-US" sz="2300" b="1" dirty="0" err="1">
                <a:solidFill>
                  <a:srgbClr val="FF0000"/>
                </a:solidFill>
              </a:rPr>
              <a:t>sẽ</a:t>
            </a:r>
            <a:r>
              <a:rPr lang="en-US" sz="2300" b="1" dirty="0">
                <a:solidFill>
                  <a:srgbClr val="FF0000"/>
                </a:solidFill>
              </a:rPr>
              <a:t> </a:t>
            </a:r>
            <a:r>
              <a:rPr lang="en-US" sz="2300" b="1" dirty="0" err="1">
                <a:solidFill>
                  <a:srgbClr val="FF0000"/>
                </a:solidFill>
              </a:rPr>
              <a:t>gây</a:t>
            </a:r>
            <a:r>
              <a:rPr lang="en-US" sz="2300" b="1" dirty="0">
                <a:solidFill>
                  <a:srgbClr val="FF0000"/>
                </a:solidFill>
              </a:rPr>
              <a:t> </a:t>
            </a:r>
            <a:r>
              <a:rPr lang="en-US" sz="2300" b="1" dirty="0" err="1">
                <a:solidFill>
                  <a:srgbClr val="FF0000"/>
                </a:solidFill>
              </a:rPr>
              <a:t>ra</a:t>
            </a:r>
            <a:r>
              <a:rPr lang="en-US" sz="2300" b="1" dirty="0">
                <a:solidFill>
                  <a:srgbClr val="FF0000"/>
                </a:solidFill>
              </a:rPr>
              <a:t> </a:t>
            </a:r>
            <a:r>
              <a:rPr lang="en-US" sz="2300" b="1" dirty="0" err="1">
                <a:solidFill>
                  <a:srgbClr val="FF0000"/>
                </a:solidFill>
              </a:rPr>
              <a:t>các</a:t>
            </a:r>
            <a:r>
              <a:rPr lang="en-US" sz="2300" b="1" dirty="0">
                <a:solidFill>
                  <a:srgbClr val="FF0000"/>
                </a:solidFill>
              </a:rPr>
              <a:t> </a:t>
            </a:r>
            <a:r>
              <a:rPr lang="en-US" sz="2300" b="1" dirty="0" err="1">
                <a:solidFill>
                  <a:srgbClr val="FF0000"/>
                </a:solidFill>
              </a:rPr>
              <a:t>bệnh</a:t>
            </a:r>
            <a:r>
              <a:rPr lang="en-US" sz="2300" b="1" dirty="0">
                <a:solidFill>
                  <a:srgbClr val="FF0000"/>
                </a:solidFill>
              </a:rPr>
              <a:t> </a:t>
            </a:r>
            <a:r>
              <a:rPr lang="en-US" sz="2300" b="1" dirty="0" err="1">
                <a:solidFill>
                  <a:srgbClr val="FF0000"/>
                </a:solidFill>
              </a:rPr>
              <a:t>về</a:t>
            </a:r>
            <a:r>
              <a:rPr lang="en-US" sz="2300" b="1" dirty="0">
                <a:solidFill>
                  <a:srgbClr val="FF0000"/>
                </a:solidFill>
              </a:rPr>
              <a:t> </a:t>
            </a:r>
            <a:r>
              <a:rPr lang="en-US" sz="2300" b="1" dirty="0" err="1">
                <a:solidFill>
                  <a:srgbClr val="FF0000"/>
                </a:solidFill>
              </a:rPr>
              <a:t>mắt</a:t>
            </a:r>
            <a:r>
              <a:rPr lang="en-US" sz="2300" b="1" dirty="0">
                <a:solidFill>
                  <a:srgbClr val="FF0000"/>
                </a:solidFill>
              </a:rPr>
              <a:t> </a:t>
            </a:r>
            <a:r>
              <a:rPr lang="en-US" sz="2300" b="1" dirty="0" err="1">
                <a:solidFill>
                  <a:srgbClr val="FF0000"/>
                </a:solidFill>
              </a:rPr>
              <a:t>như</a:t>
            </a:r>
            <a:r>
              <a:rPr lang="en-US" sz="2300" b="1" dirty="0">
                <a:solidFill>
                  <a:srgbClr val="FF0000"/>
                </a:solidFill>
              </a:rPr>
              <a:t> </a:t>
            </a:r>
            <a:r>
              <a:rPr lang="en-US" sz="2300" b="1" dirty="0" err="1">
                <a:solidFill>
                  <a:srgbClr val="FF0000"/>
                </a:solidFill>
              </a:rPr>
              <a:t>cận</a:t>
            </a:r>
            <a:r>
              <a:rPr lang="en-US" sz="2300" b="1" dirty="0">
                <a:solidFill>
                  <a:srgbClr val="FF0000"/>
                </a:solidFill>
              </a:rPr>
              <a:t> </a:t>
            </a:r>
            <a:r>
              <a:rPr lang="en-US" sz="2300" b="1" dirty="0" err="1">
                <a:solidFill>
                  <a:srgbClr val="FF0000"/>
                </a:solidFill>
              </a:rPr>
              <a:t>thị</a:t>
            </a:r>
            <a:r>
              <a:rPr lang="en-US" sz="2300" b="1" dirty="0">
                <a:solidFill>
                  <a:srgbClr val="FF0000"/>
                </a:solidFill>
              </a:rPr>
              <a:t>.</a:t>
            </a:r>
            <a:endParaRPr kumimoji="0" lang="en-US" sz="23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 xmlns:a16="http://schemas.microsoft.com/office/drawing/2014/main" id="{DC1D1BA3-D9B6-B869-5EF8-A140BC442CDE}"/>
              </a:ext>
            </a:extLst>
          </p:cNvPr>
          <p:cNvPicPr>
            <a:picLocks noChangeAspect="1"/>
          </p:cNvPicPr>
          <p:nvPr/>
        </p:nvPicPr>
        <p:blipFill>
          <a:blip r:embed="rId4"/>
          <a:stretch>
            <a:fillRect/>
          </a:stretch>
        </p:blipFill>
        <p:spPr>
          <a:xfrm>
            <a:off x="7933766" y="3554540"/>
            <a:ext cx="1113286" cy="1422392"/>
          </a:xfrm>
          <a:prstGeom prst="rect">
            <a:avLst/>
          </a:prstGeom>
        </p:spPr>
      </p:pic>
      <p:sp>
        <p:nvSpPr>
          <p:cNvPr id="11" name="Speech Bubble: Rectangle with Corners Rounded 10">
            <a:extLst>
              <a:ext uri="{FF2B5EF4-FFF2-40B4-BE49-F238E27FC236}">
                <a16:creationId xmlns="" xmlns:a16="http://schemas.microsoft.com/office/drawing/2014/main" id="{9B0CCEBF-2C97-5C33-2AB6-CAE6E609AEA4}"/>
              </a:ext>
            </a:extLst>
          </p:cNvPr>
          <p:cNvSpPr/>
          <p:nvPr/>
        </p:nvSpPr>
        <p:spPr>
          <a:xfrm>
            <a:off x="4572000" y="1588960"/>
            <a:ext cx="3593054" cy="1556675"/>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noProof="0" dirty="0" err="1">
                <a:solidFill>
                  <a:srgbClr val="002060"/>
                </a:solidFill>
                <a:latin typeface="Arial" panose="020B0604020202020204" pitchFamily="34" charset="0"/>
                <a:cs typeface="Arial" panose="020B0604020202020204" pitchFamily="34" charset="0"/>
              </a:rPr>
              <a:t>Đây</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là</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hình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ảnh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xem</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ti</a:t>
            </a:r>
            <a:r>
              <a:rPr lang="en-US" sz="2400" noProof="0" dirty="0">
                <a:solidFill>
                  <a:srgbClr val="002060"/>
                </a:solidFill>
                <a:latin typeface="Arial" panose="020B0604020202020204" pitchFamily="34" charset="0"/>
                <a:cs typeface="Arial" panose="020B0604020202020204" pitchFamily="34" charset="0"/>
              </a:rPr>
              <a:t> vi </a:t>
            </a:r>
            <a:r>
              <a:rPr lang="en-US" sz="2400" noProof="0" dirty="0" err="1">
                <a:solidFill>
                  <a:srgbClr val="002060"/>
                </a:solidFill>
                <a:latin typeface="Arial" panose="020B0604020202020204" pitchFamily="34" charset="0"/>
                <a:cs typeface="Arial" panose="020B0604020202020204" pitchFamily="34" charset="0"/>
              </a:rPr>
              <a:t>không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đúng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cách</a:t>
            </a:r>
            <a:r>
              <a:rPr lang="en-US" sz="2400" noProof="0" dirty="0">
                <a:solidFill>
                  <a:srgbClr val="002060"/>
                </a:solidFill>
                <a:latin typeface="Arial" panose="020B0604020202020204" pitchFamily="34" charset="0"/>
                <a:cs typeface="Arial" panose="020B0604020202020204" pitchFamily="34" charset="0"/>
              </a:rPr>
              <a:t>.</a:t>
            </a:r>
            <a:endParaRPr kumimoji="0" lang="en-US"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A8FD726E-0EFD-48FC-9F4F-7AA1E6B383C3}"/>
              </a:ext>
            </a:extLst>
          </p:cNvPr>
          <p:cNvPicPr>
            <a:picLocks noChangeAspect="1"/>
          </p:cNvPicPr>
          <p:nvPr/>
        </p:nvPicPr>
        <p:blipFill>
          <a:blip r:embed="rId5"/>
          <a:stretch>
            <a:fillRect/>
          </a:stretch>
        </p:blipFill>
        <p:spPr>
          <a:xfrm>
            <a:off x="380171" y="496773"/>
            <a:ext cx="3631459" cy="488849"/>
          </a:xfrm>
          <a:prstGeom prst="rect">
            <a:avLst/>
          </a:prstGeom>
        </p:spPr>
      </p:pic>
    </p:spTree>
    <p:extLst>
      <p:ext uri="{BB962C8B-B14F-4D97-AF65-F5344CB8AC3E}">
        <p14:creationId xmlns:p14="http://schemas.microsoft.com/office/powerpoint/2010/main" val="20797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0" name="Picture 29">
            <a:extLst>
              <a:ext uri="{FF2B5EF4-FFF2-40B4-BE49-F238E27FC236}">
                <a16:creationId xmlns="" xmlns:a16="http://schemas.microsoft.com/office/drawing/2014/main" id="{C5A31348-D3A1-32BA-40DA-CE072A7B4AA3}"/>
              </a:ext>
            </a:extLst>
          </p:cNvPr>
          <p:cNvPicPr>
            <a:picLocks noChangeAspect="1"/>
          </p:cNvPicPr>
          <p:nvPr/>
        </p:nvPicPr>
        <p:blipFill rotWithShape="1">
          <a:blip r:embed="rId3"/>
          <a:srcRect l="49669" t="586" r="-129" b="52117"/>
          <a:stretch/>
        </p:blipFill>
        <p:spPr>
          <a:xfrm>
            <a:off x="357694" y="1748119"/>
            <a:ext cx="3433540" cy="2409760"/>
          </a:xfrm>
          <a:prstGeom prst="rect">
            <a:avLst/>
          </a:prstGeom>
        </p:spPr>
      </p:pic>
      <p:sp>
        <p:nvSpPr>
          <p:cNvPr id="9" name="Flowchart: Alternate Process 33">
            <a:extLst>
              <a:ext uri="{FF2B5EF4-FFF2-40B4-BE49-F238E27FC236}">
                <a16:creationId xmlns="" xmlns:a16="http://schemas.microsoft.com/office/drawing/2014/main" id="{2FA33969-6114-9979-0EED-44552898DE9C}"/>
              </a:ext>
            </a:extLst>
          </p:cNvPr>
          <p:cNvSpPr/>
          <p:nvPr/>
        </p:nvSpPr>
        <p:spPr>
          <a:xfrm>
            <a:off x="3986673" y="3554540"/>
            <a:ext cx="3751654" cy="1422392"/>
          </a:xfrm>
          <a:custGeom>
            <a:avLst/>
            <a:gdLst>
              <a:gd name="connsiteX0" fmla="*/ 0 w 5221372"/>
              <a:gd name="connsiteY0" fmla="*/ 271229 h 1627374"/>
              <a:gd name="connsiteX1" fmla="*/ 271229 w 5221372"/>
              <a:gd name="connsiteY1" fmla="*/ 0 h 1627374"/>
              <a:gd name="connsiteX2" fmla="*/ 892856 w 5221372"/>
              <a:gd name="connsiteY2" fmla="*/ 0 h 1627374"/>
              <a:gd name="connsiteX3" fmla="*/ 1561272 w 5221372"/>
              <a:gd name="connsiteY3" fmla="*/ 0 h 1627374"/>
              <a:gd name="connsiteX4" fmla="*/ 2089321 w 5221372"/>
              <a:gd name="connsiteY4" fmla="*/ 0 h 1627374"/>
              <a:gd name="connsiteX5" fmla="*/ 2851316 w 5221372"/>
              <a:gd name="connsiteY5" fmla="*/ 0 h 1627374"/>
              <a:gd name="connsiteX6" fmla="*/ 3426154 w 5221372"/>
              <a:gd name="connsiteY6" fmla="*/ 0 h 1627374"/>
              <a:gd name="connsiteX7" fmla="*/ 4141359 w 5221372"/>
              <a:gd name="connsiteY7" fmla="*/ 0 h 1627374"/>
              <a:gd name="connsiteX8" fmla="*/ 4950143 w 5221372"/>
              <a:gd name="connsiteY8" fmla="*/ 0 h 1627374"/>
              <a:gd name="connsiteX9" fmla="*/ 5221372 w 5221372"/>
              <a:gd name="connsiteY9" fmla="*/ 271229 h 1627374"/>
              <a:gd name="connsiteX10" fmla="*/ 5221372 w 5221372"/>
              <a:gd name="connsiteY10" fmla="*/ 802838 h 1627374"/>
              <a:gd name="connsiteX11" fmla="*/ 5221372 w 5221372"/>
              <a:gd name="connsiteY11" fmla="*/ 1356145 h 1627374"/>
              <a:gd name="connsiteX12" fmla="*/ 4950143 w 5221372"/>
              <a:gd name="connsiteY12" fmla="*/ 1627374 h 1627374"/>
              <a:gd name="connsiteX13" fmla="*/ 4375305 w 5221372"/>
              <a:gd name="connsiteY13" fmla="*/ 1627374 h 1627374"/>
              <a:gd name="connsiteX14" fmla="*/ 3613310 w 5221372"/>
              <a:gd name="connsiteY14" fmla="*/ 1627374 h 1627374"/>
              <a:gd name="connsiteX15" fmla="*/ 2851316 w 5221372"/>
              <a:gd name="connsiteY15" fmla="*/ 1627374 h 1627374"/>
              <a:gd name="connsiteX16" fmla="*/ 2136110 w 5221372"/>
              <a:gd name="connsiteY16" fmla="*/ 1627374 h 1627374"/>
              <a:gd name="connsiteX17" fmla="*/ 1514483 w 5221372"/>
              <a:gd name="connsiteY17" fmla="*/ 1627374 h 1627374"/>
              <a:gd name="connsiteX18" fmla="*/ 939645 w 5221372"/>
              <a:gd name="connsiteY18" fmla="*/ 1627374 h 1627374"/>
              <a:gd name="connsiteX19" fmla="*/ 271229 w 5221372"/>
              <a:gd name="connsiteY19" fmla="*/ 1627374 h 1627374"/>
              <a:gd name="connsiteX20" fmla="*/ 0 w 5221372"/>
              <a:gd name="connsiteY20" fmla="*/ 1356145 h 1627374"/>
              <a:gd name="connsiteX21" fmla="*/ 0 w 5221372"/>
              <a:gd name="connsiteY21" fmla="*/ 835385 h 1627374"/>
              <a:gd name="connsiteX22" fmla="*/ 0 w 5221372"/>
              <a:gd name="connsiteY22" fmla="*/ 271229 h 1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1372" h="1627374" fill="none" extrusionOk="0">
                <a:moveTo>
                  <a:pt x="0" y="271229"/>
                </a:moveTo>
                <a:cubicBezTo>
                  <a:pt x="-28533" y="103755"/>
                  <a:pt x="123537" y="-23101"/>
                  <a:pt x="271229" y="0"/>
                </a:cubicBezTo>
                <a:cubicBezTo>
                  <a:pt x="567354" y="8826"/>
                  <a:pt x="700189" y="-18060"/>
                  <a:pt x="892856" y="0"/>
                </a:cubicBezTo>
                <a:cubicBezTo>
                  <a:pt x="1085523" y="18060"/>
                  <a:pt x="1368776" y="905"/>
                  <a:pt x="1561272" y="0"/>
                </a:cubicBezTo>
                <a:cubicBezTo>
                  <a:pt x="1753768" y="-905"/>
                  <a:pt x="1892817" y="-25999"/>
                  <a:pt x="2089321" y="0"/>
                </a:cubicBezTo>
                <a:cubicBezTo>
                  <a:pt x="2285825" y="25999"/>
                  <a:pt x="2697248" y="30727"/>
                  <a:pt x="2851316" y="0"/>
                </a:cubicBezTo>
                <a:cubicBezTo>
                  <a:pt x="3005385" y="-30727"/>
                  <a:pt x="3151443" y="-11061"/>
                  <a:pt x="3426154" y="0"/>
                </a:cubicBezTo>
                <a:cubicBezTo>
                  <a:pt x="3700865" y="11061"/>
                  <a:pt x="3929603" y="-24449"/>
                  <a:pt x="4141359" y="0"/>
                </a:cubicBezTo>
                <a:cubicBezTo>
                  <a:pt x="4353116" y="24449"/>
                  <a:pt x="4563863" y="12049"/>
                  <a:pt x="4950143" y="0"/>
                </a:cubicBezTo>
                <a:cubicBezTo>
                  <a:pt x="5078280" y="17181"/>
                  <a:pt x="5231737" y="130542"/>
                  <a:pt x="5221372" y="271229"/>
                </a:cubicBezTo>
                <a:cubicBezTo>
                  <a:pt x="5212170" y="461814"/>
                  <a:pt x="5229195" y="668081"/>
                  <a:pt x="5221372" y="802838"/>
                </a:cubicBezTo>
                <a:cubicBezTo>
                  <a:pt x="5213549" y="937595"/>
                  <a:pt x="5228569" y="1226023"/>
                  <a:pt x="5221372" y="1356145"/>
                </a:cubicBezTo>
                <a:cubicBezTo>
                  <a:pt x="5220065" y="1515062"/>
                  <a:pt x="5136838" y="1626673"/>
                  <a:pt x="4950143" y="1627374"/>
                </a:cubicBezTo>
                <a:cubicBezTo>
                  <a:pt x="4818173" y="1602065"/>
                  <a:pt x="4510004" y="1610784"/>
                  <a:pt x="4375305" y="1627374"/>
                </a:cubicBezTo>
                <a:cubicBezTo>
                  <a:pt x="4240606" y="1643964"/>
                  <a:pt x="3969273" y="1663185"/>
                  <a:pt x="3613310" y="1627374"/>
                </a:cubicBezTo>
                <a:cubicBezTo>
                  <a:pt x="3257347" y="1591563"/>
                  <a:pt x="3086133" y="1662554"/>
                  <a:pt x="2851316" y="1627374"/>
                </a:cubicBezTo>
                <a:cubicBezTo>
                  <a:pt x="2616499" y="1592194"/>
                  <a:pt x="2376423" y="1646434"/>
                  <a:pt x="2136110" y="1627374"/>
                </a:cubicBezTo>
                <a:cubicBezTo>
                  <a:pt x="1895797" y="1608314"/>
                  <a:pt x="1659154" y="1621400"/>
                  <a:pt x="1514483" y="1627374"/>
                </a:cubicBezTo>
                <a:cubicBezTo>
                  <a:pt x="1369812" y="1633348"/>
                  <a:pt x="1216975" y="1607453"/>
                  <a:pt x="939645" y="1627374"/>
                </a:cubicBezTo>
                <a:cubicBezTo>
                  <a:pt x="662315" y="1647295"/>
                  <a:pt x="564706" y="1613033"/>
                  <a:pt x="271229" y="1627374"/>
                </a:cubicBezTo>
                <a:cubicBezTo>
                  <a:pt x="121469" y="1596101"/>
                  <a:pt x="6343" y="1513219"/>
                  <a:pt x="0" y="1356145"/>
                </a:cubicBezTo>
                <a:cubicBezTo>
                  <a:pt x="-4586" y="1131184"/>
                  <a:pt x="3427" y="958858"/>
                  <a:pt x="0" y="835385"/>
                </a:cubicBezTo>
                <a:cubicBezTo>
                  <a:pt x="-3427" y="711912"/>
                  <a:pt x="21212" y="415163"/>
                  <a:pt x="0" y="271229"/>
                </a:cubicBezTo>
                <a:close/>
              </a:path>
              <a:path w="5221372" h="1627374" stroke="0" extrusionOk="0">
                <a:moveTo>
                  <a:pt x="0" y="271229"/>
                </a:moveTo>
                <a:cubicBezTo>
                  <a:pt x="-5665" y="140750"/>
                  <a:pt x="152154" y="10149"/>
                  <a:pt x="271229" y="0"/>
                </a:cubicBezTo>
                <a:cubicBezTo>
                  <a:pt x="569979" y="-5167"/>
                  <a:pt x="699745" y="-2767"/>
                  <a:pt x="892856" y="0"/>
                </a:cubicBezTo>
                <a:cubicBezTo>
                  <a:pt x="1085967" y="2767"/>
                  <a:pt x="1324935" y="-14869"/>
                  <a:pt x="1654851" y="0"/>
                </a:cubicBezTo>
                <a:cubicBezTo>
                  <a:pt x="1984768" y="14869"/>
                  <a:pt x="1966454" y="2848"/>
                  <a:pt x="2276478" y="0"/>
                </a:cubicBezTo>
                <a:cubicBezTo>
                  <a:pt x="2586502" y="-2848"/>
                  <a:pt x="2578641" y="23924"/>
                  <a:pt x="2804527" y="0"/>
                </a:cubicBezTo>
                <a:cubicBezTo>
                  <a:pt x="3030413" y="-23924"/>
                  <a:pt x="3343139" y="32876"/>
                  <a:pt x="3519732" y="0"/>
                </a:cubicBezTo>
                <a:cubicBezTo>
                  <a:pt x="3696326" y="-32876"/>
                  <a:pt x="4124097" y="38"/>
                  <a:pt x="4281727" y="0"/>
                </a:cubicBezTo>
                <a:cubicBezTo>
                  <a:pt x="4439358" y="-38"/>
                  <a:pt x="4779883" y="9097"/>
                  <a:pt x="4950143" y="0"/>
                </a:cubicBezTo>
                <a:cubicBezTo>
                  <a:pt x="5095648" y="-2212"/>
                  <a:pt x="5239219" y="115859"/>
                  <a:pt x="5221372" y="271229"/>
                </a:cubicBezTo>
                <a:cubicBezTo>
                  <a:pt x="5233422" y="540311"/>
                  <a:pt x="5249518" y="659728"/>
                  <a:pt x="5221372" y="835385"/>
                </a:cubicBezTo>
                <a:cubicBezTo>
                  <a:pt x="5193226" y="1011042"/>
                  <a:pt x="5218844" y="1120180"/>
                  <a:pt x="5221372" y="1356145"/>
                </a:cubicBezTo>
                <a:cubicBezTo>
                  <a:pt x="5250815" y="1485815"/>
                  <a:pt x="5094884" y="1630610"/>
                  <a:pt x="4950143" y="1627374"/>
                </a:cubicBezTo>
                <a:cubicBezTo>
                  <a:pt x="4821237" y="1649839"/>
                  <a:pt x="4570558" y="1604851"/>
                  <a:pt x="4422094" y="1627374"/>
                </a:cubicBezTo>
                <a:cubicBezTo>
                  <a:pt x="4273630" y="1649897"/>
                  <a:pt x="4063301" y="1602585"/>
                  <a:pt x="3847256" y="1627374"/>
                </a:cubicBezTo>
                <a:cubicBezTo>
                  <a:pt x="3631211" y="1652163"/>
                  <a:pt x="3392534" y="1615987"/>
                  <a:pt x="3132051" y="1627374"/>
                </a:cubicBezTo>
                <a:cubicBezTo>
                  <a:pt x="2871569" y="1638761"/>
                  <a:pt x="2810388" y="1613170"/>
                  <a:pt x="2604002" y="1627374"/>
                </a:cubicBezTo>
                <a:cubicBezTo>
                  <a:pt x="2397616" y="1641578"/>
                  <a:pt x="2151572" y="1632500"/>
                  <a:pt x="1982375" y="1627374"/>
                </a:cubicBezTo>
                <a:cubicBezTo>
                  <a:pt x="1813178" y="1622248"/>
                  <a:pt x="1646680" y="1619432"/>
                  <a:pt x="1407537" y="1627374"/>
                </a:cubicBezTo>
                <a:cubicBezTo>
                  <a:pt x="1168394" y="1635316"/>
                  <a:pt x="580585" y="1634404"/>
                  <a:pt x="271229" y="1627374"/>
                </a:cubicBezTo>
                <a:cubicBezTo>
                  <a:pt x="112351" y="1635044"/>
                  <a:pt x="-5175" y="1495305"/>
                  <a:pt x="0" y="1356145"/>
                </a:cubicBezTo>
                <a:cubicBezTo>
                  <a:pt x="-24206" y="1108319"/>
                  <a:pt x="-9336" y="1070631"/>
                  <a:pt x="0" y="835385"/>
                </a:cubicBezTo>
                <a:cubicBezTo>
                  <a:pt x="9336" y="600139"/>
                  <a:pt x="2626" y="393524"/>
                  <a:pt x="0" y="27122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 xmlns:ask="http://schemas.microsoft.com/office/drawing/2018/sketchyshapes" sd="3478589231">
                  <a:custGeom>
                    <a:avLst/>
                    <a:gdLst>
                      <a:gd name="connsiteX0" fmla="*/ 0 w 3751654"/>
                      <a:gd name="connsiteY0" fmla="*/ 237065 h 1422392"/>
                      <a:gd name="connsiteX1" fmla="*/ 237065 w 3751654"/>
                      <a:gd name="connsiteY1" fmla="*/ 0 h 1422392"/>
                      <a:gd name="connsiteX2" fmla="*/ 827019 w 3751654"/>
                      <a:gd name="connsiteY2" fmla="*/ 0 h 1422392"/>
                      <a:gd name="connsiteX3" fmla="*/ 1548075 w 3751654"/>
                      <a:gd name="connsiteY3" fmla="*/ 0 h 1422392"/>
                      <a:gd name="connsiteX4" fmla="*/ 2105254 w 3751654"/>
                      <a:gd name="connsiteY4" fmla="*/ 0 h 1422392"/>
                      <a:gd name="connsiteX5" fmla="*/ 2826309 w 3751654"/>
                      <a:gd name="connsiteY5" fmla="*/ 0 h 1422392"/>
                      <a:gd name="connsiteX6" fmla="*/ 3514589 w 3751654"/>
                      <a:gd name="connsiteY6" fmla="*/ 0 h 1422392"/>
                      <a:gd name="connsiteX7" fmla="*/ 3751654 w 3751654"/>
                      <a:gd name="connsiteY7" fmla="*/ 237065 h 1422392"/>
                      <a:gd name="connsiteX8" fmla="*/ 3751654 w 3751654"/>
                      <a:gd name="connsiteY8" fmla="*/ 720679 h 1422392"/>
                      <a:gd name="connsiteX9" fmla="*/ 3751654 w 3751654"/>
                      <a:gd name="connsiteY9" fmla="*/ 1185327 h 1422392"/>
                      <a:gd name="connsiteX10" fmla="*/ 3514589 w 3751654"/>
                      <a:gd name="connsiteY10" fmla="*/ 1422392 h 1422392"/>
                      <a:gd name="connsiteX11" fmla="*/ 2891859 w 3751654"/>
                      <a:gd name="connsiteY11" fmla="*/ 1422392 h 1422392"/>
                      <a:gd name="connsiteX12" fmla="*/ 2269130 w 3751654"/>
                      <a:gd name="connsiteY12" fmla="*/ 1422392 h 1422392"/>
                      <a:gd name="connsiteX13" fmla="*/ 1679176 w 3751654"/>
                      <a:gd name="connsiteY13" fmla="*/ 1422392 h 1422392"/>
                      <a:gd name="connsiteX14" fmla="*/ 1089221 w 3751654"/>
                      <a:gd name="connsiteY14" fmla="*/ 1422392 h 1422392"/>
                      <a:gd name="connsiteX15" fmla="*/ 237065 w 3751654"/>
                      <a:gd name="connsiteY15" fmla="*/ 1422392 h 1422392"/>
                      <a:gd name="connsiteX16" fmla="*/ 0 w 3751654"/>
                      <a:gd name="connsiteY16" fmla="*/ 1185327 h 1422392"/>
                      <a:gd name="connsiteX17" fmla="*/ 0 w 3751654"/>
                      <a:gd name="connsiteY17" fmla="*/ 739644 h 1422392"/>
                      <a:gd name="connsiteX18" fmla="*/ 0 w 3751654"/>
                      <a:gd name="connsiteY18" fmla="*/ 237065 h 14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654" h="1422392" fill="none" extrusionOk="0">
                        <a:moveTo>
                          <a:pt x="0" y="237065"/>
                        </a:moveTo>
                        <a:cubicBezTo>
                          <a:pt x="-23487" y="125973"/>
                          <a:pt x="104452" y="-3466"/>
                          <a:pt x="237065" y="0"/>
                        </a:cubicBezTo>
                        <a:cubicBezTo>
                          <a:pt x="374004" y="-15083"/>
                          <a:pt x="550782" y="-28393"/>
                          <a:pt x="827019" y="0"/>
                        </a:cubicBezTo>
                        <a:cubicBezTo>
                          <a:pt x="1103256" y="28393"/>
                          <a:pt x="1334632" y="2131"/>
                          <a:pt x="1548075" y="0"/>
                        </a:cubicBezTo>
                        <a:cubicBezTo>
                          <a:pt x="1761518" y="-2131"/>
                          <a:pt x="1848531" y="5511"/>
                          <a:pt x="2105254" y="0"/>
                        </a:cubicBezTo>
                        <a:cubicBezTo>
                          <a:pt x="2361977" y="-5511"/>
                          <a:pt x="2488166" y="35494"/>
                          <a:pt x="2826309" y="0"/>
                        </a:cubicBezTo>
                        <a:cubicBezTo>
                          <a:pt x="3164452" y="-35494"/>
                          <a:pt x="3224568" y="25802"/>
                          <a:pt x="3514589" y="0"/>
                        </a:cubicBezTo>
                        <a:cubicBezTo>
                          <a:pt x="3631796" y="-5541"/>
                          <a:pt x="3756473" y="93743"/>
                          <a:pt x="3751654" y="237065"/>
                        </a:cubicBezTo>
                        <a:cubicBezTo>
                          <a:pt x="3775460" y="468250"/>
                          <a:pt x="3742421" y="500266"/>
                          <a:pt x="3751654" y="720679"/>
                        </a:cubicBezTo>
                        <a:cubicBezTo>
                          <a:pt x="3760887" y="941092"/>
                          <a:pt x="3741085" y="1047953"/>
                          <a:pt x="3751654" y="1185327"/>
                        </a:cubicBezTo>
                        <a:cubicBezTo>
                          <a:pt x="3765553" y="1333444"/>
                          <a:pt x="3656668" y="1445793"/>
                          <a:pt x="3514589" y="1422392"/>
                        </a:cubicBezTo>
                        <a:cubicBezTo>
                          <a:pt x="3219709" y="1450417"/>
                          <a:pt x="3098366" y="1420871"/>
                          <a:pt x="2891859" y="1422392"/>
                        </a:cubicBezTo>
                        <a:cubicBezTo>
                          <a:pt x="2685352" y="1423914"/>
                          <a:pt x="2508322" y="1446559"/>
                          <a:pt x="2269130" y="1422392"/>
                        </a:cubicBezTo>
                        <a:cubicBezTo>
                          <a:pt x="2029938" y="1398225"/>
                          <a:pt x="1887203" y="1408250"/>
                          <a:pt x="1679176" y="1422392"/>
                        </a:cubicBezTo>
                        <a:cubicBezTo>
                          <a:pt x="1471149" y="1436534"/>
                          <a:pt x="1285626" y="1420149"/>
                          <a:pt x="1089221" y="1422392"/>
                        </a:cubicBezTo>
                        <a:cubicBezTo>
                          <a:pt x="892817" y="1424635"/>
                          <a:pt x="445740" y="1448818"/>
                          <a:pt x="237065" y="1422392"/>
                        </a:cubicBezTo>
                        <a:cubicBezTo>
                          <a:pt x="102277" y="1451490"/>
                          <a:pt x="-13111" y="1323822"/>
                          <a:pt x="0" y="1185327"/>
                        </a:cubicBezTo>
                        <a:cubicBezTo>
                          <a:pt x="10467" y="1089619"/>
                          <a:pt x="5594" y="916622"/>
                          <a:pt x="0" y="739644"/>
                        </a:cubicBezTo>
                        <a:cubicBezTo>
                          <a:pt x="-5594" y="562666"/>
                          <a:pt x="-5824" y="448752"/>
                          <a:pt x="0" y="237065"/>
                        </a:cubicBezTo>
                        <a:close/>
                      </a:path>
                      <a:path w="3751654" h="1422392" stroke="0" extrusionOk="0">
                        <a:moveTo>
                          <a:pt x="0" y="237065"/>
                        </a:moveTo>
                        <a:cubicBezTo>
                          <a:pt x="-7469" y="131607"/>
                          <a:pt x="110581" y="1468"/>
                          <a:pt x="237065" y="0"/>
                        </a:cubicBezTo>
                        <a:cubicBezTo>
                          <a:pt x="487178" y="-2755"/>
                          <a:pt x="620977" y="15008"/>
                          <a:pt x="859795" y="0"/>
                        </a:cubicBezTo>
                        <a:cubicBezTo>
                          <a:pt x="1098613" y="-15008"/>
                          <a:pt x="1229095" y="-34177"/>
                          <a:pt x="1580850" y="0"/>
                        </a:cubicBezTo>
                        <a:cubicBezTo>
                          <a:pt x="1932605" y="34177"/>
                          <a:pt x="1906512" y="-22633"/>
                          <a:pt x="2203579" y="0"/>
                        </a:cubicBezTo>
                        <a:cubicBezTo>
                          <a:pt x="2500646" y="22633"/>
                          <a:pt x="2565853" y="14234"/>
                          <a:pt x="2760758" y="0"/>
                        </a:cubicBezTo>
                        <a:cubicBezTo>
                          <a:pt x="2955663" y="-14234"/>
                          <a:pt x="3141773" y="17411"/>
                          <a:pt x="3514589" y="0"/>
                        </a:cubicBezTo>
                        <a:cubicBezTo>
                          <a:pt x="3640108" y="27149"/>
                          <a:pt x="3779522" y="110643"/>
                          <a:pt x="3751654" y="237065"/>
                        </a:cubicBezTo>
                        <a:cubicBezTo>
                          <a:pt x="3745244" y="362120"/>
                          <a:pt x="3766441" y="573796"/>
                          <a:pt x="3751654" y="692231"/>
                        </a:cubicBezTo>
                        <a:cubicBezTo>
                          <a:pt x="3736867" y="810666"/>
                          <a:pt x="3761131" y="1063136"/>
                          <a:pt x="3751654" y="1185327"/>
                        </a:cubicBezTo>
                        <a:cubicBezTo>
                          <a:pt x="3751813" y="1311570"/>
                          <a:pt x="3647535" y="1424740"/>
                          <a:pt x="3514589" y="1422392"/>
                        </a:cubicBezTo>
                        <a:cubicBezTo>
                          <a:pt x="3395021" y="1413813"/>
                          <a:pt x="3187397" y="1417062"/>
                          <a:pt x="2924635" y="1422392"/>
                        </a:cubicBezTo>
                        <a:cubicBezTo>
                          <a:pt x="2661873" y="1427722"/>
                          <a:pt x="2558671" y="1425715"/>
                          <a:pt x="2236355" y="1422392"/>
                        </a:cubicBezTo>
                        <a:cubicBezTo>
                          <a:pt x="1914039" y="1419069"/>
                          <a:pt x="1768363" y="1451354"/>
                          <a:pt x="1515299" y="1422392"/>
                        </a:cubicBezTo>
                        <a:cubicBezTo>
                          <a:pt x="1262235" y="1393430"/>
                          <a:pt x="1172679" y="1433046"/>
                          <a:pt x="925345" y="1422392"/>
                        </a:cubicBezTo>
                        <a:cubicBezTo>
                          <a:pt x="678011" y="1411738"/>
                          <a:pt x="432390" y="1408403"/>
                          <a:pt x="237065" y="1422392"/>
                        </a:cubicBezTo>
                        <a:cubicBezTo>
                          <a:pt x="108772" y="1426207"/>
                          <a:pt x="-20774" y="1313443"/>
                          <a:pt x="0" y="1185327"/>
                        </a:cubicBezTo>
                        <a:cubicBezTo>
                          <a:pt x="-1128" y="992424"/>
                          <a:pt x="-20865" y="906727"/>
                          <a:pt x="0" y="720679"/>
                        </a:cubicBezTo>
                        <a:cubicBezTo>
                          <a:pt x="20865" y="534631"/>
                          <a:pt x="3827" y="385451"/>
                          <a:pt x="0" y="237065"/>
                        </a:cubicBezTo>
                        <a:close/>
                      </a:path>
                    </a:pathLst>
                  </a:custGeom>
                  <ask:type>
                    <ask:lineSketchFreehand/>
                  </ask:type>
                </ask:lineSketchStyleProps>
              </a:ext>
            </a:extLst>
          </a:ln>
          <a:effectLst/>
        </p:spPr>
        <p:txBody>
          <a:bodyPr rtlCol="0" anchor="ctr"/>
          <a:lstStyle/>
          <a:p>
            <a:pPr lvl="0" algn="ctr">
              <a:defRPr/>
            </a:pPr>
            <a:r>
              <a:rPr lang="en-US" sz="2400" b="1" kern="0" dirty="0" err="1">
                <a:solidFill>
                  <a:srgbClr val="FF0000"/>
                </a:solidFill>
              </a:rPr>
              <a:t>Bạn</a:t>
            </a:r>
            <a:r>
              <a:rPr lang="en-US" sz="2400" b="1" kern="0" dirty="0">
                <a:solidFill>
                  <a:srgbClr val="FF0000"/>
                </a:solidFill>
              </a:rPr>
              <a:t> </a:t>
            </a:r>
            <a:r>
              <a:rPr lang="en-US" sz="2400" b="1" kern="0" dirty="0" err="1">
                <a:solidFill>
                  <a:srgbClr val="FF0000"/>
                </a:solidFill>
              </a:rPr>
              <a:t>nam</a:t>
            </a:r>
            <a:r>
              <a:rPr lang="en-US" sz="2400" b="1" kern="0" dirty="0">
                <a:solidFill>
                  <a:srgbClr val="FF0000"/>
                </a:solidFill>
              </a:rPr>
              <a:t> </a:t>
            </a:r>
            <a:r>
              <a:rPr lang="en-US" sz="2400" b="1" kern="0" dirty="0" err="1">
                <a:solidFill>
                  <a:srgbClr val="FF0000"/>
                </a:solidFill>
              </a:rPr>
              <a:t>xem</a:t>
            </a:r>
            <a:r>
              <a:rPr lang="en-US" sz="2400" b="1" kern="0" dirty="0">
                <a:solidFill>
                  <a:srgbClr val="FF0000"/>
                </a:solidFill>
              </a:rPr>
              <a:t> </a:t>
            </a:r>
            <a:r>
              <a:rPr lang="en-US" sz="2400" b="1" kern="0" dirty="0" err="1">
                <a:solidFill>
                  <a:srgbClr val="FF0000"/>
                </a:solidFill>
              </a:rPr>
              <a:t>ti</a:t>
            </a:r>
            <a:r>
              <a:rPr lang="en-US" sz="2400" b="1" kern="0" dirty="0">
                <a:solidFill>
                  <a:srgbClr val="FF0000"/>
                </a:solidFill>
              </a:rPr>
              <a:t> vi </a:t>
            </a:r>
            <a:r>
              <a:rPr lang="en-US" sz="2400" b="1" kern="0" dirty="0" err="1">
                <a:solidFill>
                  <a:srgbClr val="FF0000"/>
                </a:solidFill>
              </a:rPr>
              <a:t>quá</a:t>
            </a:r>
            <a:r>
              <a:rPr lang="en-US" sz="2400" b="1" kern="0" dirty="0">
                <a:solidFill>
                  <a:srgbClr val="FF0000"/>
                </a:solidFill>
              </a:rPr>
              <a:t> </a:t>
            </a:r>
            <a:r>
              <a:rPr lang="en-US" sz="2400" b="1" kern="0" dirty="0" err="1">
                <a:solidFill>
                  <a:srgbClr val="FF0000"/>
                </a:solidFill>
              </a:rPr>
              <a:t>muộn</a:t>
            </a:r>
            <a:r>
              <a:rPr lang="en-US" sz="2400" b="1" kern="0" dirty="0">
                <a:solidFill>
                  <a:srgbClr val="FF0000"/>
                </a:solidFill>
              </a:rPr>
              <a:t> </a:t>
            </a:r>
            <a:r>
              <a:rPr lang="en-US" sz="2400" b="1" kern="0" dirty="0" err="1">
                <a:solidFill>
                  <a:srgbClr val="FF0000"/>
                </a:solidFill>
              </a:rPr>
              <a:t>gây</a:t>
            </a:r>
            <a:r>
              <a:rPr lang="en-US" sz="2400" b="1" kern="0" dirty="0">
                <a:solidFill>
                  <a:srgbClr val="FF0000"/>
                </a:solidFill>
              </a:rPr>
              <a:t> </a:t>
            </a:r>
            <a:r>
              <a:rPr lang="en-US" sz="2400" b="1" kern="0" dirty="0" err="1">
                <a:solidFill>
                  <a:srgbClr val="FF0000"/>
                </a:solidFill>
              </a:rPr>
              <a:t>ảnh</a:t>
            </a:r>
            <a:r>
              <a:rPr lang="en-US" sz="2400" b="1" kern="0" dirty="0">
                <a:solidFill>
                  <a:srgbClr val="FF0000"/>
                </a:solidFill>
              </a:rPr>
              <a:t> </a:t>
            </a:r>
            <a:r>
              <a:rPr lang="en-US" sz="2400" b="1" kern="0" dirty="0" err="1">
                <a:solidFill>
                  <a:srgbClr val="FF0000"/>
                </a:solidFill>
              </a:rPr>
              <a:t>hưởng</a:t>
            </a:r>
            <a:r>
              <a:rPr lang="en-US" sz="2400" b="1" kern="0" dirty="0">
                <a:solidFill>
                  <a:srgbClr val="FF0000"/>
                </a:solidFill>
              </a:rPr>
              <a:t> </a:t>
            </a:r>
            <a:r>
              <a:rPr lang="en-US" sz="2400" b="1" kern="0" dirty="0" err="1">
                <a:solidFill>
                  <a:srgbClr val="FF0000"/>
                </a:solidFill>
              </a:rPr>
              <a:t>tới</a:t>
            </a:r>
            <a:r>
              <a:rPr lang="en-US" sz="2400" b="1" kern="0" dirty="0">
                <a:solidFill>
                  <a:srgbClr val="FF0000"/>
                </a:solidFill>
              </a:rPr>
              <a:t> </a:t>
            </a:r>
            <a:r>
              <a:rPr lang="en-US" sz="2400" b="1" kern="0" dirty="0" err="1">
                <a:solidFill>
                  <a:srgbClr val="FF0000"/>
                </a:solidFill>
              </a:rPr>
              <a:t>giấc</a:t>
            </a:r>
            <a:r>
              <a:rPr lang="en-US" sz="2400" b="1" kern="0" dirty="0">
                <a:solidFill>
                  <a:srgbClr val="FF0000"/>
                </a:solidFill>
              </a:rPr>
              <a:t> </a:t>
            </a:r>
            <a:r>
              <a:rPr lang="en-US" sz="2400" b="1" kern="0" dirty="0" err="1">
                <a:solidFill>
                  <a:srgbClr val="FF0000"/>
                </a:solidFill>
              </a:rPr>
              <a:t>ngủ</a:t>
            </a:r>
            <a:r>
              <a:rPr lang="en-US" sz="2400" b="1" dirty="0">
                <a:solidFill>
                  <a:srgbClr val="FF0000"/>
                </a:solidFill>
              </a:rPr>
              <a:t>.</a:t>
            </a:r>
            <a:endParaRPr kumimoji="0" lang="en-US" sz="24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 xmlns:a16="http://schemas.microsoft.com/office/drawing/2014/main" id="{DC1D1BA3-D9B6-B869-5EF8-A140BC442CDE}"/>
              </a:ext>
            </a:extLst>
          </p:cNvPr>
          <p:cNvPicPr>
            <a:picLocks noChangeAspect="1"/>
          </p:cNvPicPr>
          <p:nvPr/>
        </p:nvPicPr>
        <p:blipFill>
          <a:blip r:embed="rId4"/>
          <a:stretch>
            <a:fillRect/>
          </a:stretch>
        </p:blipFill>
        <p:spPr>
          <a:xfrm>
            <a:off x="7933766" y="3554540"/>
            <a:ext cx="1113286" cy="1422392"/>
          </a:xfrm>
          <a:prstGeom prst="rect">
            <a:avLst/>
          </a:prstGeom>
        </p:spPr>
      </p:pic>
      <p:sp>
        <p:nvSpPr>
          <p:cNvPr id="11" name="Speech Bubble: Rectangle with Corners Rounded 10">
            <a:extLst>
              <a:ext uri="{FF2B5EF4-FFF2-40B4-BE49-F238E27FC236}">
                <a16:creationId xmlns="" xmlns:a16="http://schemas.microsoft.com/office/drawing/2014/main" id="{9B0CCEBF-2C97-5C33-2AB6-CAE6E609AEA4}"/>
              </a:ext>
            </a:extLst>
          </p:cNvPr>
          <p:cNvSpPr/>
          <p:nvPr/>
        </p:nvSpPr>
        <p:spPr>
          <a:xfrm>
            <a:off x="4572000" y="1588960"/>
            <a:ext cx="3593054" cy="1556675"/>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noProof="0" dirty="0" err="1">
                <a:solidFill>
                  <a:srgbClr val="002060"/>
                </a:solidFill>
                <a:latin typeface="Arial" panose="020B0604020202020204" pitchFamily="34" charset="0"/>
                <a:cs typeface="Arial" panose="020B0604020202020204" pitchFamily="34" charset="0"/>
              </a:rPr>
              <a:t>Đây</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là</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hình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ảnh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xem</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ti</a:t>
            </a:r>
            <a:r>
              <a:rPr lang="en-US" sz="2400" noProof="0" dirty="0">
                <a:solidFill>
                  <a:srgbClr val="002060"/>
                </a:solidFill>
                <a:latin typeface="Arial" panose="020B0604020202020204" pitchFamily="34" charset="0"/>
                <a:cs typeface="Arial" panose="020B0604020202020204" pitchFamily="34" charset="0"/>
              </a:rPr>
              <a:t> vi </a:t>
            </a:r>
            <a:r>
              <a:rPr lang="en-US" sz="2400" noProof="0" dirty="0" err="1">
                <a:solidFill>
                  <a:srgbClr val="002060"/>
                </a:solidFill>
                <a:latin typeface="Arial" panose="020B0604020202020204" pitchFamily="34" charset="0"/>
                <a:cs typeface="Arial" panose="020B0604020202020204" pitchFamily="34" charset="0"/>
              </a:rPr>
              <a:t>không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đúng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cách</a:t>
            </a:r>
            <a:r>
              <a:rPr lang="en-US" sz="2400" noProof="0" dirty="0">
                <a:solidFill>
                  <a:srgbClr val="002060"/>
                </a:solidFill>
                <a:latin typeface="Arial" panose="020B0604020202020204" pitchFamily="34" charset="0"/>
                <a:cs typeface="Arial" panose="020B0604020202020204" pitchFamily="34" charset="0"/>
              </a:rPr>
              <a:t>.</a:t>
            </a:r>
            <a:endParaRPr kumimoji="0" lang="en-US"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A8FD726E-0EFD-48FC-9F4F-7AA1E6B383C3}"/>
              </a:ext>
            </a:extLst>
          </p:cNvPr>
          <p:cNvPicPr>
            <a:picLocks noChangeAspect="1"/>
          </p:cNvPicPr>
          <p:nvPr/>
        </p:nvPicPr>
        <p:blipFill>
          <a:blip r:embed="rId5"/>
          <a:stretch>
            <a:fillRect/>
          </a:stretch>
        </p:blipFill>
        <p:spPr>
          <a:xfrm>
            <a:off x="380171" y="496773"/>
            <a:ext cx="3631459" cy="488849"/>
          </a:xfrm>
          <a:prstGeom prst="rect">
            <a:avLst/>
          </a:prstGeom>
        </p:spPr>
      </p:pic>
    </p:spTree>
    <p:extLst>
      <p:ext uri="{BB962C8B-B14F-4D97-AF65-F5344CB8AC3E}">
        <p14:creationId xmlns:p14="http://schemas.microsoft.com/office/powerpoint/2010/main" val="11143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0" name="Picture 29">
            <a:extLst>
              <a:ext uri="{FF2B5EF4-FFF2-40B4-BE49-F238E27FC236}">
                <a16:creationId xmlns="" xmlns:a16="http://schemas.microsoft.com/office/drawing/2014/main" id="{C5A31348-D3A1-32BA-40DA-CE072A7B4AA3}"/>
              </a:ext>
            </a:extLst>
          </p:cNvPr>
          <p:cNvPicPr>
            <a:picLocks noChangeAspect="1"/>
          </p:cNvPicPr>
          <p:nvPr/>
        </p:nvPicPr>
        <p:blipFill rotWithShape="1">
          <a:blip r:embed="rId3"/>
          <a:srcRect l="607" t="47035" r="48933" b="5668"/>
          <a:stretch/>
        </p:blipFill>
        <p:spPr>
          <a:xfrm>
            <a:off x="357694" y="1748119"/>
            <a:ext cx="3433540" cy="2409760"/>
          </a:xfrm>
          <a:prstGeom prst="rect">
            <a:avLst/>
          </a:prstGeom>
        </p:spPr>
      </p:pic>
      <p:sp>
        <p:nvSpPr>
          <p:cNvPr id="9" name="Flowchart: Alternate Process 33">
            <a:extLst>
              <a:ext uri="{FF2B5EF4-FFF2-40B4-BE49-F238E27FC236}">
                <a16:creationId xmlns="" xmlns:a16="http://schemas.microsoft.com/office/drawing/2014/main" id="{2FA33969-6114-9979-0EED-44552898DE9C}"/>
              </a:ext>
            </a:extLst>
          </p:cNvPr>
          <p:cNvSpPr/>
          <p:nvPr/>
        </p:nvSpPr>
        <p:spPr>
          <a:xfrm>
            <a:off x="3986673" y="3554540"/>
            <a:ext cx="3751654" cy="1422392"/>
          </a:xfrm>
          <a:custGeom>
            <a:avLst/>
            <a:gdLst>
              <a:gd name="connsiteX0" fmla="*/ 0 w 5221372"/>
              <a:gd name="connsiteY0" fmla="*/ 271229 h 1627374"/>
              <a:gd name="connsiteX1" fmla="*/ 271229 w 5221372"/>
              <a:gd name="connsiteY1" fmla="*/ 0 h 1627374"/>
              <a:gd name="connsiteX2" fmla="*/ 892856 w 5221372"/>
              <a:gd name="connsiteY2" fmla="*/ 0 h 1627374"/>
              <a:gd name="connsiteX3" fmla="*/ 1561272 w 5221372"/>
              <a:gd name="connsiteY3" fmla="*/ 0 h 1627374"/>
              <a:gd name="connsiteX4" fmla="*/ 2089321 w 5221372"/>
              <a:gd name="connsiteY4" fmla="*/ 0 h 1627374"/>
              <a:gd name="connsiteX5" fmla="*/ 2851316 w 5221372"/>
              <a:gd name="connsiteY5" fmla="*/ 0 h 1627374"/>
              <a:gd name="connsiteX6" fmla="*/ 3426154 w 5221372"/>
              <a:gd name="connsiteY6" fmla="*/ 0 h 1627374"/>
              <a:gd name="connsiteX7" fmla="*/ 4141359 w 5221372"/>
              <a:gd name="connsiteY7" fmla="*/ 0 h 1627374"/>
              <a:gd name="connsiteX8" fmla="*/ 4950143 w 5221372"/>
              <a:gd name="connsiteY8" fmla="*/ 0 h 1627374"/>
              <a:gd name="connsiteX9" fmla="*/ 5221372 w 5221372"/>
              <a:gd name="connsiteY9" fmla="*/ 271229 h 1627374"/>
              <a:gd name="connsiteX10" fmla="*/ 5221372 w 5221372"/>
              <a:gd name="connsiteY10" fmla="*/ 802838 h 1627374"/>
              <a:gd name="connsiteX11" fmla="*/ 5221372 w 5221372"/>
              <a:gd name="connsiteY11" fmla="*/ 1356145 h 1627374"/>
              <a:gd name="connsiteX12" fmla="*/ 4950143 w 5221372"/>
              <a:gd name="connsiteY12" fmla="*/ 1627374 h 1627374"/>
              <a:gd name="connsiteX13" fmla="*/ 4375305 w 5221372"/>
              <a:gd name="connsiteY13" fmla="*/ 1627374 h 1627374"/>
              <a:gd name="connsiteX14" fmla="*/ 3613310 w 5221372"/>
              <a:gd name="connsiteY14" fmla="*/ 1627374 h 1627374"/>
              <a:gd name="connsiteX15" fmla="*/ 2851316 w 5221372"/>
              <a:gd name="connsiteY15" fmla="*/ 1627374 h 1627374"/>
              <a:gd name="connsiteX16" fmla="*/ 2136110 w 5221372"/>
              <a:gd name="connsiteY16" fmla="*/ 1627374 h 1627374"/>
              <a:gd name="connsiteX17" fmla="*/ 1514483 w 5221372"/>
              <a:gd name="connsiteY17" fmla="*/ 1627374 h 1627374"/>
              <a:gd name="connsiteX18" fmla="*/ 939645 w 5221372"/>
              <a:gd name="connsiteY18" fmla="*/ 1627374 h 1627374"/>
              <a:gd name="connsiteX19" fmla="*/ 271229 w 5221372"/>
              <a:gd name="connsiteY19" fmla="*/ 1627374 h 1627374"/>
              <a:gd name="connsiteX20" fmla="*/ 0 w 5221372"/>
              <a:gd name="connsiteY20" fmla="*/ 1356145 h 1627374"/>
              <a:gd name="connsiteX21" fmla="*/ 0 w 5221372"/>
              <a:gd name="connsiteY21" fmla="*/ 835385 h 1627374"/>
              <a:gd name="connsiteX22" fmla="*/ 0 w 5221372"/>
              <a:gd name="connsiteY22" fmla="*/ 271229 h 16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1372" h="1627374" fill="none" extrusionOk="0">
                <a:moveTo>
                  <a:pt x="0" y="271229"/>
                </a:moveTo>
                <a:cubicBezTo>
                  <a:pt x="-28533" y="103755"/>
                  <a:pt x="123537" y="-23101"/>
                  <a:pt x="271229" y="0"/>
                </a:cubicBezTo>
                <a:cubicBezTo>
                  <a:pt x="567354" y="8826"/>
                  <a:pt x="700189" y="-18060"/>
                  <a:pt x="892856" y="0"/>
                </a:cubicBezTo>
                <a:cubicBezTo>
                  <a:pt x="1085523" y="18060"/>
                  <a:pt x="1368776" y="905"/>
                  <a:pt x="1561272" y="0"/>
                </a:cubicBezTo>
                <a:cubicBezTo>
                  <a:pt x="1753768" y="-905"/>
                  <a:pt x="1892817" y="-25999"/>
                  <a:pt x="2089321" y="0"/>
                </a:cubicBezTo>
                <a:cubicBezTo>
                  <a:pt x="2285825" y="25999"/>
                  <a:pt x="2697248" y="30727"/>
                  <a:pt x="2851316" y="0"/>
                </a:cubicBezTo>
                <a:cubicBezTo>
                  <a:pt x="3005385" y="-30727"/>
                  <a:pt x="3151443" y="-11061"/>
                  <a:pt x="3426154" y="0"/>
                </a:cubicBezTo>
                <a:cubicBezTo>
                  <a:pt x="3700865" y="11061"/>
                  <a:pt x="3929603" y="-24449"/>
                  <a:pt x="4141359" y="0"/>
                </a:cubicBezTo>
                <a:cubicBezTo>
                  <a:pt x="4353116" y="24449"/>
                  <a:pt x="4563863" y="12049"/>
                  <a:pt x="4950143" y="0"/>
                </a:cubicBezTo>
                <a:cubicBezTo>
                  <a:pt x="5078280" y="17181"/>
                  <a:pt x="5231737" y="130542"/>
                  <a:pt x="5221372" y="271229"/>
                </a:cubicBezTo>
                <a:cubicBezTo>
                  <a:pt x="5212170" y="461814"/>
                  <a:pt x="5229195" y="668081"/>
                  <a:pt x="5221372" y="802838"/>
                </a:cubicBezTo>
                <a:cubicBezTo>
                  <a:pt x="5213549" y="937595"/>
                  <a:pt x="5228569" y="1226023"/>
                  <a:pt x="5221372" y="1356145"/>
                </a:cubicBezTo>
                <a:cubicBezTo>
                  <a:pt x="5220065" y="1515062"/>
                  <a:pt x="5136838" y="1626673"/>
                  <a:pt x="4950143" y="1627374"/>
                </a:cubicBezTo>
                <a:cubicBezTo>
                  <a:pt x="4818173" y="1602065"/>
                  <a:pt x="4510004" y="1610784"/>
                  <a:pt x="4375305" y="1627374"/>
                </a:cubicBezTo>
                <a:cubicBezTo>
                  <a:pt x="4240606" y="1643964"/>
                  <a:pt x="3969273" y="1663185"/>
                  <a:pt x="3613310" y="1627374"/>
                </a:cubicBezTo>
                <a:cubicBezTo>
                  <a:pt x="3257347" y="1591563"/>
                  <a:pt x="3086133" y="1662554"/>
                  <a:pt x="2851316" y="1627374"/>
                </a:cubicBezTo>
                <a:cubicBezTo>
                  <a:pt x="2616499" y="1592194"/>
                  <a:pt x="2376423" y="1646434"/>
                  <a:pt x="2136110" y="1627374"/>
                </a:cubicBezTo>
                <a:cubicBezTo>
                  <a:pt x="1895797" y="1608314"/>
                  <a:pt x="1659154" y="1621400"/>
                  <a:pt x="1514483" y="1627374"/>
                </a:cubicBezTo>
                <a:cubicBezTo>
                  <a:pt x="1369812" y="1633348"/>
                  <a:pt x="1216975" y="1607453"/>
                  <a:pt x="939645" y="1627374"/>
                </a:cubicBezTo>
                <a:cubicBezTo>
                  <a:pt x="662315" y="1647295"/>
                  <a:pt x="564706" y="1613033"/>
                  <a:pt x="271229" y="1627374"/>
                </a:cubicBezTo>
                <a:cubicBezTo>
                  <a:pt x="121469" y="1596101"/>
                  <a:pt x="6343" y="1513219"/>
                  <a:pt x="0" y="1356145"/>
                </a:cubicBezTo>
                <a:cubicBezTo>
                  <a:pt x="-4586" y="1131184"/>
                  <a:pt x="3427" y="958858"/>
                  <a:pt x="0" y="835385"/>
                </a:cubicBezTo>
                <a:cubicBezTo>
                  <a:pt x="-3427" y="711912"/>
                  <a:pt x="21212" y="415163"/>
                  <a:pt x="0" y="271229"/>
                </a:cubicBezTo>
                <a:close/>
              </a:path>
              <a:path w="5221372" h="1627374" stroke="0" extrusionOk="0">
                <a:moveTo>
                  <a:pt x="0" y="271229"/>
                </a:moveTo>
                <a:cubicBezTo>
                  <a:pt x="-5665" y="140750"/>
                  <a:pt x="152154" y="10149"/>
                  <a:pt x="271229" y="0"/>
                </a:cubicBezTo>
                <a:cubicBezTo>
                  <a:pt x="569979" y="-5167"/>
                  <a:pt x="699745" y="-2767"/>
                  <a:pt x="892856" y="0"/>
                </a:cubicBezTo>
                <a:cubicBezTo>
                  <a:pt x="1085967" y="2767"/>
                  <a:pt x="1324935" y="-14869"/>
                  <a:pt x="1654851" y="0"/>
                </a:cubicBezTo>
                <a:cubicBezTo>
                  <a:pt x="1984768" y="14869"/>
                  <a:pt x="1966454" y="2848"/>
                  <a:pt x="2276478" y="0"/>
                </a:cubicBezTo>
                <a:cubicBezTo>
                  <a:pt x="2586502" y="-2848"/>
                  <a:pt x="2578641" y="23924"/>
                  <a:pt x="2804527" y="0"/>
                </a:cubicBezTo>
                <a:cubicBezTo>
                  <a:pt x="3030413" y="-23924"/>
                  <a:pt x="3343139" y="32876"/>
                  <a:pt x="3519732" y="0"/>
                </a:cubicBezTo>
                <a:cubicBezTo>
                  <a:pt x="3696326" y="-32876"/>
                  <a:pt x="4124097" y="38"/>
                  <a:pt x="4281727" y="0"/>
                </a:cubicBezTo>
                <a:cubicBezTo>
                  <a:pt x="4439358" y="-38"/>
                  <a:pt x="4779883" y="9097"/>
                  <a:pt x="4950143" y="0"/>
                </a:cubicBezTo>
                <a:cubicBezTo>
                  <a:pt x="5095648" y="-2212"/>
                  <a:pt x="5239219" y="115859"/>
                  <a:pt x="5221372" y="271229"/>
                </a:cubicBezTo>
                <a:cubicBezTo>
                  <a:pt x="5233422" y="540311"/>
                  <a:pt x="5249518" y="659728"/>
                  <a:pt x="5221372" y="835385"/>
                </a:cubicBezTo>
                <a:cubicBezTo>
                  <a:pt x="5193226" y="1011042"/>
                  <a:pt x="5218844" y="1120180"/>
                  <a:pt x="5221372" y="1356145"/>
                </a:cubicBezTo>
                <a:cubicBezTo>
                  <a:pt x="5250815" y="1485815"/>
                  <a:pt x="5094884" y="1630610"/>
                  <a:pt x="4950143" y="1627374"/>
                </a:cubicBezTo>
                <a:cubicBezTo>
                  <a:pt x="4821237" y="1649839"/>
                  <a:pt x="4570558" y="1604851"/>
                  <a:pt x="4422094" y="1627374"/>
                </a:cubicBezTo>
                <a:cubicBezTo>
                  <a:pt x="4273630" y="1649897"/>
                  <a:pt x="4063301" y="1602585"/>
                  <a:pt x="3847256" y="1627374"/>
                </a:cubicBezTo>
                <a:cubicBezTo>
                  <a:pt x="3631211" y="1652163"/>
                  <a:pt x="3392534" y="1615987"/>
                  <a:pt x="3132051" y="1627374"/>
                </a:cubicBezTo>
                <a:cubicBezTo>
                  <a:pt x="2871569" y="1638761"/>
                  <a:pt x="2810388" y="1613170"/>
                  <a:pt x="2604002" y="1627374"/>
                </a:cubicBezTo>
                <a:cubicBezTo>
                  <a:pt x="2397616" y="1641578"/>
                  <a:pt x="2151572" y="1632500"/>
                  <a:pt x="1982375" y="1627374"/>
                </a:cubicBezTo>
                <a:cubicBezTo>
                  <a:pt x="1813178" y="1622248"/>
                  <a:pt x="1646680" y="1619432"/>
                  <a:pt x="1407537" y="1627374"/>
                </a:cubicBezTo>
                <a:cubicBezTo>
                  <a:pt x="1168394" y="1635316"/>
                  <a:pt x="580585" y="1634404"/>
                  <a:pt x="271229" y="1627374"/>
                </a:cubicBezTo>
                <a:cubicBezTo>
                  <a:pt x="112351" y="1635044"/>
                  <a:pt x="-5175" y="1495305"/>
                  <a:pt x="0" y="1356145"/>
                </a:cubicBezTo>
                <a:cubicBezTo>
                  <a:pt x="-24206" y="1108319"/>
                  <a:pt x="-9336" y="1070631"/>
                  <a:pt x="0" y="835385"/>
                </a:cubicBezTo>
                <a:cubicBezTo>
                  <a:pt x="9336" y="600139"/>
                  <a:pt x="2626" y="393524"/>
                  <a:pt x="0" y="27122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 xmlns:ask="http://schemas.microsoft.com/office/drawing/2018/sketchyshapes" sd="3478589231">
                  <a:custGeom>
                    <a:avLst/>
                    <a:gdLst>
                      <a:gd name="connsiteX0" fmla="*/ 0 w 3751654"/>
                      <a:gd name="connsiteY0" fmla="*/ 237065 h 1422392"/>
                      <a:gd name="connsiteX1" fmla="*/ 237065 w 3751654"/>
                      <a:gd name="connsiteY1" fmla="*/ 0 h 1422392"/>
                      <a:gd name="connsiteX2" fmla="*/ 827019 w 3751654"/>
                      <a:gd name="connsiteY2" fmla="*/ 0 h 1422392"/>
                      <a:gd name="connsiteX3" fmla="*/ 1548075 w 3751654"/>
                      <a:gd name="connsiteY3" fmla="*/ 0 h 1422392"/>
                      <a:gd name="connsiteX4" fmla="*/ 2105254 w 3751654"/>
                      <a:gd name="connsiteY4" fmla="*/ 0 h 1422392"/>
                      <a:gd name="connsiteX5" fmla="*/ 2826309 w 3751654"/>
                      <a:gd name="connsiteY5" fmla="*/ 0 h 1422392"/>
                      <a:gd name="connsiteX6" fmla="*/ 3514589 w 3751654"/>
                      <a:gd name="connsiteY6" fmla="*/ 0 h 1422392"/>
                      <a:gd name="connsiteX7" fmla="*/ 3751654 w 3751654"/>
                      <a:gd name="connsiteY7" fmla="*/ 237065 h 1422392"/>
                      <a:gd name="connsiteX8" fmla="*/ 3751654 w 3751654"/>
                      <a:gd name="connsiteY8" fmla="*/ 720679 h 1422392"/>
                      <a:gd name="connsiteX9" fmla="*/ 3751654 w 3751654"/>
                      <a:gd name="connsiteY9" fmla="*/ 1185327 h 1422392"/>
                      <a:gd name="connsiteX10" fmla="*/ 3514589 w 3751654"/>
                      <a:gd name="connsiteY10" fmla="*/ 1422392 h 1422392"/>
                      <a:gd name="connsiteX11" fmla="*/ 2891859 w 3751654"/>
                      <a:gd name="connsiteY11" fmla="*/ 1422392 h 1422392"/>
                      <a:gd name="connsiteX12" fmla="*/ 2269130 w 3751654"/>
                      <a:gd name="connsiteY12" fmla="*/ 1422392 h 1422392"/>
                      <a:gd name="connsiteX13" fmla="*/ 1679176 w 3751654"/>
                      <a:gd name="connsiteY13" fmla="*/ 1422392 h 1422392"/>
                      <a:gd name="connsiteX14" fmla="*/ 1089221 w 3751654"/>
                      <a:gd name="connsiteY14" fmla="*/ 1422392 h 1422392"/>
                      <a:gd name="connsiteX15" fmla="*/ 237065 w 3751654"/>
                      <a:gd name="connsiteY15" fmla="*/ 1422392 h 1422392"/>
                      <a:gd name="connsiteX16" fmla="*/ 0 w 3751654"/>
                      <a:gd name="connsiteY16" fmla="*/ 1185327 h 1422392"/>
                      <a:gd name="connsiteX17" fmla="*/ 0 w 3751654"/>
                      <a:gd name="connsiteY17" fmla="*/ 739644 h 1422392"/>
                      <a:gd name="connsiteX18" fmla="*/ 0 w 3751654"/>
                      <a:gd name="connsiteY18" fmla="*/ 237065 h 14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654" h="1422392" fill="none" extrusionOk="0">
                        <a:moveTo>
                          <a:pt x="0" y="237065"/>
                        </a:moveTo>
                        <a:cubicBezTo>
                          <a:pt x="-23487" y="125973"/>
                          <a:pt x="104452" y="-3466"/>
                          <a:pt x="237065" y="0"/>
                        </a:cubicBezTo>
                        <a:cubicBezTo>
                          <a:pt x="374004" y="-15083"/>
                          <a:pt x="550782" y="-28393"/>
                          <a:pt x="827019" y="0"/>
                        </a:cubicBezTo>
                        <a:cubicBezTo>
                          <a:pt x="1103256" y="28393"/>
                          <a:pt x="1334632" y="2131"/>
                          <a:pt x="1548075" y="0"/>
                        </a:cubicBezTo>
                        <a:cubicBezTo>
                          <a:pt x="1761518" y="-2131"/>
                          <a:pt x="1848531" y="5511"/>
                          <a:pt x="2105254" y="0"/>
                        </a:cubicBezTo>
                        <a:cubicBezTo>
                          <a:pt x="2361977" y="-5511"/>
                          <a:pt x="2488166" y="35494"/>
                          <a:pt x="2826309" y="0"/>
                        </a:cubicBezTo>
                        <a:cubicBezTo>
                          <a:pt x="3164452" y="-35494"/>
                          <a:pt x="3224568" y="25802"/>
                          <a:pt x="3514589" y="0"/>
                        </a:cubicBezTo>
                        <a:cubicBezTo>
                          <a:pt x="3631796" y="-5541"/>
                          <a:pt x="3756473" y="93743"/>
                          <a:pt x="3751654" y="237065"/>
                        </a:cubicBezTo>
                        <a:cubicBezTo>
                          <a:pt x="3775460" y="468250"/>
                          <a:pt x="3742421" y="500266"/>
                          <a:pt x="3751654" y="720679"/>
                        </a:cubicBezTo>
                        <a:cubicBezTo>
                          <a:pt x="3760887" y="941092"/>
                          <a:pt x="3741085" y="1047953"/>
                          <a:pt x="3751654" y="1185327"/>
                        </a:cubicBezTo>
                        <a:cubicBezTo>
                          <a:pt x="3765553" y="1333444"/>
                          <a:pt x="3656668" y="1445793"/>
                          <a:pt x="3514589" y="1422392"/>
                        </a:cubicBezTo>
                        <a:cubicBezTo>
                          <a:pt x="3219709" y="1450417"/>
                          <a:pt x="3098366" y="1420871"/>
                          <a:pt x="2891859" y="1422392"/>
                        </a:cubicBezTo>
                        <a:cubicBezTo>
                          <a:pt x="2685352" y="1423914"/>
                          <a:pt x="2508322" y="1446559"/>
                          <a:pt x="2269130" y="1422392"/>
                        </a:cubicBezTo>
                        <a:cubicBezTo>
                          <a:pt x="2029938" y="1398225"/>
                          <a:pt x="1887203" y="1408250"/>
                          <a:pt x="1679176" y="1422392"/>
                        </a:cubicBezTo>
                        <a:cubicBezTo>
                          <a:pt x="1471149" y="1436534"/>
                          <a:pt x="1285626" y="1420149"/>
                          <a:pt x="1089221" y="1422392"/>
                        </a:cubicBezTo>
                        <a:cubicBezTo>
                          <a:pt x="892817" y="1424635"/>
                          <a:pt x="445740" y="1448818"/>
                          <a:pt x="237065" y="1422392"/>
                        </a:cubicBezTo>
                        <a:cubicBezTo>
                          <a:pt x="102277" y="1451490"/>
                          <a:pt x="-13111" y="1323822"/>
                          <a:pt x="0" y="1185327"/>
                        </a:cubicBezTo>
                        <a:cubicBezTo>
                          <a:pt x="10467" y="1089619"/>
                          <a:pt x="5594" y="916622"/>
                          <a:pt x="0" y="739644"/>
                        </a:cubicBezTo>
                        <a:cubicBezTo>
                          <a:pt x="-5594" y="562666"/>
                          <a:pt x="-5824" y="448752"/>
                          <a:pt x="0" y="237065"/>
                        </a:cubicBezTo>
                        <a:close/>
                      </a:path>
                      <a:path w="3751654" h="1422392" stroke="0" extrusionOk="0">
                        <a:moveTo>
                          <a:pt x="0" y="237065"/>
                        </a:moveTo>
                        <a:cubicBezTo>
                          <a:pt x="-7469" y="131607"/>
                          <a:pt x="110581" y="1468"/>
                          <a:pt x="237065" y="0"/>
                        </a:cubicBezTo>
                        <a:cubicBezTo>
                          <a:pt x="487178" y="-2755"/>
                          <a:pt x="620977" y="15008"/>
                          <a:pt x="859795" y="0"/>
                        </a:cubicBezTo>
                        <a:cubicBezTo>
                          <a:pt x="1098613" y="-15008"/>
                          <a:pt x="1229095" y="-34177"/>
                          <a:pt x="1580850" y="0"/>
                        </a:cubicBezTo>
                        <a:cubicBezTo>
                          <a:pt x="1932605" y="34177"/>
                          <a:pt x="1906512" y="-22633"/>
                          <a:pt x="2203579" y="0"/>
                        </a:cubicBezTo>
                        <a:cubicBezTo>
                          <a:pt x="2500646" y="22633"/>
                          <a:pt x="2565853" y="14234"/>
                          <a:pt x="2760758" y="0"/>
                        </a:cubicBezTo>
                        <a:cubicBezTo>
                          <a:pt x="2955663" y="-14234"/>
                          <a:pt x="3141773" y="17411"/>
                          <a:pt x="3514589" y="0"/>
                        </a:cubicBezTo>
                        <a:cubicBezTo>
                          <a:pt x="3640108" y="27149"/>
                          <a:pt x="3779522" y="110643"/>
                          <a:pt x="3751654" y="237065"/>
                        </a:cubicBezTo>
                        <a:cubicBezTo>
                          <a:pt x="3745244" y="362120"/>
                          <a:pt x="3766441" y="573796"/>
                          <a:pt x="3751654" y="692231"/>
                        </a:cubicBezTo>
                        <a:cubicBezTo>
                          <a:pt x="3736867" y="810666"/>
                          <a:pt x="3761131" y="1063136"/>
                          <a:pt x="3751654" y="1185327"/>
                        </a:cubicBezTo>
                        <a:cubicBezTo>
                          <a:pt x="3751813" y="1311570"/>
                          <a:pt x="3647535" y="1424740"/>
                          <a:pt x="3514589" y="1422392"/>
                        </a:cubicBezTo>
                        <a:cubicBezTo>
                          <a:pt x="3395021" y="1413813"/>
                          <a:pt x="3187397" y="1417062"/>
                          <a:pt x="2924635" y="1422392"/>
                        </a:cubicBezTo>
                        <a:cubicBezTo>
                          <a:pt x="2661873" y="1427722"/>
                          <a:pt x="2558671" y="1425715"/>
                          <a:pt x="2236355" y="1422392"/>
                        </a:cubicBezTo>
                        <a:cubicBezTo>
                          <a:pt x="1914039" y="1419069"/>
                          <a:pt x="1768363" y="1451354"/>
                          <a:pt x="1515299" y="1422392"/>
                        </a:cubicBezTo>
                        <a:cubicBezTo>
                          <a:pt x="1262235" y="1393430"/>
                          <a:pt x="1172679" y="1433046"/>
                          <a:pt x="925345" y="1422392"/>
                        </a:cubicBezTo>
                        <a:cubicBezTo>
                          <a:pt x="678011" y="1411738"/>
                          <a:pt x="432390" y="1408403"/>
                          <a:pt x="237065" y="1422392"/>
                        </a:cubicBezTo>
                        <a:cubicBezTo>
                          <a:pt x="108772" y="1426207"/>
                          <a:pt x="-20774" y="1313443"/>
                          <a:pt x="0" y="1185327"/>
                        </a:cubicBezTo>
                        <a:cubicBezTo>
                          <a:pt x="-1128" y="992424"/>
                          <a:pt x="-20865" y="906727"/>
                          <a:pt x="0" y="720679"/>
                        </a:cubicBezTo>
                        <a:cubicBezTo>
                          <a:pt x="20865" y="534631"/>
                          <a:pt x="3827" y="385451"/>
                          <a:pt x="0" y="237065"/>
                        </a:cubicBezTo>
                        <a:close/>
                      </a:path>
                    </a:pathLst>
                  </a:custGeom>
                  <ask:type>
                    <ask:lineSketchFreehand/>
                  </ask:type>
                </ask:lineSketchStyleProps>
              </a:ext>
            </a:extLst>
          </a:ln>
          <a:effectLst/>
        </p:spPr>
        <p:txBody>
          <a:bodyPr rtlCol="0" anchor="ctr"/>
          <a:lstStyle/>
          <a:p>
            <a:pPr lvl="0" algn="ctr">
              <a:defRPr/>
            </a:pPr>
            <a:r>
              <a:rPr lang="en-US" sz="2300" b="1" kern="0" dirty="0" err="1">
                <a:solidFill>
                  <a:srgbClr val="FF0000"/>
                </a:solidFill>
              </a:rPr>
              <a:t>Vì</a:t>
            </a:r>
            <a:r>
              <a:rPr lang="en-US" sz="2300" b="1" kern="0" dirty="0">
                <a:solidFill>
                  <a:srgbClr val="FF0000"/>
                </a:solidFill>
              </a:rPr>
              <a:t> </a:t>
            </a:r>
            <a:r>
              <a:rPr lang="en-US" sz="2300" b="1" kern="0" dirty="0" err="1">
                <a:solidFill>
                  <a:srgbClr val="FF0000"/>
                </a:solidFill>
              </a:rPr>
              <a:t>bạn</a:t>
            </a:r>
            <a:r>
              <a:rPr lang="en-US" sz="2300" b="1" kern="0" dirty="0">
                <a:solidFill>
                  <a:srgbClr val="FF0000"/>
                </a:solidFill>
              </a:rPr>
              <a:t> </a:t>
            </a:r>
            <a:r>
              <a:rPr lang="en-US" sz="2300" b="1" kern="0" dirty="0" err="1">
                <a:solidFill>
                  <a:srgbClr val="FF0000"/>
                </a:solidFill>
              </a:rPr>
              <a:t>không</a:t>
            </a:r>
            <a:r>
              <a:rPr lang="en-US" sz="2300" b="1" kern="0" dirty="0">
                <a:solidFill>
                  <a:srgbClr val="FF0000"/>
                </a:solidFill>
              </a:rPr>
              <a:t> </a:t>
            </a:r>
            <a:r>
              <a:rPr lang="en-US" sz="2300" b="1" kern="0" dirty="0" err="1">
                <a:solidFill>
                  <a:srgbClr val="FF0000"/>
                </a:solidFill>
              </a:rPr>
              <a:t>ngồi</a:t>
            </a:r>
            <a:r>
              <a:rPr lang="en-US" sz="2300" b="1" kern="0" dirty="0">
                <a:solidFill>
                  <a:srgbClr val="FF0000"/>
                </a:solidFill>
              </a:rPr>
              <a:t> </a:t>
            </a:r>
            <a:r>
              <a:rPr lang="en-US" sz="2300" b="1" kern="0" dirty="0" err="1">
                <a:solidFill>
                  <a:srgbClr val="FF0000"/>
                </a:solidFill>
              </a:rPr>
              <a:t>chính</a:t>
            </a:r>
            <a:r>
              <a:rPr lang="en-US" sz="2300" b="1" kern="0" dirty="0">
                <a:solidFill>
                  <a:srgbClr val="FF0000"/>
                </a:solidFill>
              </a:rPr>
              <a:t> </a:t>
            </a:r>
            <a:r>
              <a:rPr lang="en-US" sz="2300" b="1" kern="0" dirty="0" err="1">
                <a:solidFill>
                  <a:srgbClr val="FF0000"/>
                </a:solidFill>
              </a:rPr>
              <a:t>diện</a:t>
            </a:r>
            <a:r>
              <a:rPr lang="en-US" sz="2300" b="1" kern="0" dirty="0">
                <a:solidFill>
                  <a:srgbClr val="FF0000"/>
                </a:solidFill>
              </a:rPr>
              <a:t> </a:t>
            </a:r>
            <a:r>
              <a:rPr lang="en-US" sz="2300" b="1" kern="0" dirty="0" err="1">
                <a:solidFill>
                  <a:srgbClr val="FF0000"/>
                </a:solidFill>
              </a:rPr>
              <a:t>khi</a:t>
            </a:r>
            <a:r>
              <a:rPr lang="en-US" sz="2300" b="1" kern="0" dirty="0">
                <a:solidFill>
                  <a:srgbClr val="FF0000"/>
                </a:solidFill>
              </a:rPr>
              <a:t> </a:t>
            </a:r>
            <a:r>
              <a:rPr lang="en-US" sz="2300" b="1" kern="0" dirty="0" err="1">
                <a:solidFill>
                  <a:srgbClr val="FF0000"/>
                </a:solidFill>
              </a:rPr>
              <a:t>xem</a:t>
            </a:r>
            <a:r>
              <a:rPr lang="en-US" sz="2300" b="1" kern="0" dirty="0">
                <a:solidFill>
                  <a:srgbClr val="FF0000"/>
                </a:solidFill>
              </a:rPr>
              <a:t> </a:t>
            </a:r>
            <a:r>
              <a:rPr lang="en-US" sz="2300" b="1" kern="0" dirty="0" err="1">
                <a:solidFill>
                  <a:srgbClr val="FF0000"/>
                </a:solidFill>
              </a:rPr>
              <a:t>ti</a:t>
            </a:r>
            <a:r>
              <a:rPr lang="en-US" sz="2300" b="1" kern="0" dirty="0">
                <a:solidFill>
                  <a:srgbClr val="FF0000"/>
                </a:solidFill>
              </a:rPr>
              <a:t> vi, </a:t>
            </a:r>
            <a:r>
              <a:rPr lang="en-US" sz="2300" b="1" kern="0" dirty="0" err="1">
                <a:solidFill>
                  <a:srgbClr val="FF0000"/>
                </a:solidFill>
              </a:rPr>
              <a:t>dễ</a:t>
            </a:r>
            <a:r>
              <a:rPr lang="en-US" sz="2300" b="1" kern="0" dirty="0">
                <a:solidFill>
                  <a:srgbClr val="FF0000"/>
                </a:solidFill>
              </a:rPr>
              <a:t> </a:t>
            </a:r>
            <a:r>
              <a:rPr lang="en-US" sz="2300" b="1" kern="0" dirty="0" err="1">
                <a:solidFill>
                  <a:srgbClr val="FF0000"/>
                </a:solidFill>
              </a:rPr>
              <a:t>khiến</a:t>
            </a:r>
            <a:r>
              <a:rPr lang="en-US" sz="2300" b="1" kern="0" dirty="0">
                <a:solidFill>
                  <a:srgbClr val="FF0000"/>
                </a:solidFill>
              </a:rPr>
              <a:t> </a:t>
            </a:r>
            <a:r>
              <a:rPr lang="en-US" sz="2300" b="1" kern="0" dirty="0" err="1">
                <a:solidFill>
                  <a:srgbClr val="FF0000"/>
                </a:solidFill>
              </a:rPr>
              <a:t>mắt</a:t>
            </a:r>
            <a:r>
              <a:rPr lang="en-US" sz="2300" b="1" kern="0" dirty="0">
                <a:solidFill>
                  <a:srgbClr val="FF0000"/>
                </a:solidFill>
              </a:rPr>
              <a:t> </a:t>
            </a:r>
            <a:r>
              <a:rPr lang="en-US" sz="2300" b="1" kern="0" dirty="0" err="1">
                <a:solidFill>
                  <a:srgbClr val="FF0000"/>
                </a:solidFill>
              </a:rPr>
              <a:t>bị</a:t>
            </a:r>
            <a:r>
              <a:rPr lang="en-US" sz="2300" b="1" kern="0" dirty="0">
                <a:solidFill>
                  <a:srgbClr val="FF0000"/>
                </a:solidFill>
              </a:rPr>
              <a:t> </a:t>
            </a:r>
            <a:r>
              <a:rPr lang="en-US" sz="2300" b="1" kern="0" dirty="0" err="1">
                <a:solidFill>
                  <a:srgbClr val="FF0000"/>
                </a:solidFill>
              </a:rPr>
              <a:t>cận</a:t>
            </a:r>
            <a:r>
              <a:rPr lang="en-US" sz="2300" b="1" kern="0" dirty="0">
                <a:solidFill>
                  <a:srgbClr val="FF0000"/>
                </a:solidFill>
              </a:rPr>
              <a:t>, </a:t>
            </a:r>
            <a:r>
              <a:rPr lang="en-US" sz="2300" b="1" kern="0" dirty="0" err="1">
                <a:solidFill>
                  <a:srgbClr val="FF0000"/>
                </a:solidFill>
              </a:rPr>
              <a:t>lác</a:t>
            </a:r>
            <a:r>
              <a:rPr lang="en-US" sz="2300" b="1" kern="0" dirty="0">
                <a:solidFill>
                  <a:srgbClr val="FF0000"/>
                </a:solidFill>
              </a:rPr>
              <a:t> </a:t>
            </a:r>
            <a:r>
              <a:rPr lang="en-US" sz="2300" b="1" kern="0" dirty="0" err="1">
                <a:solidFill>
                  <a:srgbClr val="FF0000"/>
                </a:solidFill>
              </a:rPr>
              <a:t>mắt</a:t>
            </a:r>
            <a:endParaRPr kumimoji="0" lang="en-US" sz="23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 xmlns:a16="http://schemas.microsoft.com/office/drawing/2014/main" id="{DC1D1BA3-D9B6-B869-5EF8-A140BC442CDE}"/>
              </a:ext>
            </a:extLst>
          </p:cNvPr>
          <p:cNvPicPr>
            <a:picLocks noChangeAspect="1"/>
          </p:cNvPicPr>
          <p:nvPr/>
        </p:nvPicPr>
        <p:blipFill>
          <a:blip r:embed="rId4"/>
          <a:stretch>
            <a:fillRect/>
          </a:stretch>
        </p:blipFill>
        <p:spPr>
          <a:xfrm>
            <a:off x="7933766" y="3554540"/>
            <a:ext cx="1113286" cy="1422392"/>
          </a:xfrm>
          <a:prstGeom prst="rect">
            <a:avLst/>
          </a:prstGeom>
        </p:spPr>
      </p:pic>
      <p:sp>
        <p:nvSpPr>
          <p:cNvPr id="11" name="Speech Bubble: Rectangle with Corners Rounded 10">
            <a:extLst>
              <a:ext uri="{FF2B5EF4-FFF2-40B4-BE49-F238E27FC236}">
                <a16:creationId xmlns="" xmlns:a16="http://schemas.microsoft.com/office/drawing/2014/main" id="{9B0CCEBF-2C97-5C33-2AB6-CAE6E609AEA4}"/>
              </a:ext>
            </a:extLst>
          </p:cNvPr>
          <p:cNvSpPr/>
          <p:nvPr/>
        </p:nvSpPr>
        <p:spPr>
          <a:xfrm>
            <a:off x="4572000" y="1588960"/>
            <a:ext cx="3593054" cy="1556675"/>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noProof="0" dirty="0" err="1">
                <a:solidFill>
                  <a:srgbClr val="002060"/>
                </a:solidFill>
                <a:latin typeface="Arial" panose="020B0604020202020204" pitchFamily="34" charset="0"/>
                <a:cs typeface="Arial" panose="020B0604020202020204" pitchFamily="34" charset="0"/>
              </a:rPr>
              <a:t>Đây</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là</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hình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ảnh</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xem</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ti</a:t>
            </a:r>
            <a:r>
              <a:rPr lang="en-US" sz="2400" noProof="0" dirty="0">
                <a:solidFill>
                  <a:srgbClr val="002060"/>
                </a:solidFill>
                <a:latin typeface="Arial" panose="020B0604020202020204" pitchFamily="34" charset="0"/>
                <a:cs typeface="Arial" panose="020B0604020202020204" pitchFamily="34" charset="0"/>
              </a:rPr>
              <a:t> vi </a:t>
            </a:r>
            <a:r>
              <a:rPr lang="en-US" sz="2400" noProof="0" dirty="0" err="1">
                <a:solidFill>
                  <a:srgbClr val="002060"/>
                </a:solidFill>
                <a:latin typeface="Arial" panose="020B0604020202020204" pitchFamily="34" charset="0"/>
                <a:cs typeface="Arial" panose="020B0604020202020204" pitchFamily="34" charset="0"/>
              </a:rPr>
              <a:t>không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đúng</a:t>
            </a:r>
            <a:r>
              <a:rPr lang="en-US" sz="2400" noProof="0" dirty="0">
                <a:solidFill>
                  <a:srgbClr val="002060"/>
                </a:solidFill>
                <a:latin typeface="Arial" panose="020B0604020202020204" pitchFamily="34" charset="0"/>
                <a:cs typeface="Arial" panose="020B0604020202020204" pitchFamily="34" charset="0"/>
              </a:rPr>
              <a:t> </a:t>
            </a:r>
            <a:r>
              <a:rPr lang="en-US" sz="2400" noProof="0" dirty="0" err="1">
                <a:solidFill>
                  <a:srgbClr val="002060"/>
                </a:solidFill>
                <a:latin typeface="Arial" panose="020B0604020202020204" pitchFamily="34" charset="0"/>
                <a:cs typeface="Arial" panose="020B0604020202020204" pitchFamily="34" charset="0"/>
              </a:rPr>
              <a:t>cách</a:t>
            </a:r>
            <a:r>
              <a:rPr lang="en-US" sz="2400" noProof="0" dirty="0">
                <a:solidFill>
                  <a:srgbClr val="002060"/>
                </a:solidFill>
                <a:latin typeface="Arial" panose="020B0604020202020204" pitchFamily="34" charset="0"/>
                <a:cs typeface="Arial" panose="020B0604020202020204" pitchFamily="34" charset="0"/>
              </a:rPr>
              <a:t>.</a:t>
            </a:r>
            <a:endParaRPr kumimoji="0" lang="en-US"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A8FD726E-0EFD-48FC-9F4F-7AA1E6B383C3}"/>
              </a:ext>
            </a:extLst>
          </p:cNvPr>
          <p:cNvPicPr>
            <a:picLocks noChangeAspect="1"/>
          </p:cNvPicPr>
          <p:nvPr/>
        </p:nvPicPr>
        <p:blipFill>
          <a:blip r:embed="rId5"/>
          <a:stretch>
            <a:fillRect/>
          </a:stretch>
        </p:blipFill>
        <p:spPr>
          <a:xfrm>
            <a:off x="380171" y="496773"/>
            <a:ext cx="3631459" cy="488849"/>
          </a:xfrm>
          <a:prstGeom prst="rect">
            <a:avLst/>
          </a:prstGeom>
        </p:spPr>
      </p:pic>
    </p:spTree>
    <p:extLst>
      <p:ext uri="{BB962C8B-B14F-4D97-AF65-F5344CB8AC3E}">
        <p14:creationId xmlns:p14="http://schemas.microsoft.com/office/powerpoint/2010/main" val="36596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The Social Media Anniversary by Slidesgo">
  <a:themeElements>
    <a:clrScheme name="Simple Light">
      <a:dk1>
        <a:srgbClr val="0A0A0A"/>
      </a:dk1>
      <a:lt1>
        <a:srgbClr val="FFFFFF"/>
      </a:lt1>
      <a:dk2>
        <a:srgbClr val="E9E9E9"/>
      </a:dk2>
      <a:lt2>
        <a:srgbClr val="A3C8FF"/>
      </a:lt2>
      <a:accent1>
        <a:srgbClr val="628EFF"/>
      </a:accent1>
      <a:accent2>
        <a:srgbClr val="3676F7"/>
      </a:accent2>
      <a:accent3>
        <a:srgbClr val="4A67B4"/>
      </a:accent3>
      <a:accent4>
        <a:srgbClr val="74CA7E"/>
      </a:accent4>
      <a:accent5>
        <a:srgbClr val="ECA200"/>
      </a:accent5>
      <a:accent6>
        <a:srgbClr val="E64C40"/>
      </a:accent6>
      <a:hlink>
        <a:srgbClr val="628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444</Words>
  <Application>Microsoft Office PowerPoint</Application>
  <PresentationFormat>On-screen Show (16:9)</PresentationFormat>
  <Paragraphs>45</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Mukta</vt:lpstr>
      <vt:lpstr>Lobster</vt:lpstr>
      <vt:lpstr>Calibri</vt:lpstr>
      <vt:lpstr>Arial</vt:lpstr>
      <vt:lpstr>Odibee Sans</vt:lpstr>
      <vt:lpstr>Lexend</vt:lpstr>
      <vt:lpstr>Jua</vt:lpstr>
      <vt:lpstr>Times New Roman</vt:lpstr>
      <vt:lpstr>The Social Media Anniversary by Slidesgo</vt:lpstr>
      <vt:lpstr>Sử dụng máy thu hình</vt:lpstr>
      <vt:lpstr>PowerPoint Presentation</vt:lpstr>
      <vt:lpstr>Khám phá</vt:lpstr>
      <vt:lpstr>Hoạt động 1  Thực hành</vt:lpstr>
      <vt:lpstr>Hoạt động 2  Tìm hiểu về cách sử dụng máy thu hình</vt:lpstr>
      <vt:lpstr>2. Tìm hiểu về cách sử dụng máy thu hình</vt:lpstr>
      <vt:lpstr>PowerPoint Presentation</vt:lpstr>
      <vt:lpstr>PowerPoint Presentation</vt:lpstr>
      <vt:lpstr>PowerPoint Presentation</vt:lpstr>
      <vt:lpstr>Kết luận</vt:lpstr>
      <vt:lpstr>PowerPoint Presentation</vt:lpstr>
      <vt:lpstr>PowerPoint Presentation</vt:lpstr>
      <vt:lpstr>PowerPoint Presentation</vt:lpstr>
      <vt:lpstr>Thực hành Vận dụng</vt:lpstr>
      <vt:lpstr>Trò chơi “Ai nhanh- ai đúng”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Sử dụng máy thu hình</dc:title>
  <cp:lastModifiedBy>Admin</cp:lastModifiedBy>
  <cp:revision>14</cp:revision>
  <dcterms:modified xsi:type="dcterms:W3CDTF">2022-12-08T07:24:22Z</dcterms:modified>
</cp:coreProperties>
</file>