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1"/>
  </p:notesMasterIdLst>
  <p:handoutMasterIdLst>
    <p:handoutMasterId r:id="rId42"/>
  </p:handout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6" r:id="rId34"/>
    <p:sldId id="288" r:id="rId35"/>
    <p:sldId id="289" r:id="rId36"/>
    <p:sldId id="290" r:id="rId37"/>
    <p:sldId id="291" r:id="rId38"/>
    <p:sldId id="292" r:id="rId39"/>
    <p:sldId id="294" r:id="rId40"/>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780"/>
    <a:srgbClr val="00B050"/>
    <a:srgbClr val="31ADB9"/>
    <a:srgbClr val="FF9900"/>
    <a:srgbClr val="EC3730"/>
    <a:srgbClr val="29304A"/>
    <a:srgbClr val="FF0066"/>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88" d="100"/>
          <a:sy n="88" d="100"/>
        </p:scale>
        <p:origin x="660" y="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2022/12/8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2022/12/8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107505" y="214305"/>
            <a:ext cx="9001000" cy="181588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TRƯỜNG</a:t>
            </a:r>
            <a:r>
              <a:rPr kumimoji="0" lang="en-US" sz="2400" b="1" i="0" u="none" strike="noStrike" kern="1200" cap="none" spc="0" normalizeH="0" noProof="0" dirty="0">
                <a:ln>
                  <a:noFill/>
                </a:ln>
                <a:solidFill>
                  <a:srgbClr val="00B050"/>
                </a:solidFill>
                <a:effectLst/>
                <a:uLnTx/>
                <a:uFillTx/>
                <a:latin typeface="Times New Roman" pitchFamily="18" charset="0"/>
                <a:cs typeface="Times New Roman" pitchFamily="18" charset="0"/>
              </a:rPr>
              <a:t> TIỂU HỌC ÁI MỘ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Tiếng</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noProof="0" dirty="0" err="1">
                <a:ln>
                  <a:noFill/>
                </a:ln>
                <a:solidFill>
                  <a:srgbClr val="00B050"/>
                </a:solidFill>
                <a:effectLst/>
                <a:uLnTx/>
                <a:uFillTx/>
                <a:latin typeface="UTM Avo" panose="02040603050506020204" pitchFamily="18" charset="0"/>
                <a:ea typeface="+mn-ea"/>
                <a:cs typeface="+mn-cs"/>
              </a:rPr>
              <a:t>Việt</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Tuần</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15</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439728" y="2117924"/>
            <a:ext cx="826008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Bài</a:t>
            </a:r>
            <a:r>
              <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28:Con </a:t>
            </a: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đường</a:t>
            </a:r>
            <a:r>
              <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của</a:t>
            </a:r>
            <a:r>
              <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bé</a:t>
            </a:r>
            <a:endPar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979698"/>
            <a:ext cx="82600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UTM Avo" panose="02040603050506020204" pitchFamily="18" charset="0"/>
                <a:ea typeface="+mn-ea"/>
                <a:cs typeface="#9Slide03 Cousine Bold" panose="02070709020205020404" pitchFamily="49" charset="0"/>
              </a:rPr>
              <a:t>Tiết 1 + 2: Đọc</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011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Ba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a16="http://schemas.microsoft.com/office/drawing/2014/main"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a16="http://schemas.microsoft.com/office/drawing/2014/main" id="{A2DEF114-CD87-581F-F5A3-B0326E3A7000}"/>
              </a:ext>
            </a:extLst>
          </p:cNvPr>
          <p:cNvSpPr txBox="1"/>
          <p:nvPr/>
        </p:nvSpPr>
        <p:spPr>
          <a:xfrm>
            <a:off x="683568" y="1663809"/>
            <a:ext cx="834204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máy</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thủy</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a16="http://schemas.microsoft.com/office/drawing/2014/main"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a16="http://schemas.microsoft.com/office/drawing/2014/main"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3852400" y="3371619"/>
            <a:ext cx="3790717"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611C81A-29EC-058B-67C4-C744F3F2AF49}"/>
                </a:ext>
              </a:extLst>
            </p:cNvPr>
            <p:cNvSpPr txBox="1"/>
            <p:nvPr/>
          </p:nvSpPr>
          <p:spPr>
            <a:xfrm>
              <a:off x="2902194" y="3393960"/>
              <a:ext cx="374441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30" name="Group 29"/>
          <p:cNvGrpSpPr/>
          <p:nvPr/>
        </p:nvGrpSpPr>
        <p:grpSpPr>
          <a:xfrm>
            <a:off x="6337812" y="1432154"/>
            <a:ext cx="1690571" cy="1729479"/>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456962" y="2903686"/>
            <a:ext cx="1763688" cy="1599626"/>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367084" y="-32030"/>
            <a:ext cx="1776915" cy="1715749"/>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2699793" y="1484899"/>
            <a:ext cx="3670934"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7611C81A-29EC-058B-67C4-C744F3F2AF49}"/>
                </a:ext>
              </a:extLst>
            </p:cNvPr>
            <p:cNvSpPr txBox="1"/>
            <p:nvPr/>
          </p:nvSpPr>
          <p:spPr>
            <a:xfrm>
              <a:off x="-10048" y="1556960"/>
              <a:ext cx="38975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42" name="Group 41"/>
          <p:cNvGrpSpPr/>
          <p:nvPr/>
        </p:nvGrpSpPr>
        <p:grpSpPr>
          <a:xfrm>
            <a:off x="3742746" y="19283"/>
            <a:ext cx="3895123" cy="1412871"/>
            <a:chOff x="1382366" y="303401"/>
            <a:chExt cx="4162783"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7611C81A-29EC-058B-67C4-C744F3F2AF49}"/>
                </a:ext>
              </a:extLst>
            </p:cNvPr>
            <p:cNvSpPr txBox="1"/>
            <p:nvPr/>
          </p:nvSpPr>
          <p:spPr>
            <a:xfrm>
              <a:off x="1499555" y="385983"/>
              <a:ext cx="4045594" cy="1653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cxnSp>
        <p:nvCxnSpPr>
          <p:cNvPr id="45" name="Straight Connector 44">
            <a:extLst>
              <a:ext uri="{FF2B5EF4-FFF2-40B4-BE49-F238E27FC236}">
                <a16:creationId xmlns:a16="http://schemas.microsoft.com/office/drawing/2014/main" id="{3B671C9B-85E5-F16B-C530-AEABFC8724B9}"/>
              </a:ext>
            </a:extLst>
          </p:cNvPr>
          <p:cNvCxnSpPr>
            <a:cxnSpLocks/>
          </p:cNvCxnSpPr>
          <p:nvPr/>
        </p:nvCxnSpPr>
        <p:spPr>
          <a:xfrm>
            <a:off x="3995936" y="699542"/>
            <a:ext cx="244827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a16="http://schemas.microsoft.com/office/drawing/2014/main" id="{92EE236A-5D02-2E5F-3EB6-CAB3FD98F103}"/>
              </a:ext>
            </a:extLst>
          </p:cNvPr>
          <p:cNvCxnSpPr>
            <a:cxnSpLocks/>
          </p:cNvCxnSpPr>
          <p:nvPr/>
        </p:nvCxnSpPr>
        <p:spPr>
          <a:xfrm>
            <a:off x="3203848" y="2427734"/>
            <a:ext cx="208823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a16="http://schemas.microsoft.com/office/drawing/2014/main"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48" name="TextBox 47">
            <a:extLst>
              <a:ext uri="{FF2B5EF4-FFF2-40B4-BE49-F238E27FC236}">
                <a16:creationId xmlns:a16="http://schemas.microsoft.com/office/drawing/2014/main" id="{C63034B5-E075-8C7A-2333-43DAF86005D5}"/>
              </a:ext>
            </a:extLst>
          </p:cNvPr>
          <p:cNvSpPr txBox="1"/>
          <p:nvPr/>
        </p:nvSpPr>
        <p:spPr>
          <a:xfrm>
            <a:off x="-11285" y="2475436"/>
            <a:ext cx="302433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xây</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nông</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nghiệp</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cảnh</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đẹp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thiên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nhiên</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455380" y="3999968"/>
            <a:ext cx="7293084"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các</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loại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phương</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tiện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giao</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thông</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hình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ảnh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tác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2254" y="3999968"/>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a16="http://schemas.microsoft.com/office/drawing/2014/main"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a16="http://schemas.microsoft.com/office/drawing/2014/main"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a16="http://schemas.microsoft.com/office/drawing/2014/main"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a16="http://schemas.microsoft.com/office/drawing/2014/main"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 3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a16="http://schemas.microsoft.com/office/drawing/2014/main" id="{C0507137-DDAB-B1B0-6432-2F1C700FA853}"/>
              </a:ext>
            </a:extLst>
          </p:cNvPr>
          <p:cNvSpPr txBox="1"/>
          <p:nvPr/>
        </p:nvSpPr>
        <p:spPr>
          <a:xfrm>
            <a:off x="539552" y="1203598"/>
            <a:ext cx="8352928" cy="20005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nói về nghề nghiệp của chú phi công, chú hải quân, bác lái tàu, nghề của bố,</a:t>
            </a:r>
            <a:r>
              <a:rPr kumimoji="0" lang="nl-NL" sz="320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nl-NL"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nl-NL" sz="320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nl-NL"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và việc đi</a:t>
            </a:r>
            <a:r>
              <a:rPr kumimoji="0" lang="nl-NL" sz="320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học</a:t>
            </a:r>
            <a:r>
              <a:rPr kumimoji="0" lang="nl-NL"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của bé.</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cs typeface="Times New Roman" panose="02020603050405020304" pitchFamily="18" charset="0"/>
              </a:rPr>
              <a:t>1. </a:t>
            </a:r>
            <a:r>
              <a:rPr lang="en-US" sz="3200" dirty="0" err="1">
                <a:solidFill>
                  <a:srgbClr val="227780"/>
                </a:solidFill>
                <a:latin typeface="Times New Roman" panose="02020603050405020304" pitchFamily="18" charset="0"/>
                <a:cs typeface="Times New Roman" panose="02020603050405020304" pitchFamily="18" charset="0"/>
              </a:rPr>
              <a:t>Đọc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một</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câu</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chuyện</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bài</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văn</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bài</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thơ</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về</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một</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nghề</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nghiệp</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hoặc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công</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việc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nào</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đó</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và</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viết</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phiếu</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đọc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sách</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theo</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mẫu</a:t>
            </a:r>
            <a:r>
              <a:rPr lang="en-US" sz="3200" dirty="0">
                <a:solidFill>
                  <a:srgbClr val="227780"/>
                </a:solidFill>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a16="http://schemas.microsoft.com/office/drawing/2014/main"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m</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79512" y="627534"/>
            <a:ext cx="878497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đổi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thêm</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về</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lợi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ích</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nghề</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nghiệp</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việc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đó</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mang</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cuộc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sống</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THẢO  LUẬN THEO NHÓM ĐÔI</a:t>
            </a: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987574"/>
            <a:ext cx="842493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góp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456384" cy="555109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1" i="0" u="none" strike="noStrike" kern="1200" cap="none" spc="0" normalizeH="0" baseline="0" noProof="0" dirty="0" err="1">
                <a:ln>
                  <a:noFill/>
                </a:ln>
                <a:solidFill>
                  <a:srgbClr val="333333"/>
                </a:solidFill>
                <a:effectLst/>
                <a:uLnTx/>
                <a:uFillTx/>
                <a:latin typeface="Arial"/>
                <a:ea typeface="Times New Roman"/>
                <a:cs typeface="Times New Roman"/>
              </a:rPr>
              <a:t>Làm</a:t>
            </a:r>
            <a:r>
              <a:rPr kumimoji="0" lang="en-US"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1"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1" i="0" u="none" strike="noStrike" kern="1200" cap="none" spc="0" normalizeH="0" baseline="0" noProof="0" dirty="0" err="1">
                <a:ln>
                  <a:noFill/>
                </a:ln>
                <a:solidFill>
                  <a:srgbClr val="333333"/>
                </a:solidFill>
                <a:effectLst/>
                <a:uLnTx/>
                <a:uFillTx/>
                <a:latin typeface="Arial"/>
                <a:ea typeface="Times New Roman"/>
                <a:cs typeface="Times New Roman"/>
              </a:rPr>
              <a:t>sĩ</a:t>
            </a:r>
            <a:endParaRPr kumimoji="0" lang="en-US"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Mời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mẹ</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yên</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lặng</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Để</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khám</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cho</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Chắc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lại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đầu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nắng</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Bệnh</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này</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là</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bệnh</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ho</a:t>
            </a:r>
            <a:endParaRPr kumimoji="0" lang="en-US"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Thuốc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ngọt</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không</a:t>
            </a:r>
            <a:r>
              <a:rPr lang="en-US" dirty="0">
                <a:solidFill>
                  <a:srgbClr val="333333"/>
                </a:solidFill>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đắng</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Phải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uống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với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nước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sôi</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Nếu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tiêm</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thì</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đau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lắm</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Mẹ</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lại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khóc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nhè</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thôi</a:t>
            </a:r>
            <a:endParaRPr kumimoji="0" lang="en-US"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Mẹ</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bỗng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hỏi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Sổ</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mũi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uống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thuốc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gì</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chừng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hiểu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ý</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Uống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sữa</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với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bánh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mì</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a:ln>
                  <a:noFill/>
                </a:ln>
                <a:solidFill>
                  <a:srgbClr val="333333"/>
                </a:solidFill>
                <a:effectLst/>
                <a:uLnTx/>
                <a:uFillTx/>
                <a:latin typeface="Arial"/>
                <a:ea typeface="Calibri"/>
                <a:cs typeface="Times New Roman"/>
              </a:rPr>
              <a:t>                  </a:t>
            </a:r>
            <a:r>
              <a:rPr kumimoji="0" lang="en-US" b="1" i="1" u="none" strike="noStrike" kern="1200" cap="none" spc="0" normalizeH="0" baseline="0" noProof="0" dirty="0">
                <a:ln>
                  <a:noFill/>
                </a:ln>
                <a:solidFill>
                  <a:srgbClr val="333333"/>
                </a:solidFill>
                <a:effectLst/>
                <a:uLnTx/>
                <a:uFillTx/>
                <a:latin typeface="Arial"/>
                <a:ea typeface="Calibri"/>
                <a:cs typeface="Times New Roman"/>
              </a:rPr>
              <a:t>Lê </a:t>
            </a:r>
            <a:r>
              <a:rPr kumimoji="0" lang="en-US" b="1" i="1" u="none" strike="noStrike" kern="1200" cap="none" spc="0" normalizeH="0" baseline="0" noProof="0" dirty="0" err="1">
                <a:ln>
                  <a:noFill/>
                </a:ln>
                <a:solidFill>
                  <a:srgbClr val="333333"/>
                </a:solidFill>
                <a:effectLst/>
                <a:uLnTx/>
                <a:uFillTx/>
                <a:latin typeface="Arial"/>
                <a:ea typeface="Calibri"/>
                <a:cs typeface="Times New Roman"/>
              </a:rPr>
              <a:t>Ngân</a:t>
            </a:r>
            <a:endParaRPr kumimoji="0" lang="en-US"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spcAft>
                <a:spcPts val="1125"/>
              </a:spcAft>
              <a:buClrTx/>
              <a:buSzTx/>
              <a:buFontTx/>
              <a:buNone/>
              <a:tabLst/>
              <a:defRPr/>
            </a:pP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Bài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thơ</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này</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nói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về</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nghề</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bác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sĩ</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Khi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chúng</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mình</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ốm</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thì</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bác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sĩ</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sẽ</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là</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người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khám</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bệnh</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kê</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thuốc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và</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chăm</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sóc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để</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chúng</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mình</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khỏe</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lại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đấy</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các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bạn</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ạ! </a:t>
            </a:r>
            <a:endParaRPr kumimoji="0" lang="en-US" sz="2000" b="0" i="0" u="none" strike="noStrike" kern="1200" cap="none" spc="0" normalizeH="0" baseline="0" noProof="0" dirty="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563888" y="1851670"/>
            <a:ext cx="6732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5098504"/>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Chiếc</a:t>
            </a: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mới</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Trên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dòng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sông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trắng</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mới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dựng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lên</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Nhân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đi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bên</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Tàu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xe</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chạy</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giữa</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xe</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lửa</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Xình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xịch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qua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Khách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ngồi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trên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tàu</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Đoàn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người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đi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bộ</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Cùng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cười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hớn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hở</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Nhìn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chiếc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dài</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Tấm</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tắc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khen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tài</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Công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nhân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xây</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dựng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a:cs typeface="Times New Roman" panose="02020603050405020304" pitchFamily="18" charset="0"/>
              </a:rPr>
              <a:t>            </a:t>
            </a:r>
            <a:r>
              <a:rPr kumimoji="0" lang="en-US" sz="2000" b="1" i="1" u="none" strike="noStrike" kern="1200" cap="none" spc="0" normalizeH="0" baseline="0" noProof="0" dirty="0" err="1">
                <a:ln>
                  <a:noFill/>
                </a:ln>
                <a:solidFill>
                  <a:srgbClr val="333333"/>
                </a:solidFill>
                <a:effectLst/>
                <a:uLnTx/>
                <a:uFillTx/>
                <a:latin typeface="Times New Roman" panose="02020603050405020304" pitchFamily="18" charset="0"/>
                <a:ea typeface="Calibri"/>
                <a:cs typeface="Times New Roman" panose="02020603050405020304" pitchFamily="18" charset="0"/>
              </a:rPr>
              <a:t>Thái</a:t>
            </a:r>
            <a:r>
              <a:rPr kumimoji="0" lang="en-US" sz="2000" b="1" i="1" u="none" strike="noStrike" kern="1200" cap="none" spc="0" normalizeH="0" baseline="0" noProof="0" dirty="0">
                <a:ln>
                  <a:noFill/>
                </a:ln>
                <a:solidFill>
                  <a:srgbClr val="333333"/>
                </a:solidFill>
                <a:effectLst/>
                <a:uLnTx/>
                <a:uFillTx/>
                <a:latin typeface="Times New Roman" panose="02020603050405020304" pitchFamily="18" charset="0"/>
                <a:ea typeface="Calibri"/>
                <a:cs typeface="Times New Roman" panose="02020603050405020304" pitchFamily="18" charset="0"/>
              </a:rPr>
              <a:t> </a:t>
            </a:r>
            <a:r>
              <a:rPr kumimoji="0" lang="en-US" sz="2000" b="1" i="1" u="none" strike="noStrike" kern="1200" cap="none" spc="0" normalizeH="0" baseline="0" noProof="0" dirty="0" err="1">
                <a:ln>
                  <a:noFill/>
                </a:ln>
                <a:solidFill>
                  <a:srgbClr val="333333"/>
                </a:solidFill>
                <a:effectLst/>
                <a:uLnTx/>
                <a:uFillTx/>
                <a:latin typeface="Times New Roman" panose="02020603050405020304" pitchFamily="18" charset="0"/>
                <a:ea typeface="Calibri"/>
                <a:cs typeface="Times New Roman" panose="02020603050405020304" pitchFamily="18" charset="0"/>
              </a:rPr>
              <a:t>Hoàng</a:t>
            </a:r>
            <a:r>
              <a:rPr kumimoji="0" lang="en-US" sz="2000" b="1" i="1" u="none" strike="noStrike" kern="1200" cap="none" spc="0" normalizeH="0" baseline="0" noProof="0" dirty="0">
                <a:ln>
                  <a:noFill/>
                </a:ln>
                <a:solidFill>
                  <a:srgbClr val="333333"/>
                </a:solidFill>
                <a:effectLst/>
                <a:uLnTx/>
                <a:uFillTx/>
                <a:latin typeface="Times New Roman" panose="02020603050405020304" pitchFamily="18" charset="0"/>
                <a:ea typeface="Calibri"/>
                <a:cs typeface="Times New Roman" panose="02020603050405020304" pitchFamily="18" charset="0"/>
              </a:rPr>
              <a:t> </a:t>
            </a:r>
            <a:r>
              <a:rPr kumimoji="0" lang="en-US" sz="2000" b="1" i="1" u="none" strike="noStrike" kern="1200" cap="none" spc="0" normalizeH="0" baseline="0" noProof="0" dirty="0" err="1">
                <a:ln>
                  <a:noFill/>
                </a:ln>
                <a:solidFill>
                  <a:srgbClr val="333333"/>
                </a:solidFill>
                <a:effectLst/>
                <a:uLnTx/>
                <a:uFillTx/>
                <a:latin typeface="Times New Roman" panose="02020603050405020304" pitchFamily="18" charset="0"/>
                <a:ea typeface="Calibri"/>
                <a:cs typeface="Times New Roman" panose="02020603050405020304" pitchFamily="18" charset="0"/>
              </a:rPr>
              <a:t>LInh</a:t>
            </a:r>
            <a:endPar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mj-cs"/>
              </a:rPr>
              <a:t>Chuẩn bị bài mới</a:t>
            </a: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a16="http://schemas.microsoft.com/office/drawing/2014/main"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4359714" y="3127181"/>
            <a:ext cx="4598304" cy="1877437"/>
            <a:chOff x="3017393" y="3393960"/>
            <a:chExt cx="4295127" cy="1877437"/>
          </a:xfrm>
        </p:grpSpPr>
        <p:sp>
          <p:nvSpPr>
            <p:cNvPr id="4" name="Rounded Rectangle 3"/>
            <p:cNvSpPr/>
            <p:nvPr/>
          </p:nvSpPr>
          <p:spPr>
            <a:xfrm>
              <a:off x="3050482" y="344570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611C81A-29EC-058B-67C4-C744F3F2AF49}"/>
                </a:ext>
              </a:extLst>
            </p:cNvPr>
            <p:cNvSpPr txBox="1"/>
            <p:nvPr/>
          </p:nvSpPr>
          <p:spPr>
            <a:xfrm>
              <a:off x="3017393" y="3393960"/>
              <a:ext cx="429512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4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185982" y="1515661"/>
            <a:ext cx="4262268" cy="2139047"/>
            <a:chOff x="-31150" y="1515661"/>
            <a:chExt cx="3897573" cy="2139047"/>
          </a:xfrm>
        </p:grpSpPr>
        <p:sp>
          <p:nvSpPr>
            <p:cNvPr id="16" name="Rounded Rectangle 15"/>
            <p:cNvSpPr/>
            <p:nvPr/>
          </p:nvSpPr>
          <p:spPr>
            <a:xfrm>
              <a:off x="-20638" y="1635646"/>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611C81A-29EC-058B-67C4-C744F3F2AF49}"/>
                </a:ext>
              </a:extLst>
            </p:cNvPr>
            <p:cNvSpPr txBox="1"/>
            <p:nvPr/>
          </p:nvSpPr>
          <p:spPr>
            <a:xfrm>
              <a:off x="-31150" y="1515661"/>
              <a:ext cx="3897573"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8" name="Group 17"/>
          <p:cNvGrpSpPr/>
          <p:nvPr/>
        </p:nvGrpSpPr>
        <p:grpSpPr>
          <a:xfrm>
            <a:off x="3024229" y="-6483"/>
            <a:ext cx="4424925" cy="1764804"/>
            <a:chOff x="1382366" y="303401"/>
            <a:chExt cx="3995062" cy="1764804"/>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611C81A-29EC-058B-67C4-C744F3F2AF49}"/>
                </a:ext>
              </a:extLst>
            </p:cNvPr>
            <p:cNvSpPr txBox="1"/>
            <p:nvPr/>
          </p:nvSpPr>
          <p:spPr>
            <a:xfrm>
              <a:off x="1499555" y="385984"/>
              <a:ext cx="3877873"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91147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54269" y="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024580" y="195486"/>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A7294A4F-0B33-E05C-38CF-A6D2628F91B0}"/>
              </a:ext>
            </a:extLst>
          </p:cNvPr>
          <p:cNvSpPr txBox="1"/>
          <p:nvPr/>
        </p:nvSpPr>
        <p:spPr>
          <a:xfrm>
            <a:off x="700544" y="652063"/>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a16="http://schemas.microsoft.com/office/drawing/2014/main" id="{79BA5740-7D2D-E4FC-8BCA-AB6FB7877DCB}"/>
              </a:ext>
            </a:extLst>
          </p:cNvPr>
          <p:cNvSpPr txBox="1"/>
          <p:nvPr/>
        </p:nvSpPr>
        <p:spPr>
          <a:xfrm>
            <a:off x="770568" y="192962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a16="http://schemas.microsoft.com/office/drawing/2014/main" id="{6147D129-9744-CCAD-9955-16ED4C6D736E}"/>
              </a:ext>
            </a:extLst>
          </p:cNvPr>
          <p:cNvSpPr txBox="1"/>
          <p:nvPr/>
        </p:nvSpPr>
        <p:spPr>
          <a:xfrm>
            <a:off x="956764" y="3312445"/>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a16="http://schemas.microsoft.com/office/drawing/2014/main" id="{B43C1595-688F-C86F-CD90-600ADD1EEAB7}"/>
              </a:ext>
            </a:extLst>
          </p:cNvPr>
          <p:cNvSpPr txBox="1"/>
          <p:nvPr/>
        </p:nvSpPr>
        <p:spPr>
          <a:xfrm>
            <a:off x="4319972" y="6253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p>
        </p:txBody>
      </p:sp>
      <p:sp>
        <p:nvSpPr>
          <p:cNvPr id="8" name="TextBox 7">
            <a:extLst>
              <a:ext uri="{FF2B5EF4-FFF2-40B4-BE49-F238E27FC236}">
                <a16:creationId xmlns:a16="http://schemas.microsoft.com/office/drawing/2014/main" id="{72C9A0BA-7567-630A-21F6-57248C11F2D6}"/>
              </a:ext>
            </a:extLst>
          </p:cNvPr>
          <p:cNvSpPr txBox="1"/>
          <p:nvPr/>
        </p:nvSpPr>
        <p:spPr>
          <a:xfrm>
            <a:off x="4116807" y="1887110"/>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6AA4D41A-5360-1106-1E21-6692F504BE0A}"/>
              </a:ext>
            </a:extLst>
          </p:cNvPr>
          <p:cNvSpPr txBox="1"/>
          <p:nvPr/>
        </p:nvSpPr>
        <p:spPr>
          <a:xfrm>
            <a:off x="4116807" y="3334298"/>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TextBox 1">
            <a:extLst>
              <a:ext uri="{FF2B5EF4-FFF2-40B4-BE49-F238E27FC236}">
                <a16:creationId xmlns:a16="http://schemas.microsoft.com/office/drawing/2014/main"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3">
            <a:extLst>
              <a:ext uri="{FF2B5EF4-FFF2-40B4-BE49-F238E27FC236}">
                <a16:creationId xmlns:a16="http://schemas.microsoft.com/office/drawing/2014/main"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iàn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a16="http://schemas.microsoft.com/office/drawing/2014/main" id="{A1BAB7F9-95BB-CFD6-D267-F3BC820FC26A}"/>
              </a:ext>
            </a:extLst>
          </p:cNvPr>
          <p:cNvSpPr txBox="1"/>
          <p:nvPr/>
        </p:nvSpPr>
        <p:spPr>
          <a:xfrm>
            <a:off x="107504" y="1347614"/>
            <a:ext cx="4176464" cy="2554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thợ</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1685</Words>
  <Application>Microsoft Office PowerPoint</Application>
  <PresentationFormat>On-screen Show (16:9)</PresentationFormat>
  <Paragraphs>224</Paragraphs>
  <Slides>36</Slides>
  <Notes>16</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36</vt:i4>
      </vt:variant>
    </vt:vector>
  </HeadingPairs>
  <TitlesOfParts>
    <vt:vector size="59" baseType="lpstr">
      <vt:lpstr>Alata</vt:lpstr>
      <vt:lpstr>Arial</vt:lpstr>
      <vt:lpstr>Arial-Rounded</vt:lpstr>
      <vt:lpstr>Athiti Medium</vt:lpstr>
      <vt:lpstr>Calibri</vt:lpstr>
      <vt:lpstr>Calibri Light</vt:lpstr>
      <vt:lpstr>Caveat</vt:lpstr>
      <vt:lpstr>Chewy</vt:lpstr>
      <vt:lpstr>Comfortaa</vt:lpstr>
      <vt:lpstr>Delius Unicase</vt:lpstr>
      <vt:lpstr>HP001 4 hàng</vt:lpstr>
      <vt:lpstr>HP-087</vt:lpstr>
      <vt:lpstr>Impact</vt:lpstr>
      <vt:lpstr>Josefin Slab</vt:lpstr>
      <vt:lpstr>Roboto Condensed Light</vt:lpstr>
      <vt:lpstr>Times New Roman</vt:lpstr>
      <vt:lpstr>UTM Avo</vt:lpstr>
      <vt:lpstr>UTM Cookies</vt:lpstr>
      <vt:lpstr>Yanone Kaffeesatz</vt: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77</cp:revision>
  <dcterms:created xsi:type="dcterms:W3CDTF">2015-02-26T08:23:36Z</dcterms:created>
  <dcterms:modified xsi:type="dcterms:W3CDTF">2022-12-08T05:30:03Z</dcterms:modified>
</cp:coreProperties>
</file>