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61" r:id="rId2"/>
    <p:sldId id="302" r:id="rId3"/>
    <p:sldId id="351" r:id="rId4"/>
    <p:sldId id="362" r:id="rId5"/>
    <p:sldId id="363" r:id="rId6"/>
    <p:sldId id="364" r:id="rId7"/>
    <p:sldId id="352" r:id="rId8"/>
    <p:sldId id="353" r:id="rId9"/>
    <p:sldId id="368" r:id="rId10"/>
    <p:sldId id="367" r:id="rId11"/>
    <p:sldId id="369" r:id="rId12"/>
    <p:sldId id="357" r:id="rId13"/>
    <p:sldId id="370" r:id="rId14"/>
    <p:sldId id="371" r:id="rId15"/>
    <p:sldId id="372" r:id="rId16"/>
    <p:sldId id="373" r:id="rId17"/>
    <p:sldId id="374" r:id="rId18"/>
    <p:sldId id="34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B23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6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6EF1F-B905-47E1-A4AE-9C8B9DB0B77C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C809AA-6B1A-4FDA-8D26-B40F860BD3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491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97978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947069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AF4E6E-8298-4DEC-8FAF-4BBDF159D73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27719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C562FE-0913-26EC-4CE6-1F9789303C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E86E4E-A666-03A9-6D38-1CFBB189F6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2F76E-9550-9B3D-1451-57B4F733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4956A-DE50-838C-37F2-14011F2287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0C1084-531E-484E-8322-EBE6AC3BC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382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A306B9-76AD-D838-DBEF-E290DB7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BAC525-F15E-3B9A-9188-59DB13AA01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2B4866-7B1F-2EBE-58B3-7E3BD378AC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35D8F-D64B-6374-37CD-E2F4BBF63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D70964-5680-8815-B4E3-6D8B5A1D6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9846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BC67E1A-C498-8639-8D6B-4AD34A55E1B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1157B21-3DE2-50A6-DB6B-9D59636CD9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D43EE9-B9F1-557A-B91C-F9C8944598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6A737F-969E-A58B-012A-75E5141CE0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A75B0-4939-2B86-3505-88158D7F2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0539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75ACA8-4012-7D03-1A34-2C2972FCE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EAB755-C583-C803-9831-BDF286F199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BDB2-E5C8-73D7-083B-74FDCA6AEAE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2A1E0D-C251-C3FF-DFFE-376DBA5C0E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387BC-6CFF-3ECE-62E6-050D9FF4A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283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F90A6-A397-BDBB-6D34-A49AB2AD3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4C3B58-ED07-E025-0375-51F8FA78A9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2B65B4-DDC8-12C6-1FC0-31ECC5DF4D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8515B1-731C-9432-41D8-48E27EFCC4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DB798-F943-1C4B-130B-A66BD2D368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797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2F3F7B-23E8-9341-2A31-72F8A3ABD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9F930-C669-903D-28CB-0F863FCAE0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855EBC-53DD-6A1F-8DFB-F6292FD55D0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E54E1A-BA94-AB37-C202-CDA98943BD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BA89B0-837B-F1A0-3539-94085BF91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B334D7-86DC-DC35-0650-C6AB0CC38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9416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1E8DE-5979-6156-FA25-77B51151E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DC028D-40E7-F413-DB74-491CDE201F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441158E-42F6-A33E-8398-64215936E0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9E47BA1-64CE-1F26-2A9D-C9948383B1A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797CAB0-B5DB-C478-E0C7-A11D98214A7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6AE2E40-5D04-8E3C-8FD3-4B968CFFB9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354970A-47B2-0324-C69B-544DE1D2B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97BBB4E-A823-B8DB-D5DD-D795346D9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6797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ADD83-B030-E963-0B8C-E3A47F0258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CCFE27-2856-B514-CC1B-94D29D8311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BA0A268-398D-30F7-4A38-858A7FB851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0E0FE1D-2C8A-5816-67C3-EF2153AA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43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BAE5FED-3361-5909-8C45-89689D177D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92435DD-965D-4259-BDC1-052AAEADE7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5E01A-DAEB-0638-40F5-949B5562A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731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D73C86-211B-0B7A-6113-3CCB13E41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79593-2BCB-5498-FBE4-C51474B07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03BAE8-770B-FCE9-80C7-6C23000124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AEF8FB-EFD0-ED5C-4166-829FDB2776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A0DB4F-F759-2DBA-4454-590AA5B49B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5986FB-BEF2-C30C-654F-1EA1CA7531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700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0B881-DE68-1270-3B9E-77352CD06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842BFE-1C42-802D-5155-B7DBFD8CDFB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CA3388-FE44-AF22-B34D-8395B605D1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171F386-7D97-5D06-24EA-AF9D9D2771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D85D3B1-6411-4485-BA13-29F06FD8530F}" type="datetimeFigureOut">
              <a:rPr lang="en-US" smtClean="0"/>
              <a:t>12/12/2023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935D03F-F0FE-DF06-14E3-358959FAF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BC480-77CC-F0B6-F761-CA6C26B0B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6D9833A-D80D-44E5-B523-0065CE583D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138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10217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3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38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3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4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microsoft.com/office/2007/relationships/hdphoto" Target="../media/hdphoto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5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7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9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1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22.png"/><Relationship Id="rId5" Type="http://schemas.openxmlformats.org/officeDocument/2006/relationships/image" Target="../media/image6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8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2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25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2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4274D250-4676-0A96-53AB-C2FAEE79E05A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2" name="TextBox 2">
              <a:extLst>
                <a:ext uri="{FF2B5EF4-FFF2-40B4-BE49-F238E27FC236}">
                  <a16:creationId xmlns:a16="http://schemas.microsoft.com/office/drawing/2014/main" id="{4D9CD571-DA9D-D14F-17DE-84AB74D56724}"/>
                </a:ext>
              </a:extLst>
            </p:cNvPr>
            <p:cNvSpPr txBox="1"/>
            <p:nvPr/>
          </p:nvSpPr>
          <p:spPr>
            <a:xfrm>
              <a:off x="4802544" y="3244334"/>
              <a:ext cx="2586912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>
              <a:defPPr>
                <a:defRPr lang="vi-V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Nguyễn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Thị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Ái</a:t>
              </a: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Quyên</a:t>
              </a: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pic>
          <p:nvPicPr>
            <p:cNvPr id="3" name="Picture 2" descr="Shape, rectangle&#10;&#10;Description automatically generated">
              <a:extLst>
                <a:ext uri="{FF2B5EF4-FFF2-40B4-BE49-F238E27FC236}">
                  <a16:creationId xmlns:a16="http://schemas.microsoft.com/office/drawing/2014/main" id="{D622B318-1E66-E94C-4D3B-4D371A5626E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51952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22" name="Picture 21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B0286C4D-1D7A-B5C2-E939-2B3291CF4EFE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632" y="2722773"/>
            <a:ext cx="2473034" cy="4310634"/>
          </a:xfrm>
          <a:prstGeom prst="rect">
            <a:avLst/>
          </a:prstGeom>
        </p:spPr>
      </p:pic>
      <p:pic>
        <p:nvPicPr>
          <p:cNvPr id="37" name="Picture 36" descr="A picture containing clipart&#10;&#10;Description automatically generated">
            <a:extLst>
              <a:ext uri="{FF2B5EF4-FFF2-40B4-BE49-F238E27FC236}">
                <a16:creationId xmlns:a16="http://schemas.microsoft.com/office/drawing/2014/main" id="{FD87C41E-1BDB-71EC-951B-6A15B6BDD5BD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1861" y="-1948171"/>
            <a:ext cx="1387819" cy="1838504"/>
          </a:xfrm>
          <a:prstGeom prst="rect">
            <a:avLst/>
          </a:prstGeom>
        </p:spPr>
      </p:pic>
      <p:sp>
        <p:nvSpPr>
          <p:cNvPr id="10" name="Rectangle: Rounded Corners 33">
            <a:extLst>
              <a:ext uri="{FF2B5EF4-FFF2-40B4-BE49-F238E27FC236}">
                <a16:creationId xmlns:a16="http://schemas.microsoft.com/office/drawing/2014/main" id="{0E683B71-1C3E-C305-E389-928BB007A9B7}"/>
              </a:ext>
            </a:extLst>
          </p:cNvPr>
          <p:cNvSpPr/>
          <p:nvPr/>
        </p:nvSpPr>
        <p:spPr>
          <a:xfrm>
            <a:off x="1176636" y="2508633"/>
            <a:ext cx="9510414" cy="2539617"/>
          </a:xfrm>
          <a:custGeom>
            <a:avLst/>
            <a:gdLst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  <a:gd name="connsiteX0" fmla="*/ 0 w 9510414"/>
              <a:gd name="connsiteY0" fmla="*/ 254214 h 2539617"/>
              <a:gd name="connsiteX1" fmla="*/ 145347 w 9510414"/>
              <a:gd name="connsiteY1" fmla="*/ 0 h 2539617"/>
              <a:gd name="connsiteX2" fmla="*/ 9365064 w 9510414"/>
              <a:gd name="connsiteY2" fmla="*/ 0 h 2539617"/>
              <a:gd name="connsiteX3" fmla="*/ 9510414 w 9510414"/>
              <a:gd name="connsiteY3" fmla="*/ 254214 h 2539617"/>
              <a:gd name="connsiteX4" fmla="*/ 9510414 w 9510414"/>
              <a:gd name="connsiteY4" fmla="*/ 2285400 h 2539617"/>
              <a:gd name="connsiteX5" fmla="*/ 9365064 w 9510414"/>
              <a:gd name="connsiteY5" fmla="*/ 2539617 h 2539617"/>
              <a:gd name="connsiteX6" fmla="*/ 145347 w 9510414"/>
              <a:gd name="connsiteY6" fmla="*/ 2539617 h 2539617"/>
              <a:gd name="connsiteX7" fmla="*/ 0 w 9510414"/>
              <a:gd name="connsiteY7" fmla="*/ 2285400 h 2539617"/>
              <a:gd name="connsiteX8" fmla="*/ 0 w 9510414"/>
              <a:gd name="connsiteY8" fmla="*/ 254214 h 25396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10414" h="2539617" fill="none" extrusionOk="0">
                <a:moveTo>
                  <a:pt x="0" y="254214"/>
                </a:moveTo>
                <a:cubicBezTo>
                  <a:pt x="2399" y="153474"/>
                  <a:pt x="90717" y="-28094"/>
                  <a:pt x="145347" y="0"/>
                </a:cubicBezTo>
                <a:cubicBezTo>
                  <a:pt x="4673992" y="387560"/>
                  <a:pt x="7341247" y="-398785"/>
                  <a:pt x="9365064" y="0"/>
                </a:cubicBezTo>
                <a:cubicBezTo>
                  <a:pt x="9422994" y="-4883"/>
                  <a:pt x="9530870" y="92462"/>
                  <a:pt x="9510414" y="254214"/>
                </a:cubicBezTo>
                <a:cubicBezTo>
                  <a:pt x="9571412" y="475307"/>
                  <a:pt x="9485800" y="1914836"/>
                  <a:pt x="9510414" y="2285400"/>
                </a:cubicBezTo>
                <a:cubicBezTo>
                  <a:pt x="9492623" y="2453692"/>
                  <a:pt x="9471119" y="2538014"/>
                  <a:pt x="9365064" y="2539617"/>
                </a:cubicBezTo>
                <a:cubicBezTo>
                  <a:pt x="6276511" y="2264051"/>
                  <a:pt x="4067095" y="2412396"/>
                  <a:pt x="145347" y="2539617"/>
                </a:cubicBezTo>
                <a:cubicBezTo>
                  <a:pt x="61484" y="2506215"/>
                  <a:pt x="674" y="2486849"/>
                  <a:pt x="0" y="2285400"/>
                </a:cubicBezTo>
                <a:cubicBezTo>
                  <a:pt x="-121985" y="1830063"/>
                  <a:pt x="124839" y="483888"/>
                  <a:pt x="0" y="254214"/>
                </a:cubicBezTo>
                <a:close/>
              </a:path>
              <a:path w="9510414" h="2539617" stroke="0" extrusionOk="0">
                <a:moveTo>
                  <a:pt x="0" y="254214"/>
                </a:moveTo>
                <a:cubicBezTo>
                  <a:pt x="-6504" y="96844"/>
                  <a:pt x="79287" y="-31283"/>
                  <a:pt x="145347" y="0"/>
                </a:cubicBezTo>
                <a:cubicBezTo>
                  <a:pt x="3461683" y="-1031315"/>
                  <a:pt x="7259644" y="600440"/>
                  <a:pt x="9365064" y="0"/>
                </a:cubicBezTo>
                <a:cubicBezTo>
                  <a:pt x="9409557" y="-4172"/>
                  <a:pt x="9511635" y="134638"/>
                  <a:pt x="9510414" y="254214"/>
                </a:cubicBezTo>
                <a:cubicBezTo>
                  <a:pt x="9519086" y="1247685"/>
                  <a:pt x="9481000" y="2044174"/>
                  <a:pt x="9510414" y="2285400"/>
                </a:cubicBezTo>
                <a:cubicBezTo>
                  <a:pt x="9526677" y="2451962"/>
                  <a:pt x="9416143" y="2519666"/>
                  <a:pt x="9365064" y="2539617"/>
                </a:cubicBezTo>
                <a:cubicBezTo>
                  <a:pt x="7630243" y="2437457"/>
                  <a:pt x="1411841" y="2722996"/>
                  <a:pt x="145347" y="2539617"/>
                </a:cubicBezTo>
                <a:cubicBezTo>
                  <a:pt x="69589" y="2496081"/>
                  <a:pt x="-7331" y="2384460"/>
                  <a:pt x="0" y="2285400"/>
                </a:cubicBezTo>
                <a:cubicBezTo>
                  <a:pt x="-32690" y="2027696"/>
                  <a:pt x="-97722" y="1074663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-6570" y="128779"/>
                  <a:pt x="82960" y="1997"/>
                  <a:pt x="145347" y="0"/>
                </a:cubicBezTo>
                <a:cubicBezTo>
                  <a:pt x="4458772" y="615673"/>
                  <a:pt x="7193430" y="-78178"/>
                  <a:pt x="9365064" y="0"/>
                </a:cubicBezTo>
                <a:cubicBezTo>
                  <a:pt x="9450891" y="12540"/>
                  <a:pt x="9541935" y="108669"/>
                  <a:pt x="9510414" y="254214"/>
                </a:cubicBezTo>
                <a:cubicBezTo>
                  <a:pt x="9551487" y="536998"/>
                  <a:pt x="9477083" y="1867267"/>
                  <a:pt x="9510414" y="2285400"/>
                </a:cubicBezTo>
                <a:cubicBezTo>
                  <a:pt x="9510557" y="2464701"/>
                  <a:pt x="9466029" y="2529668"/>
                  <a:pt x="9365064" y="2539617"/>
                </a:cubicBezTo>
                <a:cubicBezTo>
                  <a:pt x="5688721" y="1922271"/>
                  <a:pt x="4505758" y="2274487"/>
                  <a:pt x="145347" y="2539617"/>
                </a:cubicBezTo>
                <a:cubicBezTo>
                  <a:pt x="64269" y="2527260"/>
                  <a:pt x="22021" y="2460049"/>
                  <a:pt x="0" y="2285400"/>
                </a:cubicBezTo>
                <a:cubicBezTo>
                  <a:pt x="-75610" y="1940797"/>
                  <a:pt x="75559" y="543252"/>
                  <a:pt x="0" y="254214"/>
                </a:cubicBezTo>
                <a:close/>
              </a:path>
              <a:path w="9510414" h="2539617" fill="none" stroke="0" extrusionOk="0">
                <a:moveTo>
                  <a:pt x="0" y="254214"/>
                </a:moveTo>
                <a:cubicBezTo>
                  <a:pt x="1250" y="141639"/>
                  <a:pt x="89630" y="-12479"/>
                  <a:pt x="145347" y="0"/>
                </a:cubicBezTo>
                <a:cubicBezTo>
                  <a:pt x="4526210" y="512540"/>
                  <a:pt x="7247479" y="-117606"/>
                  <a:pt x="9365064" y="0"/>
                </a:cubicBezTo>
                <a:cubicBezTo>
                  <a:pt x="9426280" y="-1832"/>
                  <a:pt x="9520710" y="107492"/>
                  <a:pt x="9510414" y="254214"/>
                </a:cubicBezTo>
                <a:cubicBezTo>
                  <a:pt x="9532249" y="541481"/>
                  <a:pt x="9514569" y="1908038"/>
                  <a:pt x="9510414" y="2285400"/>
                </a:cubicBezTo>
                <a:cubicBezTo>
                  <a:pt x="9498697" y="2448554"/>
                  <a:pt x="9457049" y="2527737"/>
                  <a:pt x="9365064" y="2539617"/>
                </a:cubicBezTo>
                <a:cubicBezTo>
                  <a:pt x="5982168" y="2169348"/>
                  <a:pt x="4421455" y="2265408"/>
                  <a:pt x="145347" y="2539617"/>
                </a:cubicBezTo>
                <a:cubicBezTo>
                  <a:pt x="59348" y="2509917"/>
                  <a:pt x="2018" y="2484859"/>
                  <a:pt x="0" y="2285400"/>
                </a:cubicBezTo>
                <a:cubicBezTo>
                  <a:pt x="-122530" y="1867413"/>
                  <a:pt x="117280" y="491951"/>
                  <a:pt x="0" y="254214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custGeom>
                    <a:avLst/>
                    <a:gdLst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  <a:gd name="connsiteX0" fmla="*/ 0 w 8962228"/>
                      <a:gd name="connsiteY0" fmla="*/ 108741 h 1086329"/>
                      <a:gd name="connsiteX1" fmla="*/ 136970 w 8962228"/>
                      <a:gd name="connsiteY1" fmla="*/ 0 h 1086329"/>
                      <a:gd name="connsiteX2" fmla="*/ 8825257 w 8962228"/>
                      <a:gd name="connsiteY2" fmla="*/ 0 h 1086329"/>
                      <a:gd name="connsiteX3" fmla="*/ 8962228 w 8962228"/>
                      <a:gd name="connsiteY3" fmla="*/ 108741 h 1086329"/>
                      <a:gd name="connsiteX4" fmla="*/ 8962228 w 8962228"/>
                      <a:gd name="connsiteY4" fmla="*/ 977587 h 1086329"/>
                      <a:gd name="connsiteX5" fmla="*/ 8825257 w 8962228"/>
                      <a:gd name="connsiteY5" fmla="*/ 1086329 h 1086329"/>
                      <a:gd name="connsiteX6" fmla="*/ 136970 w 8962228"/>
                      <a:gd name="connsiteY6" fmla="*/ 1086329 h 1086329"/>
                      <a:gd name="connsiteX7" fmla="*/ 0 w 8962228"/>
                      <a:gd name="connsiteY7" fmla="*/ 977587 h 1086329"/>
                      <a:gd name="connsiteX8" fmla="*/ 0 w 8962228"/>
                      <a:gd name="connsiteY8" fmla="*/ 108741 h 108632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8962228" h="1086329" fill="none" extrusionOk="0">
                        <a:moveTo>
                          <a:pt x="0" y="108741"/>
                        </a:moveTo>
                        <a:cubicBezTo>
                          <a:pt x="1758" y="63366"/>
                          <a:pt x="75551" y="-8697"/>
                          <a:pt x="136970" y="0"/>
                        </a:cubicBezTo>
                        <a:cubicBezTo>
                          <a:pt x="4317814" y="165165"/>
                          <a:pt x="6682062" y="-9459"/>
                          <a:pt x="8825257" y="0"/>
                        </a:cubicBezTo>
                        <a:cubicBezTo>
                          <a:pt x="8893454" y="-1058"/>
                          <a:pt x="8969018" y="44167"/>
                          <a:pt x="8962228" y="108741"/>
                        </a:cubicBezTo>
                        <a:cubicBezTo>
                          <a:pt x="8989318" y="209906"/>
                          <a:pt x="8900515" y="798909"/>
                          <a:pt x="8962228" y="977587"/>
                        </a:cubicBezTo>
                        <a:cubicBezTo>
                          <a:pt x="8953192" y="1045848"/>
                          <a:pt x="8921134" y="1085710"/>
                          <a:pt x="8825257" y="1086329"/>
                        </a:cubicBezTo>
                        <a:cubicBezTo>
                          <a:pt x="5640858" y="958897"/>
                          <a:pt x="4127129" y="1045320"/>
                          <a:pt x="136970" y="1086329"/>
                        </a:cubicBezTo>
                        <a:cubicBezTo>
                          <a:pt x="59789" y="1077405"/>
                          <a:pt x="594" y="1062857"/>
                          <a:pt x="0" y="977587"/>
                        </a:cubicBezTo>
                        <a:cubicBezTo>
                          <a:pt x="-102402" y="794987"/>
                          <a:pt x="101371" y="210312"/>
                          <a:pt x="0" y="108741"/>
                        </a:cubicBezTo>
                        <a:close/>
                      </a:path>
                      <a:path w="8962228" h="1086329" stroke="0" extrusionOk="0">
                        <a:moveTo>
                          <a:pt x="0" y="108741"/>
                        </a:moveTo>
                        <a:cubicBezTo>
                          <a:pt x="-3660" y="40506"/>
                          <a:pt x="70444" y="-8764"/>
                          <a:pt x="136970" y="0"/>
                        </a:cubicBezTo>
                        <a:cubicBezTo>
                          <a:pt x="3217632" y="-282456"/>
                          <a:pt x="6890906" y="224242"/>
                          <a:pt x="8825257" y="0"/>
                        </a:cubicBezTo>
                        <a:cubicBezTo>
                          <a:pt x="8884775" y="-202"/>
                          <a:pt x="8963839" y="56577"/>
                          <a:pt x="8962228" y="108741"/>
                        </a:cubicBezTo>
                        <a:cubicBezTo>
                          <a:pt x="8962875" y="532689"/>
                          <a:pt x="8907211" y="852388"/>
                          <a:pt x="8962228" y="977587"/>
                        </a:cubicBezTo>
                        <a:cubicBezTo>
                          <a:pt x="8967664" y="1047418"/>
                          <a:pt x="8881685" y="1078561"/>
                          <a:pt x="8825257" y="1086329"/>
                        </a:cubicBezTo>
                        <a:cubicBezTo>
                          <a:pt x="7421430" y="1032639"/>
                          <a:pt x="1328830" y="1146154"/>
                          <a:pt x="136970" y="1086329"/>
                        </a:cubicBezTo>
                        <a:cubicBezTo>
                          <a:pt x="55733" y="1074673"/>
                          <a:pt x="1493" y="1028428"/>
                          <a:pt x="0" y="977587"/>
                        </a:cubicBezTo>
                        <a:cubicBezTo>
                          <a:pt x="58558" y="814539"/>
                          <a:pt x="22357" y="469211"/>
                          <a:pt x="0" y="108741"/>
                        </a:cubicBezTo>
                        <a:close/>
                      </a:path>
                      <a:path w="8962228" h="1086329" fill="none" stroke="0" extrusionOk="0">
                        <a:moveTo>
                          <a:pt x="0" y="108741"/>
                        </a:moveTo>
                        <a:cubicBezTo>
                          <a:pt x="1295" y="58677"/>
                          <a:pt x="82350" y="891"/>
                          <a:pt x="136970" y="0"/>
                        </a:cubicBezTo>
                        <a:cubicBezTo>
                          <a:pt x="4153938" y="272734"/>
                          <a:pt x="6878589" y="-113681"/>
                          <a:pt x="8825257" y="0"/>
                        </a:cubicBezTo>
                        <a:cubicBezTo>
                          <a:pt x="8883464" y="-23"/>
                          <a:pt x="8971714" y="49528"/>
                          <a:pt x="8962228" y="108741"/>
                        </a:cubicBezTo>
                        <a:cubicBezTo>
                          <a:pt x="8981665" y="221831"/>
                          <a:pt x="8912665" y="793528"/>
                          <a:pt x="8962228" y="977587"/>
                        </a:cubicBezTo>
                        <a:cubicBezTo>
                          <a:pt x="8952950" y="1047906"/>
                          <a:pt x="8915033" y="1085374"/>
                          <a:pt x="8825257" y="1086329"/>
                        </a:cubicBezTo>
                        <a:cubicBezTo>
                          <a:pt x="5585854" y="749480"/>
                          <a:pt x="4254360" y="953138"/>
                          <a:pt x="136970" y="1086329"/>
                        </a:cubicBezTo>
                        <a:cubicBezTo>
                          <a:pt x="59193" y="1079771"/>
                          <a:pt x="11502" y="1050253"/>
                          <a:pt x="0" y="977587"/>
                        </a:cubicBezTo>
                        <a:cubicBezTo>
                          <a:pt x="-112568" y="818584"/>
                          <a:pt x="103458" y="219874"/>
                          <a:pt x="0" y="108741"/>
                        </a:cubicBezTo>
                        <a:close/>
                      </a:path>
                    </a:pathLst>
                  </a:cu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2AC67BB0-4FE0-4490-83E7-5A207FEBEEF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283379" y="247941"/>
            <a:ext cx="5296928" cy="22192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45368AA-4983-4936-9913-362665CA7F8A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31871" y="2871803"/>
            <a:ext cx="9534970" cy="2219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438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26 0.39028 C -0.00208 0.39583 -0.00208 0.40139 -0.00169 0.40741 L 0.03906 0.4375 L 0.47175 0.42662 C 0.50625 0.47755 0.57878 0.5287 0.61302 0.58009 C 0.63047 0.64259 0.62396 0.7169 0.64193 0.77824 C 0.63047 0.86204 0.65183 1.15972 0.53685 1.0125 C 0.31992 1.03958 -0.00703 1.07431 -0.20052 1.01991 C -0.21653 0.94167 -0.1862 0.70787 -0.20221 0.62963 C -0.19596 0.57662 -0.05273 0.57847 -0.04622 0.525 C -0.02252 0.50718 -0.03932 0.42986 -0.01549 0.41204 " pathEditMode="relative" rAng="0" ptsTypes="AAAAAAAAAAA">
                                      <p:cBhvr>
                                        <p:cTn id="6" dur="7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083" y="33125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01571" y="1158540"/>
            <a:ext cx="624700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KIL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K, I, L.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KI, IL, LK.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KL;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IK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IL;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LI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LK.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4286BA6-331F-44AD-B107-4F1B8327F01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36653" y="2733969"/>
            <a:ext cx="3700593" cy="199966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4140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304925" y="1044240"/>
            <a:ext cx="6562725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MNPQ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N, P, Q.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MN, NP, PQ, QM.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MQ;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NP;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PN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PQ;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QP.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0170275-B511-49A6-91F1-907CCAF7857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210550" y="1819275"/>
            <a:ext cx="3464666" cy="35194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9724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74221" y="614055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3000" y="148182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1343025" y="4897161"/>
            <a:ext cx="95440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C688625-A13D-4B42-8457-2105AFC474B3}"/>
              </a:ext>
            </a:extLst>
          </p:cNvPr>
          <p:cNvSpPr txBox="1"/>
          <p:nvPr/>
        </p:nvSpPr>
        <p:spPr>
          <a:xfrm>
            <a:off x="2066925" y="5440086"/>
            <a:ext cx="72485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6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EGHI, KNML.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888F7BC-A31C-9223-73F7-957BF716391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1" t="5971" r="73764"/>
          <a:stretch/>
        </p:blipFill>
        <p:spPr>
          <a:xfrm>
            <a:off x="666980" y="519774"/>
            <a:ext cx="870130" cy="797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6195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438275" y="438150"/>
            <a:ext cx="101917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Quan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vẽ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thực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hiện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88C76D-F80E-45E2-BC51-4289752975F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5850" y="1310371"/>
            <a:ext cx="10148887" cy="3047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A66B2B3-274F-43D6-BAC7-66AC4D98BB47}"/>
              </a:ext>
            </a:extLst>
          </p:cNvPr>
          <p:cNvSpPr txBox="1"/>
          <p:nvPr/>
        </p:nvSpPr>
        <p:spPr>
          <a:xfrm>
            <a:off x="895350" y="4495800"/>
            <a:ext cx="105632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ê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ke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kiểm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vuông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mỗi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DBF7990-B224-BBDF-957A-451FD213BF82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2731" t="5971" r="73764"/>
          <a:stretch/>
        </p:blipFill>
        <p:spPr>
          <a:xfrm>
            <a:off x="680628" y="424502"/>
            <a:ext cx="825153" cy="7560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3703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1140647" y="243604"/>
            <a:ext cx="11094075" cy="954107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+mj-lt"/>
                <a:ea typeface="Cambria" panose="02040503050406030204" pitchFamily="18" charset="0"/>
                <a:cs typeface="LNTH-LuoLuoNotangYuanTi 1" pitchFamily="2" charset="-128"/>
              </a:rPr>
              <a:t>Đo độ dài mỗi cạnh của hình tam giác, hình tứ giác sau rồi viết số đo (theo mẫu): </a:t>
            </a:r>
            <a:endParaRPr kumimoji="0" lang="en-US" sz="28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glow rad="76200">
                  <a:prstClr val="white"/>
                </a:glow>
              </a:effectLst>
              <a:uLnTx/>
              <a:uFillTx/>
              <a:latin typeface="+mj-lt"/>
              <a:ea typeface="Cambria" panose="02040503050406030204" pitchFamily="18" charset="0"/>
              <a:cs typeface="LNTH-LuoLuoNotangYuanTi 1" pitchFamily="2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923B767-9AA2-4EA1-897A-549B687F80F3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2475" y="1800977"/>
            <a:ext cx="10715625" cy="405052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10BDEE7-305D-4EC4-AFA5-D55780D71D50}"/>
              </a:ext>
            </a:extLst>
          </p:cNvPr>
          <p:cNvSpPr/>
          <p:nvPr/>
        </p:nvSpPr>
        <p:spPr>
          <a:xfrm>
            <a:off x="981075" y="32004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E4F28C3D-8400-436D-8148-A1FEEEBC5445}"/>
              </a:ext>
            </a:extLst>
          </p:cNvPr>
          <p:cNvSpPr/>
          <p:nvPr/>
        </p:nvSpPr>
        <p:spPr>
          <a:xfrm>
            <a:off x="2705100" y="5067300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7427EA1-12BC-4B30-830B-36CE5711722D}"/>
              </a:ext>
            </a:extLst>
          </p:cNvPr>
          <p:cNvSpPr/>
          <p:nvPr/>
        </p:nvSpPr>
        <p:spPr>
          <a:xfrm>
            <a:off x="3467100" y="3076575"/>
            <a:ext cx="59055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352723B8-5373-424C-AD53-2169607A19F0}"/>
              </a:ext>
            </a:extLst>
          </p:cNvPr>
          <p:cNvSpPr/>
          <p:nvPr/>
        </p:nvSpPr>
        <p:spPr>
          <a:xfrm>
            <a:off x="8577263" y="2336668"/>
            <a:ext cx="695325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4DA1D02-F0C2-4614-AA3D-CD93ACDF3A0A}"/>
              </a:ext>
            </a:extLst>
          </p:cNvPr>
          <p:cNvSpPr/>
          <p:nvPr/>
        </p:nvSpPr>
        <p:spPr>
          <a:xfrm>
            <a:off x="10069260" y="3571875"/>
            <a:ext cx="665416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7DA8FF0D-5361-4C3A-861F-63011A3E4407}"/>
              </a:ext>
            </a:extLst>
          </p:cNvPr>
          <p:cNvSpPr/>
          <p:nvPr/>
        </p:nvSpPr>
        <p:spPr>
          <a:xfrm>
            <a:off x="8198956" y="4772025"/>
            <a:ext cx="725970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B369BCFF-A90E-4D8C-8DCB-E848CBFE4409}"/>
              </a:ext>
            </a:extLst>
          </p:cNvPr>
          <p:cNvSpPr/>
          <p:nvPr/>
        </p:nvSpPr>
        <p:spPr>
          <a:xfrm>
            <a:off x="6697410" y="3438525"/>
            <a:ext cx="665416" cy="60960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9B238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30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2DF7367-8451-2F24-7C44-A98BD1611D92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l="6471" t="-3879" r="73506" b="-1"/>
          <a:stretch/>
        </p:blipFill>
        <p:spPr>
          <a:xfrm>
            <a:off x="209080" y="197934"/>
            <a:ext cx="844638" cy="92778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21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8AFEC85-43A5-4557-A53A-ED071902E3DA}"/>
              </a:ext>
            </a:extLst>
          </p:cNvPr>
          <p:cNvSpPr txBox="1"/>
          <p:nvPr/>
        </p:nvSpPr>
        <p:spPr>
          <a:xfrm>
            <a:off x="1228251" y="606591"/>
            <a:ext cx="1048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3200" b="1" dirty="0">
                <a:solidFill>
                  <a:prstClr val="black"/>
                </a:solidFill>
                <a:latin typeface="+mj-lt"/>
                <a:ea typeface="Cambria" panose="02040503050406030204" pitchFamily="18" charset="0"/>
              </a:rPr>
              <a:t>Theo em, hình tiếp theo được ghép bởi bao nhiêu que tính?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j-lt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0" y="1859827"/>
            <a:ext cx="9453562" cy="395994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30C339D-48CF-46D8-A621-2286D019FA2D}"/>
              </a:ext>
            </a:extLst>
          </p:cNvPr>
          <p:cNvSpPr/>
          <p:nvPr/>
        </p:nvSpPr>
        <p:spPr>
          <a:xfrm>
            <a:off x="1762125" y="5734050"/>
            <a:ext cx="1100973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3 que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46412F69-F151-4E7B-91CD-9E3CD73B9196}"/>
              </a:ext>
            </a:extLst>
          </p:cNvPr>
          <p:cNvSpPr/>
          <p:nvPr/>
        </p:nvSpPr>
        <p:spPr>
          <a:xfrm>
            <a:off x="3524250" y="5734050"/>
            <a:ext cx="1414312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5 que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958543C2-19F1-4211-8892-04BC4F32D2F9}"/>
              </a:ext>
            </a:extLst>
          </p:cNvPr>
          <p:cNvSpPr/>
          <p:nvPr/>
        </p:nvSpPr>
        <p:spPr>
          <a:xfrm>
            <a:off x="5629275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  <a:latin typeface="+mj-lt"/>
              </a:rPr>
              <a:t>7 que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70256AC-7BC3-4DCA-AFDB-1AC05E28407D}"/>
              </a:ext>
            </a:extLst>
          </p:cNvPr>
          <p:cNvSpPr/>
          <p:nvPr/>
        </p:nvSpPr>
        <p:spPr>
          <a:xfrm>
            <a:off x="8082798" y="5734050"/>
            <a:ext cx="1352550" cy="485775"/>
          </a:xfrm>
          <a:prstGeom prst="roundRect">
            <a:avLst/>
          </a:prstGeom>
          <a:solidFill>
            <a:srgbClr val="9B2387"/>
          </a:solidFill>
          <a:ln>
            <a:solidFill>
              <a:srgbClr val="9B2387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FF00"/>
                </a:solidFill>
                <a:latin typeface="+mj-lt"/>
              </a:rPr>
              <a:t>9 </a:t>
            </a:r>
            <a:r>
              <a:rPr lang="en-US" sz="2800" b="1" dirty="0">
                <a:solidFill>
                  <a:srgbClr val="FFFF00"/>
                </a:solidFill>
                <a:latin typeface="+mj-lt"/>
              </a:rPr>
              <a:t>que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10678D4-C04F-86DC-0EFA-EC1D84DB8D3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5940" y="549423"/>
            <a:ext cx="712311" cy="714969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368174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0" grpId="0"/>
      <p:bldP spid="4" grpId="0" animBg="1"/>
      <p:bldP spid="21" grpId="0" animBg="1"/>
      <p:bldP spid="22" grpId="0" animBg="1"/>
      <p:bldP spid="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67793" y="-247129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26705" y="308831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ln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" name="Picture 2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5ACD7FF5-1B5F-4FFC-A552-E7FAE41A94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0431" l="3994" r="41853">
                        <a14:foregroundMark x1="39776" y1="39234" x2="39776" y2="39234"/>
                        <a14:foregroundMark x1="32907" y1="43541" x2="32907" y2="43541"/>
                        <a14:foregroundMark x1="41374" y1="41627" x2="41374" y2="41627"/>
                        <a14:foregroundMark x1="27476" y1="90431" x2="27476" y2="90431"/>
                        <a14:foregroundMark x1="31470" y1="68660" x2="31470" y2="68660"/>
                        <a14:foregroundMark x1="31310" y1="66746" x2="31310" y2="66746"/>
                        <a14:foregroundMark x1="32109" y1="65072" x2="32109" y2="65072"/>
                        <a14:foregroundMark x1="32428" y1="66746" x2="32428" y2="66746"/>
                        <a14:foregroundMark x1="33067" y1="67464" x2="33067" y2="67464"/>
                        <a14:foregroundMark x1="33387" y1="72010" x2="33387" y2="72010"/>
                        <a14:foregroundMark x1="41853" y1="54785" x2="41853" y2="54785"/>
                        <a14:backgroundMark x1="22684" y1="65072" x2="22684" y2="65072"/>
                        <a14:backgroundMark x1="22684" y1="64354" x2="22684" y2="64354"/>
                        <a14:backgroundMark x1="23482" y1="65550" x2="23482" y2="65550"/>
                        <a14:backgroundMark x1="23323" y1="64593" x2="23323" y2="64593"/>
                        <a14:backgroundMark x1="32907" y1="64593" x2="32907" y2="64593"/>
                        <a14:backgroundMark x1="32428" y1="64354" x2="32428" y2="64354"/>
                        <a14:backgroundMark x1="32588" y1="65550" x2="32588" y2="65550"/>
                        <a14:backgroundMark x1="32907" y1="66986" x2="32907" y2="66986"/>
                        <a14:backgroundMark x1="33387" y1="68182" x2="33387" y2="68182"/>
                        <a14:backgroundMark x1="33387" y1="68900" x2="33387" y2="68900"/>
                        <a14:backgroundMark x1="33546" y1="69617" x2="33546" y2="69617"/>
                        <a14:backgroundMark x1="35463" y1="70574" x2="36102" y2="70335"/>
                        <a14:backgroundMark x1="32109" y1="72249" x2="33387" y2="71053"/>
                        <a14:backgroundMark x1="33387" y1="72488" x2="33387" y2="72488"/>
                        <a14:backgroundMark x1="33546" y1="72488" x2="33546" y2="72488"/>
                        <a14:backgroundMark x1="33067" y1="67703" x2="33067" y2="67703"/>
                        <a14:backgroundMark x1="33546" y1="72010" x2="33546" y2="72010"/>
                        <a14:backgroundMark x1="33227" y1="66986" x2="33227" y2="66986"/>
                        <a14:backgroundMark x1="22843" y1="66507" x2="22843" y2="66507"/>
                        <a14:backgroundMark x1="23003" y1="66746" x2="23003" y2="667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56390"/>
          <a:stretch/>
        </p:blipFill>
        <p:spPr bwMode="auto">
          <a:xfrm>
            <a:off x="-427028" y="1379658"/>
            <a:ext cx="3053479" cy="4675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ute cartoon thai student namaste greeting in the school uniform. Free Vector">
            <a:extLst>
              <a:ext uri="{FF2B5EF4-FFF2-40B4-BE49-F238E27FC236}">
                <a16:creationId xmlns:a16="http://schemas.microsoft.com/office/drawing/2014/main" id="{15439A88-A5E8-4BC0-9409-6216ADDDEC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809" b="91627" l="61502" r="95687">
                        <a14:foregroundMark x1="74281" y1="86603" x2="74281" y2="86603"/>
                        <a14:foregroundMark x1="78594" y1="87321" x2="78594" y2="87321"/>
                        <a14:foregroundMark x1="78594" y1="89952" x2="78594" y2="89952"/>
                        <a14:foregroundMark x1="74281" y1="90909" x2="74281" y2="90909"/>
                        <a14:foregroundMark x1="74920" y1="88517" x2="74920" y2="88517"/>
                        <a14:foregroundMark x1="74920" y1="89474" x2="74920" y2="89474"/>
                        <a14:foregroundMark x1="78435" y1="91627" x2="78435" y2="916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399"/>
          <a:stretch/>
        </p:blipFill>
        <p:spPr bwMode="auto">
          <a:xfrm>
            <a:off x="9298768" y="1217733"/>
            <a:ext cx="2985874" cy="4680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356620DF-EFF4-458B-B4D8-4F4FFCC9086C}"/>
              </a:ext>
            </a:extLst>
          </p:cNvPr>
          <p:cNvSpPr/>
          <p:nvPr/>
        </p:nvSpPr>
        <p:spPr>
          <a:xfrm>
            <a:off x="2705100" y="2828925"/>
            <a:ext cx="6829425" cy="3448050"/>
          </a:xfrm>
          <a:prstGeom prst="roundRect">
            <a:avLst/>
          </a:prstGeom>
          <a:solidFill>
            <a:srgbClr val="FF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  <a:latin typeface="+mj-lt"/>
                <a:cs typeface="Calibri" panose="020F0502020204030204" pitchFamily="34" charset="0"/>
              </a:rPr>
              <a:t>Cách chơi:</a:t>
            </a:r>
            <a:endParaRPr lang="en-US" sz="2800" b="1" dirty="0">
              <a:solidFill>
                <a:srgbClr val="FF0000"/>
              </a:solidFill>
              <a:latin typeface="+mj-lt"/>
              <a:cs typeface="Calibri" panose="020F0502020204030204" pitchFamily="34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Lớp chia thành các nhóm 4.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Q</a:t>
            </a:r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uan sát nhanh hình dạng các hình, đếm số cạnh có trong mỗi hình và tìm ra quy luật cho hình tiếp theo cần bao nhiêu que tính.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Nhóm nào trả lời đúng thời gian và kết quả sẽ được khen, thưởng. 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05180-A99B-46DF-9485-C8F24CE431A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97585" y="398436"/>
            <a:ext cx="6358679" cy="206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85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ackground pattern&#10;&#10;Description automatically generated with medium confidence">
            <a:extLst>
              <a:ext uri="{FF2B5EF4-FFF2-40B4-BE49-F238E27FC236}">
                <a16:creationId xmlns:a16="http://schemas.microsoft.com/office/drawing/2014/main" id="{B20594A3-733A-21E4-2FD0-58C82A76F19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4E852FB-62EA-EA4E-709E-4FA8A50594B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63018" y="-147377"/>
            <a:ext cx="6445920" cy="7152754"/>
          </a:xfrm>
          <a:prstGeom prst="rect">
            <a:avLst/>
          </a:prstGeom>
        </p:spPr>
      </p:pic>
      <p:pic>
        <p:nvPicPr>
          <p:cNvPr id="50" name="Picture 49" descr="A picture containing vector graphics&#10;&#10;Description automatically generated">
            <a:extLst>
              <a:ext uri="{FF2B5EF4-FFF2-40B4-BE49-F238E27FC236}">
                <a16:creationId xmlns:a16="http://schemas.microsoft.com/office/drawing/2014/main" id="{CBF5A97B-8DF6-226D-3C1D-B81AE8CAA1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7289" y="4054489"/>
            <a:ext cx="3531929" cy="1989762"/>
          </a:xfrm>
          <a:prstGeom prst="rect">
            <a:avLst/>
          </a:prstGeom>
        </p:spPr>
      </p:pic>
      <p:pic>
        <p:nvPicPr>
          <p:cNvPr id="9" name="Picture 8" descr="A field of pin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3B78DDDD-3B9F-A837-5B3C-B537C96434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098" y="5505747"/>
            <a:ext cx="9550400" cy="1406270"/>
          </a:xfrm>
          <a:prstGeom prst="rect">
            <a:avLst/>
          </a:prstGeo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4AABAC-27B3-CC35-A9BA-29C51A468EC5}"/>
              </a:ext>
            </a:extLst>
          </p:cNvPr>
          <p:cNvSpPr>
            <a:spLocks/>
          </p:cNvSpPr>
          <p:nvPr/>
        </p:nvSpPr>
        <p:spPr>
          <a:xfrm>
            <a:off x="336230" y="337406"/>
            <a:ext cx="11519540" cy="6463155"/>
          </a:xfrm>
          <a:custGeom>
            <a:avLst/>
            <a:gdLst>
              <a:gd name="connsiteX0" fmla="*/ 0 w 11519540"/>
              <a:gd name="connsiteY0" fmla="*/ 646962 h 6463155"/>
              <a:gd name="connsiteX1" fmla="*/ 646962 w 11519540"/>
              <a:gd name="connsiteY1" fmla="*/ 0 h 6463155"/>
              <a:gd name="connsiteX2" fmla="*/ 10872578 w 11519540"/>
              <a:gd name="connsiteY2" fmla="*/ 0 h 6463155"/>
              <a:gd name="connsiteX3" fmla="*/ 11519540 w 11519540"/>
              <a:gd name="connsiteY3" fmla="*/ 646962 h 6463155"/>
              <a:gd name="connsiteX4" fmla="*/ 11519540 w 11519540"/>
              <a:gd name="connsiteY4" fmla="*/ 5816193 h 6463155"/>
              <a:gd name="connsiteX5" fmla="*/ 10872578 w 11519540"/>
              <a:gd name="connsiteY5" fmla="*/ 6463155 h 6463155"/>
              <a:gd name="connsiteX6" fmla="*/ 646962 w 11519540"/>
              <a:gd name="connsiteY6" fmla="*/ 6463155 h 6463155"/>
              <a:gd name="connsiteX7" fmla="*/ 0 w 11519540"/>
              <a:gd name="connsiteY7" fmla="*/ 5816193 h 6463155"/>
              <a:gd name="connsiteX8" fmla="*/ 0 w 11519540"/>
              <a:gd name="connsiteY8" fmla="*/ 646962 h 64631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519540" h="6463155" fill="none" extrusionOk="0">
                <a:moveTo>
                  <a:pt x="0" y="646962"/>
                </a:moveTo>
                <a:cubicBezTo>
                  <a:pt x="4523" y="334840"/>
                  <a:pt x="318546" y="-21267"/>
                  <a:pt x="646962" y="0"/>
                </a:cubicBezTo>
                <a:cubicBezTo>
                  <a:pt x="5012597" y="139772"/>
                  <a:pt x="7086659" y="14259"/>
                  <a:pt x="10872578" y="0"/>
                </a:cubicBezTo>
                <a:cubicBezTo>
                  <a:pt x="11176948" y="-8830"/>
                  <a:pt x="11563430" y="253913"/>
                  <a:pt x="11519540" y="646962"/>
                </a:cubicBezTo>
                <a:cubicBezTo>
                  <a:pt x="11479088" y="3106764"/>
                  <a:pt x="11626613" y="4679113"/>
                  <a:pt x="11519540" y="5816193"/>
                </a:cubicBezTo>
                <a:cubicBezTo>
                  <a:pt x="11500057" y="6194195"/>
                  <a:pt x="11246850" y="6462545"/>
                  <a:pt x="10872578" y="6463155"/>
                </a:cubicBezTo>
                <a:cubicBezTo>
                  <a:pt x="8595408" y="6351201"/>
                  <a:pt x="1909842" y="6436922"/>
                  <a:pt x="646962" y="6463155"/>
                </a:cubicBezTo>
                <a:cubicBezTo>
                  <a:pt x="278818" y="6393892"/>
                  <a:pt x="745" y="6208886"/>
                  <a:pt x="0" y="5816193"/>
                </a:cubicBezTo>
                <a:cubicBezTo>
                  <a:pt x="-155877" y="3828538"/>
                  <a:pt x="-40573" y="3004624"/>
                  <a:pt x="0" y="646962"/>
                </a:cubicBezTo>
                <a:close/>
              </a:path>
              <a:path w="11519540" h="6463155" stroke="0" extrusionOk="0">
                <a:moveTo>
                  <a:pt x="0" y="646962"/>
                </a:moveTo>
                <a:cubicBezTo>
                  <a:pt x="-4598" y="241069"/>
                  <a:pt x="308215" y="15409"/>
                  <a:pt x="646962" y="0"/>
                </a:cubicBezTo>
                <a:cubicBezTo>
                  <a:pt x="4721978" y="-123725"/>
                  <a:pt x="6105749" y="31472"/>
                  <a:pt x="10872578" y="0"/>
                </a:cubicBezTo>
                <a:cubicBezTo>
                  <a:pt x="11193363" y="2101"/>
                  <a:pt x="11540527" y="318429"/>
                  <a:pt x="11519540" y="646962"/>
                </a:cubicBezTo>
                <a:cubicBezTo>
                  <a:pt x="11437174" y="2663769"/>
                  <a:pt x="11685713" y="3751979"/>
                  <a:pt x="11519540" y="5816193"/>
                </a:cubicBezTo>
                <a:cubicBezTo>
                  <a:pt x="11485115" y="6231311"/>
                  <a:pt x="11207931" y="6439684"/>
                  <a:pt x="10872578" y="6463155"/>
                </a:cubicBezTo>
                <a:cubicBezTo>
                  <a:pt x="9299341" y="6399886"/>
                  <a:pt x="5662350" y="6325329"/>
                  <a:pt x="646962" y="6463155"/>
                </a:cubicBezTo>
                <a:cubicBezTo>
                  <a:pt x="265769" y="6411639"/>
                  <a:pt x="17923" y="6174983"/>
                  <a:pt x="0" y="5816193"/>
                </a:cubicBezTo>
                <a:cubicBezTo>
                  <a:pt x="-143197" y="4837886"/>
                  <a:pt x="-97552" y="1796102"/>
                  <a:pt x="0" y="646962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69205-6889-4D01-9549-909D70DB3D7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24024" y="863921"/>
            <a:ext cx="8624887" cy="36128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63152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2222" y="1463141"/>
            <a:ext cx="3974612" cy="5748865"/>
          </a:xfrm>
          <a:prstGeom prst="rect">
            <a:avLst/>
          </a:prstGeom>
        </p:spPr>
      </p:pic>
      <p:pic>
        <p:nvPicPr>
          <p:cNvPr id="22" name="Picture 21" descr="Text&#10;&#10;Description automatically generated">
            <a:extLst>
              <a:ext uri="{FF2B5EF4-FFF2-40B4-BE49-F238E27FC236}">
                <a16:creationId xmlns:a16="http://schemas.microsoft.com/office/drawing/2014/main" id="{6BCF2A4A-88E9-9CAC-7AF9-FE203DC6CAB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970" y="1082573"/>
            <a:ext cx="7011813" cy="3422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6517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spd="slow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631" b="9203"/>
          <a:stretch/>
        </p:blipFill>
        <p:spPr>
          <a:xfrm>
            <a:off x="2200558" y="3020278"/>
            <a:ext cx="10042452" cy="3837722"/>
          </a:xfrm>
          <a:prstGeom prst="rect">
            <a:avLst/>
          </a:prstGeom>
        </p:spPr>
      </p:pic>
      <p:pic>
        <p:nvPicPr>
          <p:cNvPr id="26" name="Picture 25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F6B7DC93-D545-E3F3-3ED5-3A0D67A345E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951"/>
          <a:stretch/>
        </p:blipFill>
        <p:spPr>
          <a:xfrm>
            <a:off x="0" y="3004457"/>
            <a:ext cx="12192000" cy="3853543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9DCA7C65-B3DE-6C71-68E5-D6F48995C18C}"/>
              </a:ext>
            </a:extLst>
          </p:cNvPr>
          <p:cNvSpPr/>
          <p:nvPr/>
        </p:nvSpPr>
        <p:spPr>
          <a:xfrm>
            <a:off x="1962853" y="2087729"/>
            <a:ext cx="9478114" cy="3055604"/>
          </a:xfrm>
          <a:custGeom>
            <a:avLst/>
            <a:gdLst>
              <a:gd name="connsiteX0" fmla="*/ 0 w 9478114"/>
              <a:gd name="connsiteY0" fmla="*/ 305866 h 3055604"/>
              <a:gd name="connsiteX1" fmla="*/ 305866 w 9478114"/>
              <a:gd name="connsiteY1" fmla="*/ 0 h 3055604"/>
              <a:gd name="connsiteX2" fmla="*/ 9172248 w 9478114"/>
              <a:gd name="connsiteY2" fmla="*/ 0 h 3055604"/>
              <a:gd name="connsiteX3" fmla="*/ 9478114 w 9478114"/>
              <a:gd name="connsiteY3" fmla="*/ 305866 h 3055604"/>
              <a:gd name="connsiteX4" fmla="*/ 9478114 w 9478114"/>
              <a:gd name="connsiteY4" fmla="*/ 2749738 h 3055604"/>
              <a:gd name="connsiteX5" fmla="*/ 9172248 w 9478114"/>
              <a:gd name="connsiteY5" fmla="*/ 3055604 h 3055604"/>
              <a:gd name="connsiteX6" fmla="*/ 305866 w 9478114"/>
              <a:gd name="connsiteY6" fmla="*/ 3055604 h 3055604"/>
              <a:gd name="connsiteX7" fmla="*/ 0 w 9478114"/>
              <a:gd name="connsiteY7" fmla="*/ 2749738 h 3055604"/>
              <a:gd name="connsiteX8" fmla="*/ 0 w 9478114"/>
              <a:gd name="connsiteY8" fmla="*/ 305866 h 30556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478114" h="3055604" fill="none" extrusionOk="0">
                <a:moveTo>
                  <a:pt x="0" y="305866"/>
                </a:moveTo>
                <a:cubicBezTo>
                  <a:pt x="1924" y="156162"/>
                  <a:pt x="148102" y="-8215"/>
                  <a:pt x="305866" y="0"/>
                </a:cubicBezTo>
                <a:cubicBezTo>
                  <a:pt x="3088526" y="139772"/>
                  <a:pt x="5605918" y="14259"/>
                  <a:pt x="9172248" y="0"/>
                </a:cubicBezTo>
                <a:cubicBezTo>
                  <a:pt x="9331792" y="-1565"/>
                  <a:pt x="9483276" y="132737"/>
                  <a:pt x="9478114" y="305866"/>
                </a:cubicBezTo>
                <a:cubicBezTo>
                  <a:pt x="9437662" y="977307"/>
                  <a:pt x="9585187" y="1874545"/>
                  <a:pt x="9478114" y="2749738"/>
                </a:cubicBezTo>
                <a:cubicBezTo>
                  <a:pt x="9463479" y="2934209"/>
                  <a:pt x="9362684" y="3054831"/>
                  <a:pt x="9172248" y="3055604"/>
                </a:cubicBezTo>
                <a:cubicBezTo>
                  <a:pt x="6110767" y="2943650"/>
                  <a:pt x="3055510" y="3029371"/>
                  <a:pt x="305866" y="3055604"/>
                </a:cubicBezTo>
                <a:cubicBezTo>
                  <a:pt x="135783" y="3048201"/>
                  <a:pt x="277" y="2931847"/>
                  <a:pt x="0" y="2749738"/>
                </a:cubicBezTo>
                <a:cubicBezTo>
                  <a:pt x="-155877" y="2449631"/>
                  <a:pt x="-40573" y="1393507"/>
                  <a:pt x="0" y="305866"/>
                </a:cubicBezTo>
                <a:close/>
              </a:path>
              <a:path w="9478114" h="3055604" stroke="0" extrusionOk="0">
                <a:moveTo>
                  <a:pt x="0" y="305866"/>
                </a:moveTo>
                <a:cubicBezTo>
                  <a:pt x="-409" y="132617"/>
                  <a:pt x="138863" y="1596"/>
                  <a:pt x="305866" y="0"/>
                </a:cubicBezTo>
                <a:cubicBezTo>
                  <a:pt x="2597270" y="-123725"/>
                  <a:pt x="8029411" y="31472"/>
                  <a:pt x="9172248" y="0"/>
                </a:cubicBezTo>
                <a:cubicBezTo>
                  <a:pt x="9321052" y="1158"/>
                  <a:pt x="9497212" y="163125"/>
                  <a:pt x="9478114" y="305866"/>
                </a:cubicBezTo>
                <a:cubicBezTo>
                  <a:pt x="9395748" y="604541"/>
                  <a:pt x="9644287" y="1585368"/>
                  <a:pt x="9478114" y="2749738"/>
                </a:cubicBezTo>
                <a:cubicBezTo>
                  <a:pt x="9473613" y="2926221"/>
                  <a:pt x="9322209" y="3035330"/>
                  <a:pt x="9172248" y="3055604"/>
                </a:cubicBezTo>
                <a:cubicBezTo>
                  <a:pt x="7692968" y="2992335"/>
                  <a:pt x="3186191" y="2917778"/>
                  <a:pt x="305866" y="3055604"/>
                </a:cubicBezTo>
                <a:cubicBezTo>
                  <a:pt x="129456" y="3039460"/>
                  <a:pt x="28407" y="2921014"/>
                  <a:pt x="0" y="2749738"/>
                </a:cubicBezTo>
                <a:cubicBezTo>
                  <a:pt x="-143197" y="1539674"/>
                  <a:pt x="-97552" y="794623"/>
                  <a:pt x="0" y="305866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4EBCF2-D5AB-7998-6139-C64E538C6ACE}"/>
              </a:ext>
            </a:extLst>
          </p:cNvPr>
          <p:cNvSpPr txBox="1"/>
          <p:nvPr/>
        </p:nvSpPr>
        <p:spPr>
          <a:xfrm>
            <a:off x="2931512" y="2342957"/>
            <a:ext cx="516032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kumimoji="0" lang="en-US" sz="5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tam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tứ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kumimoji="0" lang="en-US" sz="5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30" name="Picture 29" descr="A picture containing text&#10;&#10;Description automatically generated">
            <a:extLst>
              <a:ext uri="{FF2B5EF4-FFF2-40B4-BE49-F238E27FC236}">
                <a16:creationId xmlns:a16="http://schemas.microsoft.com/office/drawing/2014/main" id="{9D50FC14-C9D2-482A-7857-292532CDE06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1983" y="1817976"/>
            <a:ext cx="2441250" cy="3531016"/>
          </a:xfrm>
          <a:prstGeom prst="rect">
            <a:avLst/>
          </a:prstGeom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5C283E22-1CCB-DA10-2A03-09126F04438E}"/>
              </a:ext>
            </a:extLst>
          </p:cNvPr>
          <p:cNvGrpSpPr/>
          <p:nvPr/>
        </p:nvGrpSpPr>
        <p:grpSpPr>
          <a:xfrm>
            <a:off x="7639302" y="2859453"/>
            <a:ext cx="3734713" cy="1742339"/>
            <a:chOff x="-3583058" y="8043878"/>
            <a:chExt cx="5263362" cy="2455493"/>
          </a:xfrm>
        </p:grpSpPr>
        <p:sp>
          <p:nvSpPr>
            <p:cNvPr id="36" name="TextBox 20">
              <a:extLst>
                <a:ext uri="{FF2B5EF4-FFF2-40B4-BE49-F238E27FC236}">
                  <a16:creationId xmlns:a16="http://schemas.microsoft.com/office/drawing/2014/main" id="{8EE253A2-7A30-AB45-DB8A-6C9536D27C48}"/>
                </a:ext>
              </a:extLst>
            </p:cNvPr>
            <p:cNvSpPr txBox="1"/>
            <p:nvPr/>
          </p:nvSpPr>
          <p:spPr>
            <a:xfrm>
              <a:off x="-3583058" y="9848743"/>
              <a:ext cx="5263362" cy="6506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Thảo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luận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30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kumimoji="0" lang="en-US" sz="3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  <p:pic>
          <p:nvPicPr>
            <p:cNvPr id="37" name="Picture 3">
              <a:extLst>
                <a:ext uri="{FF2B5EF4-FFF2-40B4-BE49-F238E27FC236}">
                  <a16:creationId xmlns:a16="http://schemas.microsoft.com/office/drawing/2014/main" id="{B32A9F87-538A-319F-DB1A-7DC87A098F1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>
              <a:off x="-1815786" y="8043878"/>
              <a:ext cx="1707167" cy="1746462"/>
            </a:xfrm>
            <a:prstGeom prst="rect">
              <a:avLst/>
            </a:prstGeom>
          </p:spPr>
        </p:pic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41748B-3752-D692-B599-61A02F64C7DF}"/>
              </a:ext>
            </a:extLst>
          </p:cNvPr>
          <p:cNvSpPr txBox="1"/>
          <p:nvPr/>
        </p:nvSpPr>
        <p:spPr>
          <a:xfrm>
            <a:off x="3258739" y="630260"/>
            <a:ext cx="6458516" cy="1107996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0" normalizeH="0" baseline="0" noProof="0" dirty="0">
                <a:ln w="19050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glow rad="76200">
                    <a:prstClr val="white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LNTH-LuoLuoNotangYuanTi 1" pitchFamily="2" charset="-128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2113939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2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7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/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A3EF645-F74D-4B05-9E28-D1063CC62801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134004" y="2145320"/>
            <a:ext cx="8266892" cy="2091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450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6000" b="1" dirty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tam </a:t>
                </a:r>
                <a:r>
                  <a:rPr lang="en-US" sz="6000" b="1" dirty="0" err="1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D8AE0D2-F439-4A3F-A68C-34A34AA6F53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5787" y="2066924"/>
            <a:ext cx="3367774" cy="23907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05325" y="2047875"/>
            <a:ext cx="70675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 </a:t>
            </a:r>
            <a:r>
              <a:rPr lang="en-US" sz="3200" b="1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AB, BC, 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3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AC;</a:t>
            </a:r>
          </a:p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BC;</a:t>
            </a:r>
          </a:p>
          <a:p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C,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CA </a:t>
            </a:r>
            <a:r>
              <a:rPr lang="en-US" sz="3200" dirty="0" err="1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CB.</a:t>
            </a:r>
          </a:p>
        </p:txBody>
      </p:sp>
    </p:spTree>
    <p:extLst>
      <p:ext uri="{BB962C8B-B14F-4D97-AF65-F5344CB8AC3E}">
        <p14:creationId xmlns:p14="http://schemas.microsoft.com/office/powerpoint/2010/main" val="4187084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316C1234-4480-4C0F-7BC2-4A6572281684}"/>
              </a:ext>
            </a:extLst>
          </p:cNvPr>
          <p:cNvSpPr/>
          <p:nvPr/>
        </p:nvSpPr>
        <p:spPr>
          <a:xfrm>
            <a:off x="400050" y="205823"/>
            <a:ext cx="11454942" cy="6412678"/>
          </a:xfrm>
          <a:custGeom>
            <a:avLst/>
            <a:gdLst>
              <a:gd name="connsiteX0" fmla="*/ 0 w 11454942"/>
              <a:gd name="connsiteY0" fmla="*/ 641909 h 6412678"/>
              <a:gd name="connsiteX1" fmla="*/ 641909 w 11454942"/>
              <a:gd name="connsiteY1" fmla="*/ 0 h 6412678"/>
              <a:gd name="connsiteX2" fmla="*/ 10813033 w 11454942"/>
              <a:gd name="connsiteY2" fmla="*/ 0 h 6412678"/>
              <a:gd name="connsiteX3" fmla="*/ 11454942 w 11454942"/>
              <a:gd name="connsiteY3" fmla="*/ 641909 h 6412678"/>
              <a:gd name="connsiteX4" fmla="*/ 11454942 w 11454942"/>
              <a:gd name="connsiteY4" fmla="*/ 5770769 h 6412678"/>
              <a:gd name="connsiteX5" fmla="*/ 10813033 w 11454942"/>
              <a:gd name="connsiteY5" fmla="*/ 6412678 h 6412678"/>
              <a:gd name="connsiteX6" fmla="*/ 641909 w 11454942"/>
              <a:gd name="connsiteY6" fmla="*/ 6412678 h 6412678"/>
              <a:gd name="connsiteX7" fmla="*/ 0 w 11454942"/>
              <a:gd name="connsiteY7" fmla="*/ 5770769 h 6412678"/>
              <a:gd name="connsiteX8" fmla="*/ 0 w 11454942"/>
              <a:gd name="connsiteY8" fmla="*/ 641909 h 64126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54942" h="6412678" fill="none" extrusionOk="0">
                <a:moveTo>
                  <a:pt x="0" y="641909"/>
                </a:moveTo>
                <a:cubicBezTo>
                  <a:pt x="6697" y="354301"/>
                  <a:pt x="337051" y="-36554"/>
                  <a:pt x="641909" y="0"/>
                </a:cubicBezTo>
                <a:cubicBezTo>
                  <a:pt x="1870907" y="139772"/>
                  <a:pt x="9168650" y="14259"/>
                  <a:pt x="10813033" y="0"/>
                </a:cubicBezTo>
                <a:cubicBezTo>
                  <a:pt x="11133127" y="-5742"/>
                  <a:pt x="11488933" y="259712"/>
                  <a:pt x="11454942" y="641909"/>
                </a:cubicBezTo>
                <a:cubicBezTo>
                  <a:pt x="11414490" y="2983239"/>
                  <a:pt x="11562015" y="5113800"/>
                  <a:pt x="11454942" y="5770769"/>
                </a:cubicBezTo>
                <a:cubicBezTo>
                  <a:pt x="11407589" y="6175584"/>
                  <a:pt x="11207158" y="6411254"/>
                  <a:pt x="10813033" y="6412678"/>
                </a:cubicBezTo>
                <a:cubicBezTo>
                  <a:pt x="6491557" y="6300724"/>
                  <a:pt x="3047019" y="6386445"/>
                  <a:pt x="641909" y="6412678"/>
                </a:cubicBezTo>
                <a:cubicBezTo>
                  <a:pt x="283217" y="6385996"/>
                  <a:pt x="527" y="6150316"/>
                  <a:pt x="0" y="5770769"/>
                </a:cubicBezTo>
                <a:cubicBezTo>
                  <a:pt x="-155877" y="5083212"/>
                  <a:pt x="-40573" y="1954266"/>
                  <a:pt x="0" y="641909"/>
                </a:cubicBezTo>
                <a:close/>
              </a:path>
              <a:path w="11454942" h="6412678" stroke="0" extrusionOk="0">
                <a:moveTo>
                  <a:pt x="0" y="641909"/>
                </a:moveTo>
                <a:cubicBezTo>
                  <a:pt x="-4626" y="238507"/>
                  <a:pt x="306312" y="15707"/>
                  <a:pt x="641909" y="0"/>
                </a:cubicBezTo>
                <a:cubicBezTo>
                  <a:pt x="4952097" y="-123725"/>
                  <a:pt x="8805601" y="31472"/>
                  <a:pt x="10813033" y="0"/>
                </a:cubicBezTo>
                <a:cubicBezTo>
                  <a:pt x="11112549" y="3164"/>
                  <a:pt x="11461356" y="296186"/>
                  <a:pt x="11454942" y="641909"/>
                </a:cubicBezTo>
                <a:cubicBezTo>
                  <a:pt x="11372576" y="2844969"/>
                  <a:pt x="11621115" y="3497172"/>
                  <a:pt x="11454942" y="5770769"/>
                </a:cubicBezTo>
                <a:cubicBezTo>
                  <a:pt x="11449580" y="6134291"/>
                  <a:pt x="11152123" y="6396185"/>
                  <a:pt x="10813033" y="6412678"/>
                </a:cubicBezTo>
                <a:cubicBezTo>
                  <a:pt x="6519789" y="6349409"/>
                  <a:pt x="3581151" y="6274852"/>
                  <a:pt x="641909" y="6412678"/>
                </a:cubicBezTo>
                <a:cubicBezTo>
                  <a:pt x="279168" y="6394942"/>
                  <a:pt x="31142" y="6127864"/>
                  <a:pt x="0" y="5770769"/>
                </a:cubicBezTo>
                <a:cubicBezTo>
                  <a:pt x="-143197" y="4186351"/>
                  <a:pt x="-97552" y="2838753"/>
                  <a:pt x="0" y="641909"/>
                </a:cubicBezTo>
                <a:close/>
              </a:path>
            </a:pathLst>
          </a:custGeom>
          <a:solidFill>
            <a:schemeClr val="bg1">
              <a:alpha val="67000"/>
            </a:schemeClr>
          </a:solidFill>
          <a:ln w="38100">
            <a:solidFill>
              <a:srgbClr val="002060"/>
            </a:solidFill>
            <a:extLst>
              <a:ext uri="{C807C97D-BFC1-408E-A445-0C87EB9F89A2}">
                <ask:lineSketchStyleProps xmlns:ask="http://schemas.microsoft.com/office/drawing/2018/sketchyshapes" sd="3694780287">
                  <a:prstGeom prst="roundRect">
                    <a:avLst>
                      <a:gd name="adj" fmla="val 10010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82DF9CD-5B97-4AA6-A76D-C264B6B50163}"/>
              </a:ext>
            </a:extLst>
          </p:cNvPr>
          <p:cNvGrpSpPr/>
          <p:nvPr/>
        </p:nvGrpSpPr>
        <p:grpSpPr>
          <a:xfrm>
            <a:off x="2325735" y="-182987"/>
            <a:ext cx="6723548" cy="1907212"/>
            <a:chOff x="3007183" y="1397151"/>
            <a:chExt cx="6723548" cy="1907212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0ABEC71-D7CF-452E-9F6C-AA5D1957A2EA}"/>
                </a:ext>
              </a:extLst>
            </p:cNvPr>
            <p:cNvGrpSpPr/>
            <p:nvPr/>
          </p:nvGrpSpPr>
          <p:grpSpPr>
            <a:xfrm>
              <a:off x="3013281" y="1397151"/>
              <a:ext cx="6717450" cy="1907212"/>
              <a:chOff x="3013281" y="1397151"/>
              <a:chExt cx="6717450" cy="1907212"/>
            </a:xfrm>
          </p:grpSpPr>
          <p:pic>
            <p:nvPicPr>
              <p:cNvPr id="19" name="Picture 18" descr="Rectangle&#10;&#10;Description automatically generated">
                <a:extLst>
                  <a:ext uri="{FF2B5EF4-FFF2-40B4-BE49-F238E27FC236}">
                    <a16:creationId xmlns:a16="http://schemas.microsoft.com/office/drawing/2014/main" id="{DE94198D-28A3-4371-A785-8FBE0ECA5F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013281" y="1397151"/>
                <a:ext cx="6607502" cy="1907212"/>
              </a:xfrm>
              <a:prstGeom prst="rect">
                <a:avLst/>
              </a:prstGeom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BA93DE73-5608-4AF7-A001-4C6905453A77}"/>
                  </a:ext>
                </a:extLst>
              </p:cNvPr>
              <p:cNvSpPr txBox="1"/>
              <p:nvPr/>
            </p:nvSpPr>
            <p:spPr>
              <a:xfrm>
                <a:off x="4569418" y="1806769"/>
                <a:ext cx="516131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Hình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tứ</a:t>
                </a:r>
                <a:r>
                  <a:rPr kumimoji="0" lang="en-US" sz="6000" b="1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kumimoji="0" lang="en-US" sz="60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2060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giác</a:t>
                </a:r>
                <a:endParaRPr kumimoji="0" lang="en-US" sz="6000" b="1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AF4B029-EEA5-439D-A1BC-7E0F92706A94}"/>
                </a:ext>
              </a:extLst>
            </p:cNvPr>
            <p:cNvSpPr txBox="1"/>
            <p:nvPr/>
          </p:nvSpPr>
          <p:spPr>
            <a:xfrm>
              <a:off x="3007183" y="1525955"/>
              <a:ext cx="177949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8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2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A33F8E13-E17E-41F9-9AE0-863C3CE0589A}"/>
              </a:ext>
            </a:extLst>
          </p:cNvPr>
          <p:cNvSpPr txBox="1"/>
          <p:nvPr/>
        </p:nvSpPr>
        <p:spPr>
          <a:xfrm>
            <a:off x="4562475" y="1800225"/>
            <a:ext cx="73152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DEGH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E, G, H.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DE, EG, GH, HD.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DE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ED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GE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GH;</a:t>
            </a:r>
          </a:p>
          <a:p>
            <a:pPr lvl="0"/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HG </a:t>
            </a:r>
            <a:r>
              <a:rPr lang="en-US" sz="32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prstClr val="black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HD.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887020-10B9-46A8-ADF0-01617473F48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19125" y="2428874"/>
            <a:ext cx="3486436" cy="2371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34660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36" name="Picture 35" descr="Icon&#10;&#10;Description automatically generated">
            <a:extLst>
              <a:ext uri="{FF2B5EF4-FFF2-40B4-BE49-F238E27FC236}">
                <a16:creationId xmlns:a16="http://schemas.microsoft.com/office/drawing/2014/main" id="{ABF45056-B447-3D2D-69B6-F42B9F3C099C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918" y="58983"/>
            <a:ext cx="9976209" cy="6447756"/>
          </a:xfrm>
          <a:prstGeom prst="rect">
            <a:avLst/>
          </a:prstGeom>
        </p:spPr>
      </p:pic>
      <p:pic>
        <p:nvPicPr>
          <p:cNvPr id="6" name="Picture 5" descr="A picture containing text, doll, vector graphics&#10;&#10;Description automatically generated">
            <a:extLst>
              <a:ext uri="{FF2B5EF4-FFF2-40B4-BE49-F238E27FC236}">
                <a16:creationId xmlns:a16="http://schemas.microsoft.com/office/drawing/2014/main" id="{096D7E42-A0AC-AFD0-6679-DB382C11943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021" y="2737162"/>
            <a:ext cx="2473034" cy="43106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80CCED4-B972-4424-B368-4973C03D669F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067867" y="2157120"/>
            <a:ext cx="7523116" cy="2353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40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6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4DE5DEA-5E55-40B2-D547-7070AD5A2F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25233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E3400166-15CC-D47C-8D9C-4479DEC58CD3}"/>
              </a:ext>
            </a:extLst>
          </p:cNvPr>
          <p:cNvSpPr txBox="1"/>
          <p:nvPr/>
        </p:nvSpPr>
        <p:spPr>
          <a:xfrm>
            <a:off x="601547" y="347625"/>
            <a:ext cx="11772900" cy="584775"/>
          </a:xfrm>
          <a:prstGeom prst="rect">
            <a:avLst/>
          </a:prstGeom>
          <a:noFill/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>
                <a:ln w="19050">
                  <a:noFill/>
                  <a:prstDash val="solid"/>
                </a:ln>
                <a:solidFill>
                  <a:srgbClr val="002060"/>
                </a:solidFill>
                <a:effectLst>
                  <a:glow rad="76200">
                    <a:prstClr val="white"/>
                  </a:glow>
                </a:effectLst>
                <a:uLnTx/>
                <a:uFillTx/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 tên hình và các đỉnh, cạnh, góc có trong mỗi hình dưới đây:</a:t>
            </a:r>
            <a:endParaRPr kumimoji="0" lang="en-US" sz="3200" b="1" i="0" u="none" strike="noStrike" kern="1200" cap="none" spc="0" normalizeH="0" baseline="0" noProof="0" dirty="0">
              <a:ln w="19050">
                <a:noFill/>
                <a:prstDash val="solid"/>
              </a:ln>
              <a:solidFill>
                <a:srgbClr val="002060"/>
              </a:solidFill>
              <a:effectLst>
                <a:glow rad="76200">
                  <a:prstClr val="white"/>
                </a:glow>
              </a:effectLst>
              <a:uLnTx/>
              <a:uFillTx/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A39F5C-0F56-42C2-92D5-CB36559A93B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19100" y="2208003"/>
            <a:ext cx="12192000" cy="350879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D1C9C2A-4E1D-C5B6-9482-AF7E32EFD63B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t="-5880" r="75028" b="1"/>
          <a:stretch/>
        </p:blipFill>
        <p:spPr>
          <a:xfrm>
            <a:off x="144347" y="129193"/>
            <a:ext cx="834887" cy="84265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5985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2" y="438151"/>
            <a:ext cx="7427807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620646" y="1044240"/>
            <a:ext cx="6247003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tứ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ABCD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B, C, D.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AB, BC, CD, DA.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- 4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AB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AD;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BC;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CD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CB;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DA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DC.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8D9F2B1-03FD-4177-8A53-06724D6CB0A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372475" y="2105025"/>
            <a:ext cx="3819525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8457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:a16="http://schemas.microsoft.com/office/drawing/2014/main" id="{D622B318-1E66-E94C-4D3B-4D371A5626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7C53BA2-840D-DE0F-9941-FD193269B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29" y="1231305"/>
            <a:ext cx="12243010" cy="465484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DE2F35D-73CB-D68A-D154-074FA5941B4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1287"/>
            <a:ext cx="12192000" cy="4226700"/>
          </a:xfrm>
          <a:prstGeom prst="rect">
            <a:avLst/>
          </a:prstGeom>
        </p:spPr>
      </p:pic>
      <p:pic>
        <p:nvPicPr>
          <p:cNvPr id="9" name="Picture 8" descr="A close up of a leaf&#10;&#10;Description automatically generated with medium confidence">
            <a:extLst>
              <a:ext uri="{FF2B5EF4-FFF2-40B4-BE49-F238E27FC236}">
                <a16:creationId xmlns:a16="http://schemas.microsoft.com/office/drawing/2014/main" id="{8D49D92F-C4E8-F733-A7DF-FC830140B4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174435"/>
            <a:ext cx="12846047" cy="2803572"/>
          </a:xfrm>
          <a:prstGeom prst="rect">
            <a:avLst/>
          </a:prstGeom>
        </p:spPr>
      </p:pic>
      <p:pic>
        <p:nvPicPr>
          <p:cNvPr id="11" name="Picture 10" descr="Icon&#10;&#10;Description automatically generated with medium confidence">
            <a:extLst>
              <a:ext uri="{FF2B5EF4-FFF2-40B4-BE49-F238E27FC236}">
                <a16:creationId xmlns:a16="http://schemas.microsoft.com/office/drawing/2014/main" id="{71D8F3C6-E979-CA1D-915C-1BCBCFA2B4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99" y="4927528"/>
            <a:ext cx="1018496" cy="1666634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7DD8DF14-A677-DB26-A363-C88EC8F28A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294" y="4253948"/>
            <a:ext cx="934477" cy="1516615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3E64E670-0F45-8718-D32B-BF782896FF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1188" y="5319628"/>
            <a:ext cx="910295" cy="1418365"/>
          </a:xfrm>
          <a:prstGeom prst="rect">
            <a:avLst/>
          </a:prstGeom>
        </p:spPr>
      </p:pic>
      <p:pic>
        <p:nvPicPr>
          <p:cNvPr id="17" name="Picture 16" descr="A picture containing text&#10;&#10;Description automatically generated">
            <a:extLst>
              <a:ext uri="{FF2B5EF4-FFF2-40B4-BE49-F238E27FC236}">
                <a16:creationId xmlns:a16="http://schemas.microsoft.com/office/drawing/2014/main" id="{B1BE652A-F1ED-8634-F43D-2C5BACB5E14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997" y="4539412"/>
            <a:ext cx="634779" cy="1036809"/>
          </a:xfrm>
          <a:prstGeom prst="rect">
            <a:avLst/>
          </a:prstGeom>
        </p:spPr>
      </p:pic>
      <p:pic>
        <p:nvPicPr>
          <p:cNvPr id="21" name="Picture 20" descr="A picture containing icon&#10;&#10;Description automatically generated">
            <a:extLst>
              <a:ext uri="{FF2B5EF4-FFF2-40B4-BE49-F238E27FC236}">
                <a16:creationId xmlns:a16="http://schemas.microsoft.com/office/drawing/2014/main" id="{D6C9F704-D860-0FE4-0711-75449FBDD25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6305" y="5133628"/>
            <a:ext cx="725970" cy="1273870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404566CF-6E78-43D4-51E2-1F081B879D8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3696" y="3839877"/>
            <a:ext cx="665416" cy="1036810"/>
          </a:xfrm>
          <a:prstGeom prst="rect">
            <a:avLst/>
          </a:prstGeom>
        </p:spPr>
      </p:pic>
      <p:pic>
        <p:nvPicPr>
          <p:cNvPr id="25" name="Picture 24" descr="A picture containing text&#10;&#10;Description automatically generated">
            <a:extLst>
              <a:ext uri="{FF2B5EF4-FFF2-40B4-BE49-F238E27FC236}">
                <a16:creationId xmlns:a16="http://schemas.microsoft.com/office/drawing/2014/main" id="{C142360B-66AC-4A57-E412-A152D36A8B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5822" y="5228932"/>
            <a:ext cx="634779" cy="1036809"/>
          </a:xfrm>
          <a:prstGeom prst="rect">
            <a:avLst/>
          </a:prstGeom>
        </p:spPr>
      </p:pic>
      <p:pic>
        <p:nvPicPr>
          <p:cNvPr id="6" name="Picture 5" descr="A picture containing text, mirror, seat&#10;&#10;Description automatically generated">
            <a:extLst>
              <a:ext uri="{FF2B5EF4-FFF2-40B4-BE49-F238E27FC236}">
                <a16:creationId xmlns:a16="http://schemas.microsoft.com/office/drawing/2014/main" id="{8343C94C-DB9B-0119-391E-4360DDEB8E4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543" y="438151"/>
            <a:ext cx="7237308" cy="6020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C0A6230-7887-97A4-34EB-A9DD77AD07C4}"/>
              </a:ext>
            </a:extLst>
          </p:cNvPr>
          <p:cNvSpPr txBox="1"/>
          <p:nvPr/>
        </p:nvSpPr>
        <p:spPr>
          <a:xfrm>
            <a:off x="1476376" y="1044240"/>
            <a:ext cx="63912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*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tam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EGH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G, H.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EG, GH, HE.</a:t>
            </a:r>
          </a:p>
          <a:p>
            <a:pPr lvl="0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- 3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EG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EH;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GH;</a:t>
            </a:r>
          </a:p>
          <a:p>
            <a:pPr lvl="0" algn="just"/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+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Góc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đỉnh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H,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cạnh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HE </a:t>
            </a: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HG.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C3A07E-C20F-43BB-BD2E-6F8F572483D0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14671" y="2574712"/>
            <a:ext cx="4554107" cy="197527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20626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655</Words>
  <Application>Microsoft Office PowerPoint</Application>
  <PresentationFormat>Widescreen</PresentationFormat>
  <Paragraphs>79</Paragraphs>
  <Slides>18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Windows 11</cp:lastModifiedBy>
  <cp:revision>27</cp:revision>
  <dcterms:created xsi:type="dcterms:W3CDTF">2022-12-03T11:16:19Z</dcterms:created>
  <dcterms:modified xsi:type="dcterms:W3CDTF">2023-12-12T02:04:59Z</dcterms:modified>
</cp:coreProperties>
</file>