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914" r:id="rId2"/>
    <p:sldId id="7692" r:id="rId3"/>
    <p:sldId id="282" r:id="rId4"/>
    <p:sldId id="7695" r:id="rId5"/>
    <p:sldId id="7718" r:id="rId6"/>
    <p:sldId id="7719" r:id="rId7"/>
    <p:sldId id="7698" r:id="rId8"/>
    <p:sldId id="312" r:id="rId9"/>
    <p:sldId id="7714" r:id="rId10"/>
    <p:sldId id="7720" r:id="rId11"/>
    <p:sldId id="7721" r:id="rId12"/>
    <p:sldId id="7709" r:id="rId13"/>
    <p:sldId id="7722" r:id="rId14"/>
    <p:sldId id="7717" r:id="rId15"/>
    <p:sldId id="7685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453" y="2830386"/>
            <a:ext cx="74743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981575" y="2638425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DEGH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+ 3 + 3 + 3 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E5971-1929-4F90-AC76-FCEC920E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3500"/>
            <a:ext cx="4686300" cy="430530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2C9A8BA1-0D00-BF48-E7BB-DFACE8EB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84E72C8E-A78D-0E9D-BE67-72E94D6E7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+ 30 + 25 + 13 = 103 (mm)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E1307-872F-4975-A4B5-5ED84D0B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171575"/>
            <a:ext cx="4010025" cy="436245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4A4D82F0-96FB-3CFF-9B98-68B7E703A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3C8473F1-D05D-3865-DF3A-57C33F83D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4" name="图片 29">
            <a:extLst>
              <a:ext uri="{FF2B5EF4-FFF2-40B4-BE49-F238E27FC236}">
                <a16:creationId xmlns:a16="http://schemas.microsoft.com/office/drawing/2014/main" id="{FFFD6C4A-0F96-41FC-DF4A-CB605A635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381626" y="1971675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cm + 3 cm + 3 cm = 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A2F90-3A37-4AE3-88EE-32CB816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595437"/>
            <a:ext cx="4157663" cy="348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cm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4829175" y="2095500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cm + 4 cm + 2 cm + 5 cm = 14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386387" y="395784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MNPQ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A61E9-319C-4AE0-90B8-8998E8F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286001"/>
            <a:ext cx="4142997" cy="249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2962275" y="3095625"/>
            <a:ext cx="67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60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 chu vi của các hình tam giác, hình tứ giác sau: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1E785-DDF1-40A9-90B4-8BB6B1E3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108245"/>
            <a:ext cx="9906000" cy="333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880FE6-4B57-953F-87DF-721F8A73E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880" r="75028" b="1"/>
          <a:stretch/>
        </p:blipFill>
        <p:spPr>
          <a:xfrm>
            <a:off x="552768" y="634847"/>
            <a:ext cx="834887" cy="842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9ED17-E155-43BE-8025-87400A03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447800"/>
            <a:ext cx="4162425" cy="375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+ 4 + 2 = 9 (cm)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276</Words>
  <Application>Microsoft Office PowerPoint</Application>
  <PresentationFormat>Widescreen</PresentationFormat>
  <Paragraphs>50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Coiny</vt:lpstr>
      <vt:lpstr>Times New Roman</vt:lpstr>
      <vt:lpstr>UTM Guanine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Windows 11</cp:lastModifiedBy>
  <cp:revision>5</cp:revision>
  <dcterms:created xsi:type="dcterms:W3CDTF">2022-12-11T08:45:15Z</dcterms:created>
  <dcterms:modified xsi:type="dcterms:W3CDTF">2023-12-12T02:03:38Z</dcterms:modified>
</cp:coreProperties>
</file>