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914" r:id="rId2"/>
    <p:sldId id="7692" r:id="rId3"/>
    <p:sldId id="7698" r:id="rId4"/>
    <p:sldId id="312" r:id="rId5"/>
    <p:sldId id="7714" r:id="rId6"/>
    <p:sldId id="7720" r:id="rId7"/>
    <p:sldId id="7709" r:id="rId8"/>
    <p:sldId id="7722" r:id="rId9"/>
    <p:sldId id="7717" r:id="rId10"/>
    <p:sldId id="7685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2FD89-A899-47A9-9E7B-DE74C5AC55E1}" type="datetimeFigureOut">
              <a:rPr lang="vi-VN" smtClean="0"/>
              <a:t>12/12/2023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DEFD58-4235-4A58-AE76-6B75DC886B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3456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609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314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055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711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558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248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266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336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555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B6ACC-3EAB-3D0E-A635-31BCB9BDEC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4519A5-D744-E0DF-B038-B4EEE163FA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5D68B-261F-1582-5409-45D067ACE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12/12/2023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AA48B-A6DA-DEDB-AA60-AF798C94A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A73B4-A63C-C8F2-85D5-42AD1D570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0117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4D7A9-C658-9731-22C3-DF056F6AB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292262-DD0A-CB0B-E2A2-0E4CE6456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DE7D6-A2B6-7F97-5460-7702BE928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12/12/2023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61FF3-A577-B02F-E7BC-09FDF6413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7DAA2-52E1-2AF8-22A2-1B9316D9E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9503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B246B0-B6BE-D806-2DDC-5586A5CC31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424E33-9496-976D-6BB4-334707EF0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DF37A-E46E-A8EF-BD7B-559E5C98F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12/12/2023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10E65-E8B7-50E2-BBDC-3FAC22399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91C65-D8C1-83CC-6ED7-8AC239A5E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9620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6D0DA44-1C82-47B1-93C5-F2AB228D8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C2E5439E-517E-4862-9FB2-D63852443468}"/>
              </a:ext>
            </a:extLst>
          </p:cNvPr>
          <p:cNvGrpSpPr/>
          <p:nvPr userDrawn="1"/>
        </p:nvGrpSpPr>
        <p:grpSpPr>
          <a:xfrm>
            <a:off x="919756" y="707809"/>
            <a:ext cx="10352488" cy="5320037"/>
            <a:chOff x="919756" y="707809"/>
            <a:chExt cx="10352488" cy="532003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F549A39-6133-4816-8BB9-6E86E3133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453CE4A-64FC-4EA0-BA14-5220C3E122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/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69DFF87-8C10-45C5-BD24-EB0B541DC29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E57743-C525-45F4-9EAF-6B3D01D52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/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D3A96F7-32F0-4F6C-9331-7EFD526202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/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154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0881A-483A-BC4C-71E7-2E64EE6AA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4DD1C-10F2-A835-7446-4F0C767A1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FE4AD-E579-F9A0-C166-E38A8B5AA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12/12/2023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B379A-7FA7-708A-9B64-CA524AC3B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3727E-9420-4AF9-FB6E-6E438FE5F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4136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F084D-1DD8-C081-CF34-DD60C3089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172425-1ED4-1600-D358-F37F67FDC8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0263C-D664-135C-4EF4-69063EBBF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12/12/2023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D1A0F-791B-E760-294C-779CD0B72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65D33-EDDA-E8A4-9575-EF7BDA620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0825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9883D-0511-388F-EDD6-BEE9671E5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90B25-7202-7611-6E05-1AC20FBFA7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C0627-AEC4-7622-5041-E6A8E80E1F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7BB92F-8039-FB58-2DD0-A94EF28A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12/12/2023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D1D7F2-702B-C829-9326-6061B3303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522E99-0FEA-8D16-BBB8-B5FD044B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7271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E385B-F5CB-9040-BB4A-CAA3D174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7F75E-B1F2-ACE0-72E6-8CE82157A3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8A1703-7F65-9E31-D849-487AD4488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19F644-7B3B-5580-91B1-618742DE3E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3B68CA-D959-30D2-05A3-47A76877A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858AE6-BC56-D56C-717B-B359964CF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12/12/2023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DEEF95-28CD-AD0D-92E5-C0F75DAB8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3FB7E6-8908-9C62-B5DA-58976F0EC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9320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860BE-3A4F-8976-2587-E52FCB63E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431742-E553-7757-0D2C-3524BB0FA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12/12/2023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6192BA-FBA7-6235-2B15-D0B81548B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29139-5970-ABE9-D1B6-1DABEC5EB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347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E7042B-0CFA-611F-18A9-56C8EF54B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12/12/2023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969AE3-F03A-08D2-436F-328B00804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1C1DA-379F-9C03-A2BC-547682D0B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6135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82829-C285-9937-3FF6-96225774B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3B2CF-9C13-29A0-4C01-1C8FF3A48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E11AFD-BFFC-51E6-FF57-82F924C652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8A4D5A-FC9A-D885-F249-55C8F5AFA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12/12/2023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D695F-8C61-2837-A19E-67A3FF18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55EF8F-A059-593D-07C0-9A931AC49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7685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66725-F98D-FB3F-04BE-1ADF6441F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A70A4D-FFF7-2DCE-9738-0406D8AD4E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53074C-AA58-8FDF-1564-45C8917149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6E9059-1A8A-C266-2F38-57D38E098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12/12/2023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7DBAAE-6FFA-EE27-BBE8-B71B4D9AE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3C31A4-5643-A5F4-880E-390C67E1E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8835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3538BE-03AD-D6BC-FE2C-18532570E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0F7AC-598D-7D56-DCE5-118B4FA7F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68BFF-816E-2D8E-F25E-23ACC54C4D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F5F45-2EDA-4FB4-8E67-D7591D271F82}" type="datetimeFigureOut">
              <a:rPr lang="vi-VN" smtClean="0"/>
              <a:t>12/12/2023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3AEF6-73B1-AE9B-1F22-0ABF3E085E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F8C2F-F208-6232-99B8-26E81A320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0182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3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3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3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3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68;p49">
            <a:extLst>
              <a:ext uri="{FF2B5EF4-FFF2-40B4-BE49-F238E27FC236}">
                <a16:creationId xmlns:a16="http://schemas.microsoft.com/office/drawing/2014/main" id="{D4501DE1-4C82-4506-991D-A028CC778A79}"/>
              </a:ext>
            </a:extLst>
          </p:cNvPr>
          <p:cNvSpPr txBox="1">
            <a:spLocks/>
          </p:cNvSpPr>
          <p:nvPr/>
        </p:nvSpPr>
        <p:spPr>
          <a:xfrm>
            <a:off x="2418824" y="8153400"/>
            <a:ext cx="8077200" cy="16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28575">
                  <a:solidFill>
                    <a:srgbClr val="E7E6E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 pitchFamily="18" charset="0"/>
                <a:ea typeface="+mj-ea"/>
                <a:cs typeface="+mj-cs"/>
              </a:rPr>
              <a:t>HÌNH TAM GIÁC, HÌNH TỨ GIÁC</a:t>
            </a:r>
          </a:p>
        </p:txBody>
      </p:sp>
      <p:sp>
        <p:nvSpPr>
          <p:cNvPr id="8" name="Google Shape;3617;p44">
            <a:extLst>
              <a:ext uri="{FF2B5EF4-FFF2-40B4-BE49-F238E27FC236}">
                <a16:creationId xmlns:a16="http://schemas.microsoft.com/office/drawing/2014/main" id="{79A14737-3260-40FE-B618-AC02E19EEA9E}"/>
              </a:ext>
            </a:extLst>
          </p:cNvPr>
          <p:cNvSpPr txBox="1">
            <a:spLocks/>
          </p:cNvSpPr>
          <p:nvPr/>
        </p:nvSpPr>
        <p:spPr>
          <a:xfrm>
            <a:off x="7010400" y="7315200"/>
            <a:ext cx="2572085" cy="45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7E6E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Fredoka One"/>
              </a:rPr>
              <a:t>TOÁN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D0D5C4-79E6-4EBD-8F70-0231AE2C7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073" y="2168800"/>
            <a:ext cx="2566638" cy="71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56DD20-642B-4B32-9A1F-FF806D140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5453" y="2830386"/>
            <a:ext cx="7474344" cy="14448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458FBA-B088-CD85-7312-040A5C4B1240}"/>
              </a:ext>
            </a:extLst>
          </p:cNvPr>
          <p:cNvSpPr txBox="1"/>
          <p:nvPr/>
        </p:nvSpPr>
        <p:spPr>
          <a:xfrm>
            <a:off x="2035141" y="4228963"/>
            <a:ext cx="7703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15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5">
            <a:extLst>
              <a:ext uri="{FF2B5EF4-FFF2-40B4-BE49-F238E27FC236}">
                <a16:creationId xmlns:a16="http://schemas.microsoft.com/office/drawing/2014/main" id="{D8BCF7F4-920F-4681-B9F4-100C1F2D0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609" y="1981200"/>
            <a:ext cx="9944782" cy="31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7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55175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3D62D41-2BA8-3DAA-548F-98719C3E36B4}"/>
              </a:ext>
            </a:extLst>
          </p:cNvPr>
          <p:cNvSpPr txBox="1"/>
          <p:nvPr/>
        </p:nvSpPr>
        <p:spPr>
          <a:xfrm>
            <a:off x="2444138" y="2541382"/>
            <a:ext cx="77030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322465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68159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418344" y="2504741"/>
            <a:ext cx="77030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</a:p>
        </p:txBody>
      </p:sp>
    </p:spTree>
    <p:extLst>
      <p:ext uri="{BB962C8B-B14F-4D97-AF65-F5344CB8AC3E}">
        <p14:creationId xmlns:p14="http://schemas.microsoft.com/office/powerpoint/2010/main" val="12752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7">
            <a:extLst>
              <a:ext uri="{FF2B5EF4-FFF2-40B4-BE49-F238E27FC236}">
                <a16:creationId xmlns:a16="http://schemas.microsoft.com/office/drawing/2014/main" id="{04792782-EDDF-C8CF-E45B-8BFC32290B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-25685" y="0"/>
            <a:ext cx="2748833" cy="2437368"/>
          </a:xfrm>
          <a:prstGeom prst="rect">
            <a:avLst/>
          </a:prstGeom>
        </p:spPr>
      </p:pic>
      <p:pic>
        <p:nvPicPr>
          <p:cNvPr id="5" name="图片 30">
            <a:extLst>
              <a:ext uri="{FF2B5EF4-FFF2-40B4-BE49-F238E27FC236}">
                <a16:creationId xmlns:a16="http://schemas.microsoft.com/office/drawing/2014/main" id="{E19E2C6B-6E5A-F87E-28C4-5D9074E5F2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890273" y="0"/>
            <a:ext cx="1299051" cy="3725839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id="{AF6FB88E-A16E-63CD-E1E0-54EC96191B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84A629A-3770-71E2-059D-9E02F110F157}"/>
              </a:ext>
            </a:extLst>
          </p:cNvPr>
          <p:cNvSpPr/>
          <p:nvPr/>
        </p:nvSpPr>
        <p:spPr>
          <a:xfrm>
            <a:off x="1348732" y="945575"/>
            <a:ext cx="101910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latin typeface="+mj-lt"/>
              </a:rPr>
              <a:t>Thực hành: Đo độ dài mỗi cạnh rồi tính chu vi của hình tam giác, hình tứ giác dưới đây.</a:t>
            </a:r>
          </a:p>
        </p:txBody>
      </p:sp>
      <p:pic>
        <p:nvPicPr>
          <p:cNvPr id="10" name="Picture 2" descr="https://img.loigiaihay.com/picture/2022/0323/bai-2_3.PNG">
            <a:extLst>
              <a:ext uri="{FF2B5EF4-FFF2-40B4-BE49-F238E27FC236}">
                <a16:creationId xmlns:a16="http://schemas.microsoft.com/office/drawing/2014/main" id="{5F3058B0-099A-E23D-A2C2-EFB5368B5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865" y="2227997"/>
            <a:ext cx="8369829" cy="243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486239-FAFB-F632-2867-8B4E5FB996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31" t="5971" r="73764"/>
          <a:stretch/>
        </p:blipFill>
        <p:spPr>
          <a:xfrm>
            <a:off x="545004" y="779539"/>
            <a:ext cx="870130" cy="7972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080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7">
            <a:extLst>
              <a:ext uri="{FF2B5EF4-FFF2-40B4-BE49-F238E27FC236}">
                <a16:creationId xmlns:a16="http://schemas.microsoft.com/office/drawing/2014/main" id="{CEAAD169-5159-C2CE-E8F5-543D704428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183975" y="0"/>
            <a:ext cx="3173374" cy="3362991"/>
          </a:xfrm>
          <a:prstGeom prst="rect">
            <a:avLst/>
          </a:prstGeom>
        </p:spPr>
      </p:pic>
      <p:pic>
        <p:nvPicPr>
          <p:cNvPr id="3" name="图片 30">
            <a:extLst>
              <a:ext uri="{FF2B5EF4-FFF2-40B4-BE49-F238E27FC236}">
                <a16:creationId xmlns:a16="http://schemas.microsoft.com/office/drawing/2014/main" id="{193BEDFE-A79A-6EAD-99A9-6B3A43D58F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5" name="图片 29">
            <a:extLst>
              <a:ext uri="{FF2B5EF4-FFF2-40B4-BE49-F238E27FC236}">
                <a16:creationId xmlns:a16="http://schemas.microsoft.com/office/drawing/2014/main" id="{AF25169A-A6B3-2975-B1F3-883D359E6B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6" name="Picture 4" descr="https://img.loigiaihay.com/picture/2022/0323/bai-3_3.PNG">
            <a:extLst>
              <a:ext uri="{FF2B5EF4-FFF2-40B4-BE49-F238E27FC236}">
                <a16:creationId xmlns:a16="http://schemas.microsoft.com/office/drawing/2014/main" id="{FA3CF4D7-7C21-3D14-C84E-BE0574A4E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025" y="1669030"/>
            <a:ext cx="7379950" cy="410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8FB12C-5C87-1E0C-C7DD-9B2AFF5C4E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750" t="22703" r="25156" b="63333"/>
          <a:stretch/>
        </p:blipFill>
        <p:spPr>
          <a:xfrm>
            <a:off x="511774" y="-7874"/>
            <a:ext cx="11434763" cy="175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74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9">
            <a:extLst>
              <a:ext uri="{FF2B5EF4-FFF2-40B4-BE49-F238E27FC236}">
                <a16:creationId xmlns:a16="http://schemas.microsoft.com/office/drawing/2014/main" id="{12E00C90-6677-2689-F0D9-3CD28F4AEA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446ED2-E086-B95E-EA8B-F3472CEE23BC}"/>
              </a:ext>
            </a:extLst>
          </p:cNvPr>
          <p:cNvSpPr/>
          <p:nvPr/>
        </p:nvSpPr>
        <p:spPr>
          <a:xfrm>
            <a:off x="1639489" y="2473744"/>
            <a:ext cx="9687339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vi-VN" sz="3200" dirty="0">
                <a:solidFill>
                  <a:srgbClr val="0000FF"/>
                </a:solidFill>
                <a:latin typeface="+mj-lt"/>
              </a:rPr>
              <a:t>Bài giải</a:t>
            </a:r>
          </a:p>
          <a:p>
            <a:pPr algn="ctr">
              <a:spcBef>
                <a:spcPts val="600"/>
              </a:spcBef>
            </a:pPr>
            <a:r>
              <a:rPr lang="vi-VN" sz="3200" dirty="0">
                <a:solidFill>
                  <a:srgbClr val="0000FF"/>
                </a:solidFill>
                <a:latin typeface="+mj-lt"/>
              </a:rPr>
              <a:t>Số mét lưới cần dùng để rào mảnh vườn trồng hoa là:</a:t>
            </a:r>
          </a:p>
          <a:p>
            <a:pPr algn="ctr">
              <a:spcBef>
                <a:spcPts val="600"/>
              </a:spcBef>
            </a:pPr>
            <a:r>
              <a:rPr lang="vi-VN" sz="3200" dirty="0">
                <a:solidFill>
                  <a:srgbClr val="0000FF"/>
                </a:solidFill>
                <a:latin typeface="+mj-lt"/>
              </a:rPr>
              <a:t>             4 + 5 + 6 = 15 (m)</a:t>
            </a:r>
          </a:p>
          <a:p>
            <a:pPr algn="ctr">
              <a:spcBef>
                <a:spcPts val="600"/>
              </a:spcBef>
            </a:pPr>
            <a:r>
              <a:rPr lang="vi-VN" sz="3200" dirty="0">
                <a:solidFill>
                  <a:srgbClr val="0000FF"/>
                </a:solidFill>
                <a:latin typeface="+mj-lt"/>
              </a:rPr>
              <a:t>Số mét lưới cần dùng để rào mảnh vườn trồng rau là:</a:t>
            </a:r>
          </a:p>
          <a:p>
            <a:pPr algn="ctr">
              <a:spcBef>
                <a:spcPts val="600"/>
              </a:spcBef>
            </a:pPr>
            <a:r>
              <a:rPr lang="vi-VN" sz="3200" dirty="0">
                <a:solidFill>
                  <a:srgbClr val="0000FF"/>
                </a:solidFill>
                <a:latin typeface="+mj-lt"/>
              </a:rPr>
              <a:t>             5 + 6 + 4 + 3 = 18 (m)</a:t>
            </a:r>
          </a:p>
          <a:p>
            <a:pPr algn="ctr">
              <a:spcBef>
                <a:spcPts val="600"/>
              </a:spcBef>
            </a:pPr>
            <a:r>
              <a:rPr lang="vi-VN" sz="3200" dirty="0">
                <a:solidFill>
                  <a:srgbClr val="0000FF"/>
                </a:solidFill>
                <a:latin typeface="+mj-lt"/>
              </a:rPr>
              <a:t>                               Đáp số: 15 m</a:t>
            </a:r>
          </a:p>
          <a:p>
            <a:pPr algn="ctr">
              <a:spcBef>
                <a:spcPts val="600"/>
              </a:spcBef>
            </a:pPr>
            <a:r>
              <a:rPr lang="vi-VN" sz="3200" dirty="0">
                <a:solidFill>
                  <a:srgbClr val="0000FF"/>
                </a:solidFill>
                <a:latin typeface="+mj-lt"/>
              </a:rPr>
              <a:t>                                            18 m</a:t>
            </a:r>
          </a:p>
        </p:txBody>
      </p:sp>
      <p:pic>
        <p:nvPicPr>
          <p:cNvPr id="7" name="Picture 4" descr="https://img.loigiaihay.com/picture/2022/0323/bai-3_3.PNG">
            <a:extLst>
              <a:ext uri="{FF2B5EF4-FFF2-40B4-BE49-F238E27FC236}">
                <a16:creationId xmlns:a16="http://schemas.microsoft.com/office/drawing/2014/main" id="{20688487-26BA-9217-2775-08B52941E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99" y="79938"/>
            <a:ext cx="4299575" cy="239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36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419" y="0"/>
            <a:ext cx="7758846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700833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6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378961" y="2781067"/>
            <a:ext cx="77030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0062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7EE978B3-4498-4EF8-8DCF-F4D234F5D5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-427028" y="1379658"/>
            <a:ext cx="3053479" cy="46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F0850243-FA3C-431D-A13B-A27F9670A4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9298768" y="1217733"/>
            <a:ext cx="2985874" cy="468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F503BF4-BC67-4934-B263-E4228E3476E6}"/>
              </a:ext>
            </a:extLst>
          </p:cNvPr>
          <p:cNvSpPr/>
          <p:nvPr/>
        </p:nvSpPr>
        <p:spPr>
          <a:xfrm>
            <a:off x="2705100" y="3084213"/>
            <a:ext cx="6829425" cy="319276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chơi: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GV hô 1-2-3 xem HS nào giơ tay nhanh nhất về cách tính chu vi hình tam giác, chu vi hình tứ giác.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- 4 bạn nhanh nhất và trả lời đúng sẽ được tặng quà.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25544-B402-4C25-AE6F-E19D0FCF3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9457" y="645333"/>
            <a:ext cx="6785436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7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50" y="0"/>
            <a:ext cx="10096500" cy="6096000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CE71C4-DBCF-426E-A212-18B2C3B74899}"/>
              </a:ext>
            </a:extLst>
          </p:cNvPr>
          <p:cNvSpPr txBox="1"/>
          <p:nvPr/>
        </p:nvSpPr>
        <p:spPr>
          <a:xfrm>
            <a:off x="3019425" y="2847975"/>
            <a:ext cx="6724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mới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86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186</Words>
  <Application>Microsoft Office PowerPoint</Application>
  <PresentationFormat>Widescreen</PresentationFormat>
  <Paragraphs>36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等线</vt:lpstr>
      <vt:lpstr>Arial</vt:lpstr>
      <vt:lpstr>Calibri</vt:lpstr>
      <vt:lpstr>Calibri Light</vt:lpstr>
      <vt:lpstr>Coiny</vt:lpstr>
      <vt:lpstr>Times New Roman</vt:lpstr>
      <vt:lpstr>UTM Guanine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Windows 11</cp:lastModifiedBy>
  <cp:revision>6</cp:revision>
  <dcterms:created xsi:type="dcterms:W3CDTF">2022-12-11T08:45:15Z</dcterms:created>
  <dcterms:modified xsi:type="dcterms:W3CDTF">2023-12-12T02:03:28Z</dcterms:modified>
</cp:coreProperties>
</file>