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14"/>
  </p:notesMasterIdLst>
  <p:sldIdLst>
    <p:sldId id="333" r:id="rId4"/>
    <p:sldId id="259" r:id="rId5"/>
    <p:sldId id="348" r:id="rId6"/>
    <p:sldId id="323" r:id="rId7"/>
    <p:sldId id="334" r:id="rId8"/>
    <p:sldId id="366" r:id="rId9"/>
    <p:sldId id="324" r:id="rId10"/>
    <p:sldId id="299" r:id="rId11"/>
    <p:sldId id="304" r:id="rId12"/>
    <p:sldId id="32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67C47-1CAA-4C5C-8F2C-7E4335C857C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8DF37-9489-45FF-866A-EBD7C638E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82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47361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037895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44603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06521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0816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78893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03807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99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5643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65174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7352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35129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78953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656926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9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4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5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1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9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15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23634424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7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82609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79988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058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668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570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3153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713ED-DA95-D453-8309-5B59ED11D77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3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8CE48-E2B4-5DFA-863B-0133F511A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38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EDE2581-6A06-4E5D-8C06-C2AE4A862A03}"/>
              </a:ext>
            </a:extLst>
          </p:cNvPr>
          <p:cNvSpPr txBox="1"/>
          <p:nvPr/>
        </p:nvSpPr>
        <p:spPr>
          <a:xfrm>
            <a:off x="2084116" y="1596944"/>
            <a:ext cx="761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hội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E9778FA-2249-4CD6-8DC2-93607D283D3F}"/>
              </a:ext>
            </a:extLst>
          </p:cNvPr>
          <p:cNvGrpSpPr/>
          <p:nvPr/>
        </p:nvGrpSpPr>
        <p:grpSpPr>
          <a:xfrm>
            <a:off x="4880038" y="2359923"/>
            <a:ext cx="2431924" cy="769441"/>
            <a:chOff x="2461586" y="2640218"/>
            <a:chExt cx="2431924" cy="76944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BE2DF37-1D72-4CB3-85CC-1A8375ACBE76}"/>
                </a:ext>
              </a:extLst>
            </p:cNvPr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06A83E-065A-4F87-AA86-18DA02102EC3}"/>
                </a:ext>
              </a:extLst>
            </p:cNvPr>
            <p:cNvSpPr txBox="1"/>
            <p:nvPr/>
          </p:nvSpPr>
          <p:spPr>
            <a:xfrm>
              <a:off x="2706571" y="2640218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940FCAF-C76A-4D7E-ACDB-F359BAFF9559}"/>
              </a:ext>
            </a:extLst>
          </p:cNvPr>
          <p:cNvSpPr txBox="1"/>
          <p:nvPr/>
        </p:nvSpPr>
        <p:spPr>
          <a:xfrm>
            <a:off x="3793286" y="3038254"/>
            <a:ext cx="460542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300" normalizeH="0" baseline="0" noProof="0" dirty="0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Gia </a:t>
            </a:r>
            <a:r>
              <a:rPr kumimoji="0" lang="en-US" sz="9600" b="1" i="0" u="none" strike="noStrike" kern="1200" cap="none" spc="300" normalizeH="0" baseline="0" noProof="0" dirty="0" err="1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đình</a:t>
            </a:r>
            <a:endParaRPr kumimoji="0" lang="en-US" sz="9600" b="1" i="0" u="none" strike="noStrike" kern="1200" cap="none" spc="300" normalizeH="0" baseline="0" noProof="0" dirty="0">
              <a:ln w="254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292549" y="855127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807803" y="4537017"/>
            <a:ext cx="3027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</a:t>
            </a: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867940" y="1990175"/>
            <a:ext cx="3633531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1023" y="2885723"/>
            <a:ext cx="7468247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521 -0.02107 L 0.78594 0.0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5" grpId="0"/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774E18-6CA2-4C12-9E93-7D7B232269E7}"/>
              </a:ext>
            </a:extLst>
          </p:cNvPr>
          <p:cNvGrpSpPr/>
          <p:nvPr/>
        </p:nvGrpSpPr>
        <p:grpSpPr>
          <a:xfrm>
            <a:off x="1263412" y="-230811"/>
            <a:ext cx="8941673" cy="5991825"/>
            <a:chOff x="1263412" y="-230811"/>
            <a:chExt cx="8941673" cy="599182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12" y="-230811"/>
              <a:ext cx="3273345" cy="3273345"/>
            </a:xfrm>
            <a:prstGeom prst="rect">
              <a:avLst/>
            </a:prstGeom>
          </p:spPr>
        </p:pic>
        <p:pic>
          <p:nvPicPr>
            <p:cNvPr id="9" name="图片 8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4405" y="789599"/>
              <a:ext cx="7980680" cy="4971415"/>
            </a:xfrm>
            <a:prstGeom prst="rect">
              <a:avLst/>
            </a:prstGeom>
            <a:effectLst>
              <a:outerShdw blurRad="3556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054" y="2311434"/>
            <a:ext cx="7565792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76108-1DE3-495C-B171-B1DBDA9A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174" y="2587549"/>
            <a:ext cx="569415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FE5D9-2B0B-4443-ACCE-160F9B65BF15}"/>
              </a:ext>
            </a:extLst>
          </p:cNvPr>
          <p:cNvGrpSpPr/>
          <p:nvPr/>
        </p:nvGrpSpPr>
        <p:grpSpPr>
          <a:xfrm>
            <a:off x="-10554" y="-15352"/>
            <a:ext cx="11954904" cy="1567927"/>
            <a:chOff x="365760" y="-15352"/>
            <a:chExt cx="11954904" cy="1567927"/>
          </a:xfrm>
        </p:grpSpPr>
        <p:sp>
          <p:nvSpPr>
            <p:cNvPr id="10" name="Snip Diagonal Corner Rectangle 100">
              <a:extLst>
                <a:ext uri="{FF2B5EF4-FFF2-40B4-BE49-F238E27FC236}">
                  <a16:creationId xmlns:a16="http://schemas.microsoft.com/office/drawing/2014/main" id="{A132237F-EDC3-448B-BB04-D836C0A2800F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về hoạt động sản xuất ở địa phương em theo gợi ý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980419-00C0-4993-9F5D-6F54585B3C1F}"/>
              </a:ext>
            </a:extLst>
          </p:cNvPr>
          <p:cNvGrpSpPr/>
          <p:nvPr/>
        </p:nvGrpSpPr>
        <p:grpSpPr>
          <a:xfrm>
            <a:off x="9192186" y="2987378"/>
            <a:ext cx="3598528" cy="4264290"/>
            <a:chOff x="5432456" y="708402"/>
            <a:chExt cx="3598528" cy="4264290"/>
          </a:xfrm>
        </p:grpSpPr>
        <p:sp>
          <p:nvSpPr>
            <p:cNvPr id="19" name="Cloud Callout 99">
              <a:extLst>
                <a:ext uri="{FF2B5EF4-FFF2-40B4-BE49-F238E27FC236}">
                  <a16:creationId xmlns:a16="http://schemas.microsoft.com/office/drawing/2014/main" id="{EF586458-B299-43CA-B09E-B4A009D3A250}"/>
                </a:ext>
              </a:extLst>
            </p:cNvPr>
            <p:cNvSpPr/>
            <p:nvPr/>
          </p:nvSpPr>
          <p:spPr>
            <a:xfrm>
              <a:off x="5489045" y="708402"/>
              <a:ext cx="2692853" cy="1284617"/>
            </a:xfrm>
            <a:prstGeom prst="cloudCallout">
              <a:avLst>
                <a:gd name="adj1" fmla="val -22391"/>
                <a:gd name="adj2" fmla="val 87806"/>
              </a:avLst>
            </a:prstGeom>
            <a:solidFill>
              <a:srgbClr val="FFD962"/>
            </a:solidFill>
            <a:ln w="38100" cap="flat" cmpd="sng" algn="ctr">
              <a:solidFill>
                <a:srgbClr val="FFF3E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6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3E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CDE044-7779-4700-BA72-25378BE6D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7" b="65643"/>
            <a:stretch/>
          </p:blipFill>
          <p:spPr>
            <a:xfrm>
              <a:off x="5432456" y="1818525"/>
              <a:ext cx="3598528" cy="315416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E12D1B8-FF4C-48FA-AB45-BF55D9F7E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2" y="1795462"/>
            <a:ext cx="6848475" cy="48863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9" y="2390774"/>
            <a:ext cx="7277174" cy="4467225"/>
          </a:xfrm>
          <a:prstGeom prst="rect">
            <a:avLst/>
          </a:prstGeom>
        </p:spPr>
      </p:pic>
      <p:sp>
        <p:nvSpPr>
          <p:cNvPr id="3" name="文本框 25">
            <a:extLst>
              <a:ext uri="{FF2B5EF4-FFF2-40B4-BE49-F238E27FC236}">
                <a16:creationId xmlns:a16="http://schemas.microsoft.com/office/drawing/2014/main" id="{9DBA0322-0A66-D36C-C60D-AC5C5884990B}"/>
              </a:ext>
            </a:extLst>
          </p:cNvPr>
          <p:cNvSpPr txBox="1"/>
          <p:nvPr/>
        </p:nvSpPr>
        <p:spPr>
          <a:xfrm>
            <a:off x="155590" y="1080096"/>
            <a:ext cx="5740385" cy="1736646"/>
          </a:xfrm>
          <a:custGeom>
            <a:avLst/>
            <a:gdLst>
              <a:gd name="connsiteX0" fmla="*/ 0 w 5740385"/>
              <a:gd name="connsiteY0" fmla="*/ 289447 h 1736646"/>
              <a:gd name="connsiteX1" fmla="*/ 289447 w 5740385"/>
              <a:gd name="connsiteY1" fmla="*/ 0 h 1736646"/>
              <a:gd name="connsiteX2" fmla="*/ 5450938 w 5740385"/>
              <a:gd name="connsiteY2" fmla="*/ 0 h 1736646"/>
              <a:gd name="connsiteX3" fmla="*/ 5740385 w 5740385"/>
              <a:gd name="connsiteY3" fmla="*/ 289447 h 1736646"/>
              <a:gd name="connsiteX4" fmla="*/ 5740385 w 5740385"/>
              <a:gd name="connsiteY4" fmla="*/ 1447199 h 1736646"/>
              <a:gd name="connsiteX5" fmla="*/ 5450938 w 5740385"/>
              <a:gd name="connsiteY5" fmla="*/ 1736646 h 1736646"/>
              <a:gd name="connsiteX6" fmla="*/ 289447 w 5740385"/>
              <a:gd name="connsiteY6" fmla="*/ 1736646 h 1736646"/>
              <a:gd name="connsiteX7" fmla="*/ 0 w 5740385"/>
              <a:gd name="connsiteY7" fmla="*/ 1447199 h 1736646"/>
              <a:gd name="connsiteX8" fmla="*/ 0 w 5740385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0385" h="1736646" fill="none" extrusionOk="0">
                <a:moveTo>
                  <a:pt x="0" y="289447"/>
                </a:moveTo>
                <a:cubicBezTo>
                  <a:pt x="2363" y="161223"/>
                  <a:pt x="139952" y="-13365"/>
                  <a:pt x="289447" y="0"/>
                </a:cubicBezTo>
                <a:cubicBezTo>
                  <a:pt x="993573" y="21360"/>
                  <a:pt x="4025855" y="-51488"/>
                  <a:pt x="5450938" y="0"/>
                </a:cubicBezTo>
                <a:cubicBezTo>
                  <a:pt x="5615473" y="-1081"/>
                  <a:pt x="5733185" y="149821"/>
                  <a:pt x="5740385" y="289447"/>
                </a:cubicBezTo>
                <a:cubicBezTo>
                  <a:pt x="5777148" y="446042"/>
                  <a:pt x="5834065" y="1075403"/>
                  <a:pt x="5740385" y="1447199"/>
                </a:cubicBezTo>
                <a:cubicBezTo>
                  <a:pt x="5756536" y="1606825"/>
                  <a:pt x="5600283" y="1751295"/>
                  <a:pt x="5450938" y="1736646"/>
                </a:cubicBezTo>
                <a:cubicBezTo>
                  <a:pt x="4045361" y="1601155"/>
                  <a:pt x="2186768" y="1857614"/>
                  <a:pt x="289447" y="1736646"/>
                </a:cubicBezTo>
                <a:cubicBezTo>
                  <a:pt x="129973" y="1728024"/>
                  <a:pt x="-8006" y="1616844"/>
                  <a:pt x="0" y="1447199"/>
                </a:cubicBezTo>
                <a:cubicBezTo>
                  <a:pt x="-61865" y="1034720"/>
                  <a:pt x="-76021" y="620581"/>
                  <a:pt x="0" y="289447"/>
                </a:cubicBezTo>
                <a:close/>
              </a:path>
              <a:path w="5740385" h="1736646" stroke="0" extrusionOk="0">
                <a:moveTo>
                  <a:pt x="0" y="289447"/>
                </a:moveTo>
                <a:cubicBezTo>
                  <a:pt x="-7939" y="137464"/>
                  <a:pt x="132453" y="-29361"/>
                  <a:pt x="289447" y="0"/>
                </a:cubicBezTo>
                <a:cubicBezTo>
                  <a:pt x="2544473" y="114759"/>
                  <a:pt x="3411446" y="72344"/>
                  <a:pt x="5450938" y="0"/>
                </a:cubicBezTo>
                <a:cubicBezTo>
                  <a:pt x="5619508" y="-4187"/>
                  <a:pt x="5750294" y="148078"/>
                  <a:pt x="5740385" y="289447"/>
                </a:cubicBezTo>
                <a:cubicBezTo>
                  <a:pt x="5805281" y="481815"/>
                  <a:pt x="5655097" y="1275438"/>
                  <a:pt x="5740385" y="1447199"/>
                </a:cubicBezTo>
                <a:cubicBezTo>
                  <a:pt x="5762017" y="1608656"/>
                  <a:pt x="5631307" y="1747290"/>
                  <a:pt x="5450938" y="1736646"/>
                </a:cubicBezTo>
                <a:cubicBezTo>
                  <a:pt x="4526731" y="1887238"/>
                  <a:pt x="2796740" y="1619982"/>
                  <a:pt x="289447" y="1736646"/>
                </a:cubicBezTo>
                <a:cubicBezTo>
                  <a:pt x="153085" y="1720412"/>
                  <a:pt x="18549" y="1595797"/>
                  <a:pt x="0" y="1447199"/>
                </a:cubicBezTo>
                <a:cubicBezTo>
                  <a:pt x="7861" y="1157043"/>
                  <a:pt x="-701" y="724136"/>
                  <a:pt x="0" y="28944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微软雅黑" panose="020B0503020204020204" pitchFamily="34" charset="-122"/>
                <a:cs typeface="HappyZcool-2016" charset="-122"/>
              </a:rPr>
              <a:t>Chia sẻ nhiều thông tin, hình ảnh phản ánh đúng về hoạt động sản xuất ở địa phương;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90E97E63-789B-5D6D-37E1-99C4075BEF1F}"/>
              </a:ext>
            </a:extLst>
          </p:cNvPr>
          <p:cNvSpPr txBox="1"/>
          <p:nvPr/>
        </p:nvSpPr>
        <p:spPr>
          <a:xfrm>
            <a:off x="88962" y="3202465"/>
            <a:ext cx="5349813" cy="1328023"/>
          </a:xfrm>
          <a:custGeom>
            <a:avLst/>
            <a:gdLst>
              <a:gd name="connsiteX0" fmla="*/ 0 w 5349813"/>
              <a:gd name="connsiteY0" fmla="*/ 221342 h 1328023"/>
              <a:gd name="connsiteX1" fmla="*/ 221342 w 5349813"/>
              <a:gd name="connsiteY1" fmla="*/ 0 h 1328023"/>
              <a:gd name="connsiteX2" fmla="*/ 5128471 w 5349813"/>
              <a:gd name="connsiteY2" fmla="*/ 0 h 1328023"/>
              <a:gd name="connsiteX3" fmla="*/ 5349813 w 5349813"/>
              <a:gd name="connsiteY3" fmla="*/ 221342 h 1328023"/>
              <a:gd name="connsiteX4" fmla="*/ 5349813 w 5349813"/>
              <a:gd name="connsiteY4" fmla="*/ 1106681 h 1328023"/>
              <a:gd name="connsiteX5" fmla="*/ 5128471 w 5349813"/>
              <a:gd name="connsiteY5" fmla="*/ 1328023 h 1328023"/>
              <a:gd name="connsiteX6" fmla="*/ 221342 w 5349813"/>
              <a:gd name="connsiteY6" fmla="*/ 1328023 h 1328023"/>
              <a:gd name="connsiteX7" fmla="*/ 0 w 5349813"/>
              <a:gd name="connsiteY7" fmla="*/ 1106681 h 1328023"/>
              <a:gd name="connsiteX8" fmla="*/ 0 w 5349813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9813" h="1328023" fill="none" extrusionOk="0">
                <a:moveTo>
                  <a:pt x="0" y="221342"/>
                </a:moveTo>
                <a:cubicBezTo>
                  <a:pt x="9826" y="105372"/>
                  <a:pt x="90126" y="-1487"/>
                  <a:pt x="221342" y="0"/>
                </a:cubicBezTo>
                <a:cubicBezTo>
                  <a:pt x="1587293" y="-39955"/>
                  <a:pt x="3991522" y="166518"/>
                  <a:pt x="5128471" y="0"/>
                </a:cubicBezTo>
                <a:cubicBezTo>
                  <a:pt x="5262528" y="14730"/>
                  <a:pt x="5341532" y="100720"/>
                  <a:pt x="5349813" y="221342"/>
                </a:cubicBezTo>
                <a:cubicBezTo>
                  <a:pt x="5382647" y="644490"/>
                  <a:pt x="5312792" y="854955"/>
                  <a:pt x="5349813" y="1106681"/>
                </a:cubicBezTo>
                <a:cubicBezTo>
                  <a:pt x="5352787" y="1227476"/>
                  <a:pt x="5250184" y="1323876"/>
                  <a:pt x="5128471" y="1328023"/>
                </a:cubicBezTo>
                <a:cubicBezTo>
                  <a:pt x="3340373" y="1398282"/>
                  <a:pt x="1811375" y="1313698"/>
                  <a:pt x="221342" y="1328023"/>
                </a:cubicBezTo>
                <a:cubicBezTo>
                  <a:pt x="82863" y="1345484"/>
                  <a:pt x="-5528" y="1228684"/>
                  <a:pt x="0" y="1106681"/>
                </a:cubicBezTo>
                <a:cubicBezTo>
                  <a:pt x="-44820" y="762746"/>
                  <a:pt x="64151" y="475129"/>
                  <a:pt x="0" y="221342"/>
                </a:cubicBezTo>
                <a:close/>
              </a:path>
              <a:path w="5349813" h="1328023" stroke="0" extrusionOk="0">
                <a:moveTo>
                  <a:pt x="0" y="221342"/>
                </a:moveTo>
                <a:cubicBezTo>
                  <a:pt x="11003" y="83286"/>
                  <a:pt x="98657" y="-5482"/>
                  <a:pt x="221342" y="0"/>
                </a:cubicBezTo>
                <a:cubicBezTo>
                  <a:pt x="2014111" y="-113366"/>
                  <a:pt x="3240320" y="91856"/>
                  <a:pt x="5128471" y="0"/>
                </a:cubicBezTo>
                <a:cubicBezTo>
                  <a:pt x="5230651" y="-8413"/>
                  <a:pt x="5358631" y="104839"/>
                  <a:pt x="5349813" y="221342"/>
                </a:cubicBezTo>
                <a:cubicBezTo>
                  <a:pt x="5374372" y="496119"/>
                  <a:pt x="5342202" y="925248"/>
                  <a:pt x="5349813" y="1106681"/>
                </a:cubicBezTo>
                <a:cubicBezTo>
                  <a:pt x="5353760" y="1252122"/>
                  <a:pt x="5258677" y="1323881"/>
                  <a:pt x="5128471" y="1328023"/>
                </a:cubicBezTo>
                <a:cubicBezTo>
                  <a:pt x="3213720" y="1329850"/>
                  <a:pt x="2477273" y="1168293"/>
                  <a:pt x="221342" y="1328023"/>
                </a:cubicBezTo>
                <a:cubicBezTo>
                  <a:pt x="84577" y="1326329"/>
                  <a:pt x="-327" y="1231354"/>
                  <a:pt x="0" y="1106681"/>
                </a:cubicBezTo>
                <a:cubicBezTo>
                  <a:pt x="-31726" y="1005984"/>
                  <a:pt x="4611" y="587108"/>
                  <a:pt x="0" y="22134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5669350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微软雅黑" panose="020B0503020204020204" pitchFamily="34" charset="-122"/>
                <a:cs typeface="HappyZcool-2016" charset="-122"/>
              </a:rPr>
              <a:t>Trình bày rõ ràng, lưu loát và truyền cảm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F66B-E2B5-430D-A775-321333FD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75" y="569546"/>
            <a:ext cx="737679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48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50" y="942975"/>
            <a:ext cx="738065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2571750" y="200025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nl-NL" sz="4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ình chọn nhóm giới thiệu ấn tượng nhất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AE5E9D-F557-4D6F-B382-CA569E18D4D8}"/>
              </a:ext>
            </a:extLst>
          </p:cNvPr>
          <p:cNvGrpSpPr/>
          <p:nvPr/>
        </p:nvGrpSpPr>
        <p:grpSpPr>
          <a:xfrm>
            <a:off x="1736035" y="0"/>
            <a:ext cx="9276522" cy="6179185"/>
            <a:chOff x="2520950" y="389255"/>
            <a:chExt cx="7160260" cy="5789930"/>
          </a:xfrm>
        </p:grpSpPr>
        <p:pic>
          <p:nvPicPr>
            <p:cNvPr id="7" name="图片 6" descr="2566376af3dbe5a1a5609b95171081c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0950" y="389255"/>
              <a:ext cx="7160260" cy="5789930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4405265" y="3326547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3F113F-49FF-44CD-BBC1-193113CE1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005" y="2301909"/>
            <a:ext cx="6078239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EC8B9E-0670-49A7-9F76-BC3C8F63D619}"/>
              </a:ext>
            </a:extLst>
          </p:cNvPr>
          <p:cNvGrpSpPr/>
          <p:nvPr/>
        </p:nvGrpSpPr>
        <p:grpSpPr>
          <a:xfrm>
            <a:off x="2543175" y="1624600"/>
            <a:ext cx="7258050" cy="2333465"/>
            <a:chOff x="0" y="3110500"/>
            <a:chExt cx="7258050" cy="2333465"/>
          </a:xfrm>
        </p:grpSpPr>
        <p:sp>
          <p:nvSpPr>
            <p:cNvPr id="21" name="Round Diagonal Corner Rectangle 8">
              <a:extLst>
                <a:ext uri="{FF2B5EF4-FFF2-40B4-BE49-F238E27FC236}">
                  <a16:creationId xmlns:a16="http://schemas.microsoft.com/office/drawing/2014/main" id="{C8F9C0A6-F9BD-40DC-ADCA-4AF699349824}"/>
                </a:ext>
              </a:extLst>
            </p:cNvPr>
            <p:cNvSpPr/>
            <p:nvPr/>
          </p:nvSpPr>
          <p:spPr>
            <a:xfrm>
              <a:off x="1717582" y="3110500"/>
              <a:ext cx="5540468" cy="1990137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solidFill>
                <a:srgbClr val="FF8CDB">
                  <a:lumMod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video </a:t>
              </a:r>
              <a:r>
                <a:rPr lang="nl-NL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 vẻ đẹp của đất nước qua các địa danh.</a:t>
              </a:r>
              <a:endPara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69831BBE-5511-46B4-A4C8-F91979426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2250">
                          <a14:foregroundMark x1="48750" y1="54250" x2="52750" y2="89500"/>
                          <a14:foregroundMark x1="27000" y1="79750" x2="66750" y2="85250"/>
                          <a14:foregroundMark x1="70000" y1="20000" x2="70000" y2="20000"/>
                          <a14:foregroundMark x1="85750" y1="30500" x2="85750" y2="30500"/>
                          <a14:foregroundMark x1="76500" y1="28250" x2="76500" y2="28250"/>
                          <a14:foregroundMark x1="89250" y1="41750" x2="89250" y2="41750"/>
                          <a14:foregroundMark x1="12750" y1="45500" x2="12750" y2="45500"/>
                          <a14:foregroundMark x1="21250" y1="19250" x2="21250" y2="19250"/>
                          <a14:foregroundMark x1="21250" y1="23000" x2="21250" y2="23000"/>
                          <a14:foregroundMark x1="92250" y1="31750" x2="92250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0500"/>
              <a:ext cx="2333465" cy="233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8796" y="1942465"/>
            <a:ext cx="3473450" cy="49403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4AA3FE-D03E-430D-A2D4-8E695B6207A0}"/>
              </a:ext>
            </a:extLst>
          </p:cNvPr>
          <p:cNvGrpSpPr/>
          <p:nvPr/>
        </p:nvGrpSpPr>
        <p:grpSpPr>
          <a:xfrm>
            <a:off x="2009775" y="447675"/>
            <a:ext cx="8372475" cy="6313805"/>
            <a:chOff x="1880919" y="774700"/>
            <a:chExt cx="4358005" cy="4358005"/>
          </a:xfrm>
        </p:grpSpPr>
        <p:pic>
          <p:nvPicPr>
            <p:cNvPr id="21" name="图片 4" descr="e8e543179ceb5768e86c24fb89f840e1">
              <a:extLst>
                <a:ext uri="{FF2B5EF4-FFF2-40B4-BE49-F238E27FC236}">
                  <a16:creationId xmlns:a16="http://schemas.microsoft.com/office/drawing/2014/main" id="{C567B0FF-19DA-4B2E-9306-67EC6ADD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0919" y="774700"/>
              <a:ext cx="4358005" cy="435800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3EB6AF-2D7F-48B6-8055-0B86D94A210B}"/>
                </a:ext>
              </a:extLst>
            </p:cNvPr>
            <p:cNvSpPr txBox="1"/>
            <p:nvPr/>
          </p:nvSpPr>
          <p:spPr>
            <a:xfrm>
              <a:off x="2520915" y="2315086"/>
              <a:ext cx="2904817" cy="185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nl-NL" sz="3600" b="1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nhà: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tranh ảnh hoặc vẽ, tìm thông tin một địa danh của địa phương.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图片 19">
            <a:extLst>
              <a:ext uri="{FF2B5EF4-FFF2-40B4-BE49-F238E27FC236}">
                <a16:creationId xmlns:a16="http://schemas.microsoft.com/office/drawing/2014/main" id="{3D05B98B-B012-4E38-9D83-161705418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52" y="3954313"/>
            <a:ext cx="2423903" cy="302987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116</Words>
  <Application>Microsoft Office PowerPoint</Application>
  <PresentationFormat>Widescreen</PresentationFormat>
  <Paragraphs>25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黑体</vt:lpstr>
      <vt:lpstr>Arial</vt:lpstr>
      <vt:lpstr>Calibri</vt:lpstr>
      <vt:lpstr>Calibri Light</vt:lpstr>
      <vt:lpstr>Cambria</vt:lpstr>
      <vt:lpstr>iCiel Crocante</vt:lpstr>
      <vt:lpstr>LNTH-LuoLuoNotangYuanTi 1</vt:lpstr>
      <vt:lpstr>Tahoma</vt:lpstr>
      <vt:lpstr>字魂59号-创粗黑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13</cp:revision>
  <dcterms:created xsi:type="dcterms:W3CDTF">2022-11-25T10:58:40Z</dcterms:created>
  <dcterms:modified xsi:type="dcterms:W3CDTF">2023-12-12T02:14:39Z</dcterms:modified>
</cp:coreProperties>
</file>