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  <p:sldMasterId id="2147483685" r:id="rId3"/>
  </p:sldMasterIdLst>
  <p:notesMasterIdLst>
    <p:notesMasterId r:id="rId14"/>
  </p:notesMasterIdLst>
  <p:sldIdLst>
    <p:sldId id="276" r:id="rId4"/>
    <p:sldId id="291" r:id="rId5"/>
    <p:sldId id="304" r:id="rId6"/>
    <p:sldId id="306" r:id="rId7"/>
    <p:sldId id="300" r:id="rId8"/>
    <p:sldId id="278" r:id="rId9"/>
    <p:sldId id="295" r:id="rId10"/>
    <p:sldId id="318" r:id="rId11"/>
    <p:sldId id="308" r:id="rId12"/>
    <p:sldId id="319" r:id="rId13"/>
  </p:sldIdLst>
  <p:sldSz cx="12192000" cy="6858000"/>
  <p:notesSz cx="6858000" cy="9144000"/>
  <p:embeddedFontLst>
    <p:embeddedFont>
      <p:font typeface="微软雅黑" panose="020B0503020204020204" pitchFamily="34" charset="-122"/>
      <p:regular r:id="rId15"/>
      <p:bold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Cambria" panose="02040503050406030204" pitchFamily="18" charset="0"/>
      <p:regular r:id="rId23"/>
      <p:bold r:id="rId24"/>
      <p:italic r:id="rId25"/>
      <p:boldItalic r:id="rId26"/>
    </p:embeddedFont>
    <p:embeddedFont>
      <p:font typeface="Sigmar One" panose="020B0604020202020204" charset="0"/>
      <p:regular r:id="rId27"/>
    </p:embeddedFont>
    <p:embeddedFont>
      <p:font typeface="Tahoma" panose="020B0604030504040204" pitchFamily="34" charset="0"/>
      <p:regular r:id="rId28"/>
      <p:bold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DC24A7"/>
    <a:srgbClr val="66FF66"/>
    <a:srgbClr val="4EE63A"/>
    <a:srgbClr val="D3EFFB"/>
    <a:srgbClr val="FBE6AF"/>
    <a:srgbClr val="EBF3D0"/>
    <a:srgbClr val="E2D3E8"/>
    <a:srgbClr val="D0F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7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0.fntdata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7.xml"/><Relationship Id="rId19" Type="http://schemas.openxmlformats.org/officeDocument/2006/relationships/font" Target="fonts/font5.fntdata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423437-BB5E-4605-82DB-4B7DE6705B55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B99DC0-F2BC-410D-91FA-C757B6630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651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445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366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403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045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7204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60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2023/12/12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72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6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40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2023/12/12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04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5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2023/12/12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44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30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2023/12/12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88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2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23" indent="0">
              <a:buNone/>
              <a:defRPr sz="2400"/>
            </a:lvl2pPr>
            <a:lvl3pPr marL="914446" indent="0">
              <a:buNone/>
              <a:defRPr sz="2000"/>
            </a:lvl3pPr>
            <a:lvl4pPr marL="1371669" indent="0">
              <a:buNone/>
              <a:defRPr sz="1800"/>
            </a:lvl4pPr>
            <a:lvl5pPr marL="1828891" indent="0">
              <a:buNone/>
              <a:defRPr sz="1800"/>
            </a:lvl5pPr>
            <a:lvl6pPr marL="2286114" indent="0">
              <a:buNone/>
              <a:defRPr sz="1800"/>
            </a:lvl6pPr>
            <a:lvl7pPr marL="2743337" indent="0">
              <a:buNone/>
              <a:defRPr sz="1800"/>
            </a:lvl7pPr>
            <a:lvl8pPr marL="3200560" indent="0">
              <a:buNone/>
              <a:defRPr sz="1800"/>
            </a:lvl8pPr>
            <a:lvl9pPr marL="3657783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5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9" y="1482092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23" indent="0">
              <a:buNone/>
              <a:defRPr sz="2400"/>
            </a:lvl2pPr>
            <a:lvl3pPr marL="914446" indent="0">
              <a:buNone/>
              <a:defRPr sz="2000"/>
            </a:lvl3pPr>
            <a:lvl4pPr marL="1371669" indent="0">
              <a:buNone/>
              <a:defRPr sz="1800"/>
            </a:lvl4pPr>
            <a:lvl5pPr marL="1828891" indent="0">
              <a:buNone/>
              <a:defRPr sz="1800"/>
            </a:lvl5pPr>
            <a:lvl6pPr marL="2286114" indent="0">
              <a:buNone/>
              <a:defRPr sz="1800"/>
            </a:lvl6pPr>
            <a:lvl7pPr marL="2743337" indent="0">
              <a:buNone/>
              <a:defRPr sz="1800"/>
            </a:lvl7pPr>
            <a:lvl8pPr marL="3200560" indent="0">
              <a:buNone/>
              <a:defRPr sz="1800"/>
            </a:lvl8pPr>
            <a:lvl9pPr marL="3657783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9" y="2368555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2023/12/12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3228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6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2023/12/12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5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8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3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23" indent="0">
              <a:buNone/>
              <a:defRPr sz="1800"/>
            </a:lvl2pPr>
            <a:lvl3pPr marL="914446" indent="0">
              <a:buNone/>
              <a:defRPr sz="1600"/>
            </a:lvl3pPr>
            <a:lvl4pPr marL="1371669" indent="0">
              <a:buNone/>
              <a:defRPr sz="1400"/>
            </a:lvl4pPr>
            <a:lvl5pPr marL="1828891" indent="0">
              <a:buNone/>
              <a:defRPr sz="1400"/>
            </a:lvl5pPr>
            <a:lvl6pPr marL="2286114" indent="0">
              <a:buNone/>
              <a:defRPr sz="1400"/>
            </a:lvl6pPr>
            <a:lvl7pPr marL="2743337" indent="0">
              <a:buNone/>
              <a:defRPr sz="1400"/>
            </a:lvl7pPr>
            <a:lvl8pPr marL="3200560" indent="0">
              <a:buNone/>
              <a:defRPr sz="1400"/>
            </a:lvl8pPr>
            <a:lvl9pPr marL="3657783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2023/12/12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6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9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9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23" indent="0">
              <a:buNone/>
              <a:defRPr sz="1800"/>
            </a:lvl2pPr>
            <a:lvl3pPr marL="914446" indent="0">
              <a:buNone/>
              <a:defRPr sz="1600"/>
            </a:lvl3pPr>
            <a:lvl4pPr marL="1371669" indent="0">
              <a:buNone/>
              <a:defRPr sz="1400"/>
            </a:lvl4pPr>
            <a:lvl5pPr marL="1828891" indent="0">
              <a:buNone/>
              <a:defRPr sz="1400"/>
            </a:lvl5pPr>
            <a:lvl6pPr marL="2286114" indent="0">
              <a:buNone/>
              <a:defRPr sz="1400"/>
            </a:lvl6pPr>
            <a:lvl7pPr marL="2743337" indent="0">
              <a:buNone/>
              <a:defRPr sz="1400"/>
            </a:lvl7pPr>
            <a:lvl8pPr marL="3200560" indent="0">
              <a:buNone/>
              <a:defRPr sz="1400"/>
            </a:lvl8pPr>
            <a:lvl9pPr marL="3657783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2023/12/12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16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901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2023/12/12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2098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30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2023/12/12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82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2023/12/12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58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>
                <a:solidFill>
                  <a:prstClr val="black"/>
                </a:solidFill>
              </a:rPr>
              <a:pPr/>
              <a:t>2023/12/12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33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6570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9802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8653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1291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8697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294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4302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9784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5772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6656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4645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546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646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082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172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777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41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962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202EA-64BA-4536-92C8-86F8D4670CBB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518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100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74" indent="-228611" algn="l" defTabSz="914446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96" indent="-228611" algn="l" defTabSz="914446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2011" indent="-228611" algn="l" defTabSz="914446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833" indent="-228611" algn="l" defTabSz="914446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586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5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0.png"/><Relationship Id="rId7" Type="http://schemas.openxmlformats.org/officeDocument/2006/relationships/image" Target="../media/image1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0.png"/><Relationship Id="rId7" Type="http://schemas.openxmlformats.org/officeDocument/2006/relationships/image" Target="../media/image1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5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153862B-3956-4FDB-8ACB-B7F1F3D0274B}"/>
              </a:ext>
            </a:extLst>
          </p:cNvPr>
          <p:cNvSpPr txBox="1"/>
          <p:nvPr/>
        </p:nvSpPr>
        <p:spPr>
          <a:xfrm>
            <a:off x="3772055" y="767780"/>
            <a:ext cx="4072845" cy="1405533"/>
          </a:xfrm>
          <a:prstGeom prst="cloud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Sigmar One" panose="00000500000000000000" pitchFamily="2" charset="0"/>
              </a:rPr>
              <a:t>TIẾT 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996462" y="2363493"/>
            <a:ext cx="96977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giáo</a:t>
            </a:r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dục</a:t>
            </a:r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chủ</a:t>
            </a:r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</a:t>
            </a:r>
            <a:r>
              <a:rPr lang="en-US" sz="4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ctr"/>
            <a:r>
              <a:rPr lang="en-US" sz="4400" b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 là tổ ấm</a:t>
            </a:r>
            <a:endParaRPr lang="en-US" sz="4400" b="1" dirty="0">
              <a:solidFill>
                <a:srgbClr val="00B0F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2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8935" y="4447808"/>
            <a:ext cx="2371075" cy="22743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28" y="2452253"/>
            <a:ext cx="2945581" cy="37020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67" b="97333" l="6200" r="95400">
                        <a14:foregroundMark x1="49400" y1="16800" x2="60200" y2="33867"/>
                        <a14:foregroundMark x1="69800" y1="20267" x2="78800" y2="30667"/>
                        <a14:foregroundMark x1="63200" y1="65867" x2="71000" y2="90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56858" y="2978591"/>
            <a:ext cx="3506896" cy="24536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2270105" y="520567"/>
            <a:ext cx="76517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 lựa chọn việc </a:t>
            </a:r>
          </a:p>
          <a:p>
            <a:pPr algn="ctr"/>
            <a:r>
              <a:rPr lang="en-US" sz="3600" b="1" i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có thể làm </a:t>
            </a:r>
          </a:p>
          <a:p>
            <a:pPr algn="ctr"/>
            <a:r>
              <a:rPr lang="en-US" sz="3600" b="1" i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 người thân để </a:t>
            </a:r>
          </a:p>
          <a:p>
            <a:pPr algn="ctr"/>
            <a:r>
              <a:rPr lang="en-US" sz="3600" b="1" i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“nhà là tổ ấm”</a:t>
            </a:r>
            <a:endParaRPr lang="en-US" sz="3600" b="1" i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8351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6" y="56368"/>
            <a:ext cx="5002213" cy="1549970"/>
          </a:xfrm>
          <a:prstGeom prst="rect">
            <a:avLst/>
          </a:prstGeom>
        </p:spPr>
      </p:pic>
      <p:pic>
        <p:nvPicPr>
          <p:cNvPr id="3" name="图片 2" descr="3ec4e4e06a09aaf30d412a85484ee08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1582" y="782320"/>
            <a:ext cx="7459980" cy="71856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4C81E6-1FEA-7716-965B-D67EAD038C05}"/>
              </a:ext>
            </a:extLst>
          </p:cNvPr>
          <p:cNvSpPr txBox="1"/>
          <p:nvPr/>
        </p:nvSpPr>
        <p:spPr>
          <a:xfrm>
            <a:off x="3440148" y="3267155"/>
            <a:ext cx="61134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Sigmar One" panose="00000500000000000000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04248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FD0D45-02C3-03E1-A889-F723C3AC03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6" t="1" r="73859" b="4515"/>
          <a:stretch/>
        </p:blipFill>
        <p:spPr>
          <a:xfrm>
            <a:off x="298801" y="97126"/>
            <a:ext cx="954144" cy="9142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485752-1ED5-6F75-5076-57D22999D6B2}"/>
              </a:ext>
            </a:extLst>
          </p:cNvPr>
          <p:cNvSpPr txBox="1"/>
          <p:nvPr/>
        </p:nvSpPr>
        <p:spPr>
          <a:xfrm>
            <a:off x="1252945" y="233548"/>
            <a:ext cx="5440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 bài thơ Tổ ấm</a:t>
            </a:r>
            <a:endParaRPr lang="en-US" sz="36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C1663E-6EBD-E26F-7143-6CF65C22D2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758"/>
          <a:stretch/>
        </p:blipFill>
        <p:spPr>
          <a:xfrm>
            <a:off x="775873" y="1794108"/>
            <a:ext cx="11228503" cy="3629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A60EB93-4120-4CFE-1D41-B62142F4EE82}"/>
              </a:ext>
            </a:extLst>
          </p:cNvPr>
          <p:cNvSpPr txBox="1"/>
          <p:nvPr/>
        </p:nvSpPr>
        <p:spPr>
          <a:xfrm>
            <a:off x="422030" y="1011355"/>
            <a:ext cx="1149463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>
                <a:solidFill>
                  <a:srgbClr val="002060"/>
                </a:solidFill>
                <a:effectLst/>
                <a:latin typeface="OpenSans"/>
              </a:rPr>
              <a:t>Vừa đọc vừa thực hiện động tác minh họa cho những công việc em có thể làm để chăm sóc tổ ấm.</a:t>
            </a:r>
            <a:br>
              <a:rPr lang="en-US" sz="2800" b="0" i="0">
                <a:solidFill>
                  <a:srgbClr val="002060"/>
                </a:solidFill>
                <a:effectLst/>
                <a:latin typeface="OpenSans"/>
              </a:rPr>
            </a:br>
            <a:endParaRPr lang="en-US" sz="2800">
              <a:solidFill>
                <a:srgbClr val="002060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F333ED8-5FA4-A6F3-5148-1A298B7ECF64}"/>
              </a:ext>
            </a:extLst>
          </p:cNvPr>
          <p:cNvSpPr/>
          <p:nvPr/>
        </p:nvSpPr>
        <p:spPr>
          <a:xfrm>
            <a:off x="852287" y="4894385"/>
            <a:ext cx="10124301" cy="150199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0" i="0">
              <a:solidFill>
                <a:srgbClr val="000000"/>
              </a:solidFill>
              <a:effectLst/>
              <a:latin typeface="OpenSans"/>
            </a:endParaRPr>
          </a:p>
          <a:p>
            <a:pPr algn="ctr"/>
            <a:r>
              <a:rPr lang="en-US" sz="3200" b="1" i="1">
                <a:solidFill>
                  <a:srgbClr val="FF0066"/>
                </a:solidFill>
                <a:effectLst/>
                <a:latin typeface="OpenSans"/>
              </a:rPr>
              <a:t>Những công việc em có thể làm để chăm sóc “Tổ ấm” là: quét nhà, lau nhà, xếp giá sách, căm hoa,…………..</a:t>
            </a:r>
            <a:br>
              <a:rPr lang="en-US" sz="3200" b="0" i="0">
                <a:solidFill>
                  <a:srgbClr val="000000"/>
                </a:solidFill>
                <a:effectLst/>
                <a:latin typeface="OpenSans"/>
              </a:rPr>
            </a:b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2589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6" y="56368"/>
            <a:ext cx="5002213" cy="1549970"/>
          </a:xfrm>
          <a:prstGeom prst="rect">
            <a:avLst/>
          </a:prstGeom>
        </p:spPr>
      </p:pic>
      <p:pic>
        <p:nvPicPr>
          <p:cNvPr id="3" name="图片 2" descr="3ec4e4e06a09aaf30d412a85484ee08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467" y="782321"/>
            <a:ext cx="7459980" cy="71856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4C81E6-1FEA-7716-965B-D67EAD038C05}"/>
              </a:ext>
            </a:extLst>
          </p:cNvPr>
          <p:cNvSpPr txBox="1"/>
          <p:nvPr/>
        </p:nvSpPr>
        <p:spPr>
          <a:xfrm>
            <a:off x="3035743" y="3413051"/>
            <a:ext cx="61134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Sigmar One" panose="00000500000000000000" pitchFamily="2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71539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6">
            <a:extLst>
              <a:ext uri="{FF2B5EF4-FFF2-40B4-BE49-F238E27FC236}">
                <a16:creationId xmlns:a16="http://schemas.microsoft.com/office/drawing/2014/main" id="{C232B152-3720-4D3B-97ED-45CE5483F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1BAB570-FF10-4E96-8A3F-FA9804702B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693698" cy="6858000"/>
          </a:xfrm>
          <a:custGeom>
            <a:avLst/>
            <a:gdLst>
              <a:gd name="connsiteX0" fmla="*/ 0 w 4693698"/>
              <a:gd name="connsiteY0" fmla="*/ 0 h 6858000"/>
              <a:gd name="connsiteX1" fmla="*/ 420914 w 4693698"/>
              <a:gd name="connsiteY1" fmla="*/ 0 h 6858000"/>
              <a:gd name="connsiteX2" fmla="*/ 1582057 w 4693698"/>
              <a:gd name="connsiteY2" fmla="*/ 0 h 6858000"/>
              <a:gd name="connsiteX3" fmla="*/ 4503903 w 4693698"/>
              <a:gd name="connsiteY3" fmla="*/ 0 h 6858000"/>
              <a:gd name="connsiteX4" fmla="*/ 4508943 w 4693698"/>
              <a:gd name="connsiteY4" fmla="*/ 66675 h 6858000"/>
              <a:gd name="connsiteX5" fmla="*/ 4517340 w 4693698"/>
              <a:gd name="connsiteY5" fmla="*/ 122237 h 6858000"/>
              <a:gd name="connsiteX6" fmla="*/ 4527418 w 4693698"/>
              <a:gd name="connsiteY6" fmla="*/ 174625 h 6858000"/>
              <a:gd name="connsiteX7" fmla="*/ 4544214 w 4693698"/>
              <a:gd name="connsiteY7" fmla="*/ 217487 h 6858000"/>
              <a:gd name="connsiteX8" fmla="*/ 4561010 w 4693698"/>
              <a:gd name="connsiteY8" fmla="*/ 260350 h 6858000"/>
              <a:gd name="connsiteX9" fmla="*/ 4581165 w 4693698"/>
              <a:gd name="connsiteY9" fmla="*/ 296862 h 6858000"/>
              <a:gd name="connsiteX10" fmla="*/ 4601320 w 4693698"/>
              <a:gd name="connsiteY10" fmla="*/ 334962 h 6858000"/>
              <a:gd name="connsiteX11" fmla="*/ 4619796 w 4693698"/>
              <a:gd name="connsiteY11" fmla="*/ 369887 h 6858000"/>
              <a:gd name="connsiteX12" fmla="*/ 4638271 w 4693698"/>
              <a:gd name="connsiteY12" fmla="*/ 409575 h 6858000"/>
              <a:gd name="connsiteX13" fmla="*/ 4655067 w 4693698"/>
              <a:gd name="connsiteY13" fmla="*/ 450850 h 6858000"/>
              <a:gd name="connsiteX14" fmla="*/ 4670184 w 4693698"/>
              <a:gd name="connsiteY14" fmla="*/ 496887 h 6858000"/>
              <a:gd name="connsiteX15" fmla="*/ 4681941 w 4693698"/>
              <a:gd name="connsiteY15" fmla="*/ 546100 h 6858000"/>
              <a:gd name="connsiteX16" fmla="*/ 4690339 w 4693698"/>
              <a:gd name="connsiteY16" fmla="*/ 606425 h 6858000"/>
              <a:gd name="connsiteX17" fmla="*/ 4693698 w 4693698"/>
              <a:gd name="connsiteY17" fmla="*/ 673100 h 6858000"/>
              <a:gd name="connsiteX18" fmla="*/ 4690339 w 4693698"/>
              <a:gd name="connsiteY18" fmla="*/ 744537 h 6858000"/>
              <a:gd name="connsiteX19" fmla="*/ 4681941 w 4693698"/>
              <a:gd name="connsiteY19" fmla="*/ 801687 h 6858000"/>
              <a:gd name="connsiteX20" fmla="*/ 4670184 w 4693698"/>
              <a:gd name="connsiteY20" fmla="*/ 854075 h 6858000"/>
              <a:gd name="connsiteX21" fmla="*/ 4655067 w 4693698"/>
              <a:gd name="connsiteY21" fmla="*/ 901700 h 6858000"/>
              <a:gd name="connsiteX22" fmla="*/ 4638271 w 4693698"/>
              <a:gd name="connsiteY22" fmla="*/ 942975 h 6858000"/>
              <a:gd name="connsiteX23" fmla="*/ 4618116 w 4693698"/>
              <a:gd name="connsiteY23" fmla="*/ 981075 h 6858000"/>
              <a:gd name="connsiteX24" fmla="*/ 4597961 w 4693698"/>
              <a:gd name="connsiteY24" fmla="*/ 1017587 h 6858000"/>
              <a:gd name="connsiteX25" fmla="*/ 4577806 w 4693698"/>
              <a:gd name="connsiteY25" fmla="*/ 1055687 h 6858000"/>
              <a:gd name="connsiteX26" fmla="*/ 4559330 w 4693698"/>
              <a:gd name="connsiteY26" fmla="*/ 1095375 h 6858000"/>
              <a:gd name="connsiteX27" fmla="*/ 4540854 w 4693698"/>
              <a:gd name="connsiteY27" fmla="*/ 1136650 h 6858000"/>
              <a:gd name="connsiteX28" fmla="*/ 4525739 w 4693698"/>
              <a:gd name="connsiteY28" fmla="*/ 1182687 h 6858000"/>
              <a:gd name="connsiteX29" fmla="*/ 4515661 w 4693698"/>
              <a:gd name="connsiteY29" fmla="*/ 1235075 h 6858000"/>
              <a:gd name="connsiteX30" fmla="*/ 4505583 w 4693698"/>
              <a:gd name="connsiteY30" fmla="*/ 1295400 h 6858000"/>
              <a:gd name="connsiteX31" fmla="*/ 4503903 w 4693698"/>
              <a:gd name="connsiteY31" fmla="*/ 1363662 h 6858000"/>
              <a:gd name="connsiteX32" fmla="*/ 4505583 w 4693698"/>
              <a:gd name="connsiteY32" fmla="*/ 1431925 h 6858000"/>
              <a:gd name="connsiteX33" fmla="*/ 4515661 w 4693698"/>
              <a:gd name="connsiteY33" fmla="*/ 1492250 h 6858000"/>
              <a:gd name="connsiteX34" fmla="*/ 4525739 w 4693698"/>
              <a:gd name="connsiteY34" fmla="*/ 1544637 h 6858000"/>
              <a:gd name="connsiteX35" fmla="*/ 4540854 w 4693698"/>
              <a:gd name="connsiteY35" fmla="*/ 1589087 h 6858000"/>
              <a:gd name="connsiteX36" fmla="*/ 4559330 w 4693698"/>
              <a:gd name="connsiteY36" fmla="*/ 1631950 h 6858000"/>
              <a:gd name="connsiteX37" fmla="*/ 4577806 w 4693698"/>
              <a:gd name="connsiteY37" fmla="*/ 1671637 h 6858000"/>
              <a:gd name="connsiteX38" fmla="*/ 4597961 w 4693698"/>
              <a:gd name="connsiteY38" fmla="*/ 1708150 h 6858000"/>
              <a:gd name="connsiteX39" fmla="*/ 4618116 w 4693698"/>
              <a:gd name="connsiteY39" fmla="*/ 1743075 h 6858000"/>
              <a:gd name="connsiteX40" fmla="*/ 4638271 w 4693698"/>
              <a:gd name="connsiteY40" fmla="*/ 1782762 h 6858000"/>
              <a:gd name="connsiteX41" fmla="*/ 4655067 w 4693698"/>
              <a:gd name="connsiteY41" fmla="*/ 1824037 h 6858000"/>
              <a:gd name="connsiteX42" fmla="*/ 4670184 w 4693698"/>
              <a:gd name="connsiteY42" fmla="*/ 1870075 h 6858000"/>
              <a:gd name="connsiteX43" fmla="*/ 4681941 w 4693698"/>
              <a:gd name="connsiteY43" fmla="*/ 1922462 h 6858000"/>
              <a:gd name="connsiteX44" fmla="*/ 4690339 w 4693698"/>
              <a:gd name="connsiteY44" fmla="*/ 1982787 h 6858000"/>
              <a:gd name="connsiteX45" fmla="*/ 4693698 w 4693698"/>
              <a:gd name="connsiteY45" fmla="*/ 2051050 h 6858000"/>
              <a:gd name="connsiteX46" fmla="*/ 4690339 w 4693698"/>
              <a:gd name="connsiteY46" fmla="*/ 2119312 h 6858000"/>
              <a:gd name="connsiteX47" fmla="*/ 4681941 w 4693698"/>
              <a:gd name="connsiteY47" fmla="*/ 2179637 h 6858000"/>
              <a:gd name="connsiteX48" fmla="*/ 4670184 w 4693698"/>
              <a:gd name="connsiteY48" fmla="*/ 2232025 h 6858000"/>
              <a:gd name="connsiteX49" fmla="*/ 4655067 w 4693698"/>
              <a:gd name="connsiteY49" fmla="*/ 2278062 h 6858000"/>
              <a:gd name="connsiteX50" fmla="*/ 4638271 w 4693698"/>
              <a:gd name="connsiteY50" fmla="*/ 2319337 h 6858000"/>
              <a:gd name="connsiteX51" fmla="*/ 4618116 w 4693698"/>
              <a:gd name="connsiteY51" fmla="*/ 2359025 h 6858000"/>
              <a:gd name="connsiteX52" fmla="*/ 4597961 w 4693698"/>
              <a:gd name="connsiteY52" fmla="*/ 2395537 h 6858000"/>
              <a:gd name="connsiteX53" fmla="*/ 4577806 w 4693698"/>
              <a:gd name="connsiteY53" fmla="*/ 2433637 h 6858000"/>
              <a:gd name="connsiteX54" fmla="*/ 4559330 w 4693698"/>
              <a:gd name="connsiteY54" fmla="*/ 2471737 h 6858000"/>
              <a:gd name="connsiteX55" fmla="*/ 4540854 w 4693698"/>
              <a:gd name="connsiteY55" fmla="*/ 2513012 h 6858000"/>
              <a:gd name="connsiteX56" fmla="*/ 4525739 w 4693698"/>
              <a:gd name="connsiteY56" fmla="*/ 2560637 h 6858000"/>
              <a:gd name="connsiteX57" fmla="*/ 4515661 w 4693698"/>
              <a:gd name="connsiteY57" fmla="*/ 2613025 h 6858000"/>
              <a:gd name="connsiteX58" fmla="*/ 4505583 w 4693698"/>
              <a:gd name="connsiteY58" fmla="*/ 2671762 h 6858000"/>
              <a:gd name="connsiteX59" fmla="*/ 4503903 w 4693698"/>
              <a:gd name="connsiteY59" fmla="*/ 2741612 h 6858000"/>
              <a:gd name="connsiteX60" fmla="*/ 4505583 w 4693698"/>
              <a:gd name="connsiteY60" fmla="*/ 2809875 h 6858000"/>
              <a:gd name="connsiteX61" fmla="*/ 4515661 w 4693698"/>
              <a:gd name="connsiteY61" fmla="*/ 2868612 h 6858000"/>
              <a:gd name="connsiteX62" fmla="*/ 4525739 w 4693698"/>
              <a:gd name="connsiteY62" fmla="*/ 2922587 h 6858000"/>
              <a:gd name="connsiteX63" fmla="*/ 4540854 w 4693698"/>
              <a:gd name="connsiteY63" fmla="*/ 2967037 h 6858000"/>
              <a:gd name="connsiteX64" fmla="*/ 4559330 w 4693698"/>
              <a:gd name="connsiteY64" fmla="*/ 3009900 h 6858000"/>
              <a:gd name="connsiteX65" fmla="*/ 4577806 w 4693698"/>
              <a:gd name="connsiteY65" fmla="*/ 3046412 h 6858000"/>
              <a:gd name="connsiteX66" fmla="*/ 4597961 w 4693698"/>
              <a:gd name="connsiteY66" fmla="*/ 3084512 h 6858000"/>
              <a:gd name="connsiteX67" fmla="*/ 4618116 w 4693698"/>
              <a:gd name="connsiteY67" fmla="*/ 3121025 h 6858000"/>
              <a:gd name="connsiteX68" fmla="*/ 4638271 w 4693698"/>
              <a:gd name="connsiteY68" fmla="*/ 3160712 h 6858000"/>
              <a:gd name="connsiteX69" fmla="*/ 4655067 w 4693698"/>
              <a:gd name="connsiteY69" fmla="*/ 3201987 h 6858000"/>
              <a:gd name="connsiteX70" fmla="*/ 4670184 w 4693698"/>
              <a:gd name="connsiteY70" fmla="*/ 3248025 h 6858000"/>
              <a:gd name="connsiteX71" fmla="*/ 4681941 w 4693698"/>
              <a:gd name="connsiteY71" fmla="*/ 3300412 h 6858000"/>
              <a:gd name="connsiteX72" fmla="*/ 4690339 w 4693698"/>
              <a:gd name="connsiteY72" fmla="*/ 3360737 h 6858000"/>
              <a:gd name="connsiteX73" fmla="*/ 4693698 w 4693698"/>
              <a:gd name="connsiteY73" fmla="*/ 3427412 h 6858000"/>
              <a:gd name="connsiteX74" fmla="*/ 4690339 w 4693698"/>
              <a:gd name="connsiteY74" fmla="*/ 3497262 h 6858000"/>
              <a:gd name="connsiteX75" fmla="*/ 4681941 w 4693698"/>
              <a:gd name="connsiteY75" fmla="*/ 3557587 h 6858000"/>
              <a:gd name="connsiteX76" fmla="*/ 4670184 w 4693698"/>
              <a:gd name="connsiteY76" fmla="*/ 3609975 h 6858000"/>
              <a:gd name="connsiteX77" fmla="*/ 4655067 w 4693698"/>
              <a:gd name="connsiteY77" fmla="*/ 3656012 h 6858000"/>
              <a:gd name="connsiteX78" fmla="*/ 4638271 w 4693698"/>
              <a:gd name="connsiteY78" fmla="*/ 3697287 h 6858000"/>
              <a:gd name="connsiteX79" fmla="*/ 4618116 w 4693698"/>
              <a:gd name="connsiteY79" fmla="*/ 3736975 h 6858000"/>
              <a:gd name="connsiteX80" fmla="*/ 4577806 w 4693698"/>
              <a:gd name="connsiteY80" fmla="*/ 3811587 h 6858000"/>
              <a:gd name="connsiteX81" fmla="*/ 4559330 w 4693698"/>
              <a:gd name="connsiteY81" fmla="*/ 3848100 h 6858000"/>
              <a:gd name="connsiteX82" fmla="*/ 4540854 w 4693698"/>
              <a:gd name="connsiteY82" fmla="*/ 3890962 h 6858000"/>
              <a:gd name="connsiteX83" fmla="*/ 4525739 w 4693698"/>
              <a:gd name="connsiteY83" fmla="*/ 3935412 h 6858000"/>
              <a:gd name="connsiteX84" fmla="*/ 4515661 w 4693698"/>
              <a:gd name="connsiteY84" fmla="*/ 3987800 h 6858000"/>
              <a:gd name="connsiteX85" fmla="*/ 4505583 w 4693698"/>
              <a:gd name="connsiteY85" fmla="*/ 4048125 h 6858000"/>
              <a:gd name="connsiteX86" fmla="*/ 4503903 w 4693698"/>
              <a:gd name="connsiteY86" fmla="*/ 4116387 h 6858000"/>
              <a:gd name="connsiteX87" fmla="*/ 4505583 w 4693698"/>
              <a:gd name="connsiteY87" fmla="*/ 4186237 h 6858000"/>
              <a:gd name="connsiteX88" fmla="*/ 4515661 w 4693698"/>
              <a:gd name="connsiteY88" fmla="*/ 4244975 h 6858000"/>
              <a:gd name="connsiteX89" fmla="*/ 4525739 w 4693698"/>
              <a:gd name="connsiteY89" fmla="*/ 4297362 h 6858000"/>
              <a:gd name="connsiteX90" fmla="*/ 4540854 w 4693698"/>
              <a:gd name="connsiteY90" fmla="*/ 4343400 h 6858000"/>
              <a:gd name="connsiteX91" fmla="*/ 4559330 w 4693698"/>
              <a:gd name="connsiteY91" fmla="*/ 4386262 h 6858000"/>
              <a:gd name="connsiteX92" fmla="*/ 4577806 w 4693698"/>
              <a:gd name="connsiteY92" fmla="*/ 4424362 h 6858000"/>
              <a:gd name="connsiteX93" fmla="*/ 4618116 w 4693698"/>
              <a:gd name="connsiteY93" fmla="*/ 4498975 h 6858000"/>
              <a:gd name="connsiteX94" fmla="*/ 4638271 w 4693698"/>
              <a:gd name="connsiteY94" fmla="*/ 4537075 h 6858000"/>
              <a:gd name="connsiteX95" fmla="*/ 4655067 w 4693698"/>
              <a:gd name="connsiteY95" fmla="*/ 4579937 h 6858000"/>
              <a:gd name="connsiteX96" fmla="*/ 4670184 w 4693698"/>
              <a:gd name="connsiteY96" fmla="*/ 4625975 h 6858000"/>
              <a:gd name="connsiteX97" fmla="*/ 4681941 w 4693698"/>
              <a:gd name="connsiteY97" fmla="*/ 4678362 h 6858000"/>
              <a:gd name="connsiteX98" fmla="*/ 4690339 w 4693698"/>
              <a:gd name="connsiteY98" fmla="*/ 4738687 h 6858000"/>
              <a:gd name="connsiteX99" fmla="*/ 4693698 w 4693698"/>
              <a:gd name="connsiteY99" fmla="*/ 4806950 h 6858000"/>
              <a:gd name="connsiteX100" fmla="*/ 4690339 w 4693698"/>
              <a:gd name="connsiteY100" fmla="*/ 4875212 h 6858000"/>
              <a:gd name="connsiteX101" fmla="*/ 4681941 w 4693698"/>
              <a:gd name="connsiteY101" fmla="*/ 4935537 h 6858000"/>
              <a:gd name="connsiteX102" fmla="*/ 4670184 w 4693698"/>
              <a:gd name="connsiteY102" fmla="*/ 4987925 h 6858000"/>
              <a:gd name="connsiteX103" fmla="*/ 4655067 w 4693698"/>
              <a:gd name="connsiteY103" fmla="*/ 5033962 h 6858000"/>
              <a:gd name="connsiteX104" fmla="*/ 4638271 w 4693698"/>
              <a:gd name="connsiteY104" fmla="*/ 5075237 h 6858000"/>
              <a:gd name="connsiteX105" fmla="*/ 4618116 w 4693698"/>
              <a:gd name="connsiteY105" fmla="*/ 5114925 h 6858000"/>
              <a:gd name="connsiteX106" fmla="*/ 4597961 w 4693698"/>
              <a:gd name="connsiteY106" fmla="*/ 5149850 h 6858000"/>
              <a:gd name="connsiteX107" fmla="*/ 4577806 w 4693698"/>
              <a:gd name="connsiteY107" fmla="*/ 5186362 h 6858000"/>
              <a:gd name="connsiteX108" fmla="*/ 4559330 w 4693698"/>
              <a:gd name="connsiteY108" fmla="*/ 5226050 h 6858000"/>
              <a:gd name="connsiteX109" fmla="*/ 4540854 w 4693698"/>
              <a:gd name="connsiteY109" fmla="*/ 5268912 h 6858000"/>
              <a:gd name="connsiteX110" fmla="*/ 4525739 w 4693698"/>
              <a:gd name="connsiteY110" fmla="*/ 5313362 h 6858000"/>
              <a:gd name="connsiteX111" fmla="*/ 4515661 w 4693698"/>
              <a:gd name="connsiteY111" fmla="*/ 5365750 h 6858000"/>
              <a:gd name="connsiteX112" fmla="*/ 4505583 w 4693698"/>
              <a:gd name="connsiteY112" fmla="*/ 5426075 h 6858000"/>
              <a:gd name="connsiteX113" fmla="*/ 4503903 w 4693698"/>
              <a:gd name="connsiteY113" fmla="*/ 5494337 h 6858000"/>
              <a:gd name="connsiteX114" fmla="*/ 4505583 w 4693698"/>
              <a:gd name="connsiteY114" fmla="*/ 5562600 h 6858000"/>
              <a:gd name="connsiteX115" fmla="*/ 4515661 w 4693698"/>
              <a:gd name="connsiteY115" fmla="*/ 5622925 h 6858000"/>
              <a:gd name="connsiteX116" fmla="*/ 4525739 w 4693698"/>
              <a:gd name="connsiteY116" fmla="*/ 5675312 h 6858000"/>
              <a:gd name="connsiteX117" fmla="*/ 4540854 w 4693698"/>
              <a:gd name="connsiteY117" fmla="*/ 5721350 h 6858000"/>
              <a:gd name="connsiteX118" fmla="*/ 4559330 w 4693698"/>
              <a:gd name="connsiteY118" fmla="*/ 5762625 h 6858000"/>
              <a:gd name="connsiteX119" fmla="*/ 4577806 w 4693698"/>
              <a:gd name="connsiteY119" fmla="*/ 5802312 h 6858000"/>
              <a:gd name="connsiteX120" fmla="*/ 4597961 w 4693698"/>
              <a:gd name="connsiteY120" fmla="*/ 5840412 h 6858000"/>
              <a:gd name="connsiteX121" fmla="*/ 4618116 w 4693698"/>
              <a:gd name="connsiteY121" fmla="*/ 5876925 h 6858000"/>
              <a:gd name="connsiteX122" fmla="*/ 4638271 w 4693698"/>
              <a:gd name="connsiteY122" fmla="*/ 5915025 h 6858000"/>
              <a:gd name="connsiteX123" fmla="*/ 4655067 w 4693698"/>
              <a:gd name="connsiteY123" fmla="*/ 5956300 h 6858000"/>
              <a:gd name="connsiteX124" fmla="*/ 4670184 w 4693698"/>
              <a:gd name="connsiteY124" fmla="*/ 6003925 h 6858000"/>
              <a:gd name="connsiteX125" fmla="*/ 4681941 w 4693698"/>
              <a:gd name="connsiteY125" fmla="*/ 6056312 h 6858000"/>
              <a:gd name="connsiteX126" fmla="*/ 4690339 w 4693698"/>
              <a:gd name="connsiteY126" fmla="*/ 6113462 h 6858000"/>
              <a:gd name="connsiteX127" fmla="*/ 4693698 w 4693698"/>
              <a:gd name="connsiteY127" fmla="*/ 6183312 h 6858000"/>
              <a:gd name="connsiteX128" fmla="*/ 4690339 w 4693698"/>
              <a:gd name="connsiteY128" fmla="*/ 6251575 h 6858000"/>
              <a:gd name="connsiteX129" fmla="*/ 4681941 w 4693698"/>
              <a:gd name="connsiteY129" fmla="*/ 6311900 h 6858000"/>
              <a:gd name="connsiteX130" fmla="*/ 4670184 w 4693698"/>
              <a:gd name="connsiteY130" fmla="*/ 6361112 h 6858000"/>
              <a:gd name="connsiteX131" fmla="*/ 4655067 w 4693698"/>
              <a:gd name="connsiteY131" fmla="*/ 6407150 h 6858000"/>
              <a:gd name="connsiteX132" fmla="*/ 4638271 w 4693698"/>
              <a:gd name="connsiteY132" fmla="*/ 6448425 h 6858000"/>
              <a:gd name="connsiteX133" fmla="*/ 4619796 w 4693698"/>
              <a:gd name="connsiteY133" fmla="*/ 6488112 h 6858000"/>
              <a:gd name="connsiteX134" fmla="*/ 4601320 w 4693698"/>
              <a:gd name="connsiteY134" fmla="*/ 6523037 h 6858000"/>
              <a:gd name="connsiteX135" fmla="*/ 4581165 w 4693698"/>
              <a:gd name="connsiteY135" fmla="*/ 6561137 h 6858000"/>
              <a:gd name="connsiteX136" fmla="*/ 4561010 w 4693698"/>
              <a:gd name="connsiteY136" fmla="*/ 6597650 h 6858000"/>
              <a:gd name="connsiteX137" fmla="*/ 4544214 w 4693698"/>
              <a:gd name="connsiteY137" fmla="*/ 6640512 h 6858000"/>
              <a:gd name="connsiteX138" fmla="*/ 4527418 w 4693698"/>
              <a:gd name="connsiteY138" fmla="*/ 6683375 h 6858000"/>
              <a:gd name="connsiteX139" fmla="*/ 4517340 w 4693698"/>
              <a:gd name="connsiteY139" fmla="*/ 6735762 h 6858000"/>
              <a:gd name="connsiteX140" fmla="*/ 4508943 w 4693698"/>
              <a:gd name="connsiteY140" fmla="*/ 6791325 h 6858000"/>
              <a:gd name="connsiteX141" fmla="*/ 4503903 w 4693698"/>
              <a:gd name="connsiteY141" fmla="*/ 6858000 h 6858000"/>
              <a:gd name="connsiteX142" fmla="*/ 1582057 w 4693698"/>
              <a:gd name="connsiteY142" fmla="*/ 6858000 h 6858000"/>
              <a:gd name="connsiteX143" fmla="*/ 420914 w 4693698"/>
              <a:gd name="connsiteY143" fmla="*/ 6858000 h 6858000"/>
              <a:gd name="connsiteX144" fmla="*/ 0 w 4693698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693698" h="6858000">
                <a:moveTo>
                  <a:pt x="0" y="0"/>
                </a:moveTo>
                <a:lnTo>
                  <a:pt x="420914" y="0"/>
                </a:lnTo>
                <a:lnTo>
                  <a:pt x="1582057" y="0"/>
                </a:lnTo>
                <a:lnTo>
                  <a:pt x="4503903" y="0"/>
                </a:lnTo>
                <a:lnTo>
                  <a:pt x="4508943" y="66675"/>
                </a:lnTo>
                <a:lnTo>
                  <a:pt x="4517340" y="122237"/>
                </a:lnTo>
                <a:lnTo>
                  <a:pt x="4527418" y="174625"/>
                </a:lnTo>
                <a:lnTo>
                  <a:pt x="4544214" y="217487"/>
                </a:lnTo>
                <a:lnTo>
                  <a:pt x="4561010" y="260350"/>
                </a:lnTo>
                <a:lnTo>
                  <a:pt x="4581165" y="296862"/>
                </a:lnTo>
                <a:lnTo>
                  <a:pt x="4601320" y="334962"/>
                </a:lnTo>
                <a:lnTo>
                  <a:pt x="4619796" y="369887"/>
                </a:lnTo>
                <a:lnTo>
                  <a:pt x="4638271" y="409575"/>
                </a:lnTo>
                <a:lnTo>
                  <a:pt x="4655067" y="450850"/>
                </a:lnTo>
                <a:lnTo>
                  <a:pt x="4670184" y="496887"/>
                </a:lnTo>
                <a:lnTo>
                  <a:pt x="4681941" y="546100"/>
                </a:lnTo>
                <a:lnTo>
                  <a:pt x="4690339" y="606425"/>
                </a:lnTo>
                <a:lnTo>
                  <a:pt x="4693698" y="673100"/>
                </a:lnTo>
                <a:lnTo>
                  <a:pt x="4690339" y="744537"/>
                </a:lnTo>
                <a:lnTo>
                  <a:pt x="4681941" y="801687"/>
                </a:lnTo>
                <a:lnTo>
                  <a:pt x="4670184" y="854075"/>
                </a:lnTo>
                <a:lnTo>
                  <a:pt x="4655067" y="901700"/>
                </a:lnTo>
                <a:lnTo>
                  <a:pt x="4638271" y="942975"/>
                </a:lnTo>
                <a:lnTo>
                  <a:pt x="4618116" y="981075"/>
                </a:lnTo>
                <a:lnTo>
                  <a:pt x="4597961" y="1017587"/>
                </a:lnTo>
                <a:lnTo>
                  <a:pt x="4577806" y="1055687"/>
                </a:lnTo>
                <a:lnTo>
                  <a:pt x="4559330" y="1095375"/>
                </a:lnTo>
                <a:lnTo>
                  <a:pt x="4540854" y="1136650"/>
                </a:lnTo>
                <a:lnTo>
                  <a:pt x="4525739" y="1182687"/>
                </a:lnTo>
                <a:lnTo>
                  <a:pt x="4515661" y="1235075"/>
                </a:lnTo>
                <a:lnTo>
                  <a:pt x="4505583" y="1295400"/>
                </a:lnTo>
                <a:lnTo>
                  <a:pt x="4503903" y="1363662"/>
                </a:lnTo>
                <a:lnTo>
                  <a:pt x="4505583" y="1431925"/>
                </a:lnTo>
                <a:lnTo>
                  <a:pt x="4515661" y="1492250"/>
                </a:lnTo>
                <a:lnTo>
                  <a:pt x="4525739" y="1544637"/>
                </a:lnTo>
                <a:lnTo>
                  <a:pt x="4540854" y="1589087"/>
                </a:lnTo>
                <a:lnTo>
                  <a:pt x="4559330" y="1631950"/>
                </a:lnTo>
                <a:lnTo>
                  <a:pt x="4577806" y="1671637"/>
                </a:lnTo>
                <a:lnTo>
                  <a:pt x="4597961" y="1708150"/>
                </a:lnTo>
                <a:lnTo>
                  <a:pt x="4618116" y="1743075"/>
                </a:lnTo>
                <a:lnTo>
                  <a:pt x="4638271" y="1782762"/>
                </a:lnTo>
                <a:lnTo>
                  <a:pt x="4655067" y="1824037"/>
                </a:lnTo>
                <a:lnTo>
                  <a:pt x="4670184" y="1870075"/>
                </a:lnTo>
                <a:lnTo>
                  <a:pt x="4681941" y="1922462"/>
                </a:lnTo>
                <a:lnTo>
                  <a:pt x="4690339" y="1982787"/>
                </a:lnTo>
                <a:lnTo>
                  <a:pt x="4693698" y="2051050"/>
                </a:lnTo>
                <a:lnTo>
                  <a:pt x="4690339" y="2119312"/>
                </a:lnTo>
                <a:lnTo>
                  <a:pt x="4681941" y="2179637"/>
                </a:lnTo>
                <a:lnTo>
                  <a:pt x="4670184" y="2232025"/>
                </a:lnTo>
                <a:lnTo>
                  <a:pt x="4655067" y="2278062"/>
                </a:lnTo>
                <a:lnTo>
                  <a:pt x="4638271" y="2319337"/>
                </a:lnTo>
                <a:lnTo>
                  <a:pt x="4618116" y="2359025"/>
                </a:lnTo>
                <a:lnTo>
                  <a:pt x="4597961" y="2395537"/>
                </a:lnTo>
                <a:lnTo>
                  <a:pt x="4577806" y="2433637"/>
                </a:lnTo>
                <a:lnTo>
                  <a:pt x="4559330" y="2471737"/>
                </a:lnTo>
                <a:lnTo>
                  <a:pt x="4540854" y="2513012"/>
                </a:lnTo>
                <a:lnTo>
                  <a:pt x="4525739" y="2560637"/>
                </a:lnTo>
                <a:lnTo>
                  <a:pt x="4515661" y="2613025"/>
                </a:lnTo>
                <a:lnTo>
                  <a:pt x="4505583" y="2671762"/>
                </a:lnTo>
                <a:lnTo>
                  <a:pt x="4503903" y="2741612"/>
                </a:lnTo>
                <a:lnTo>
                  <a:pt x="4505583" y="2809875"/>
                </a:lnTo>
                <a:lnTo>
                  <a:pt x="4515661" y="2868612"/>
                </a:lnTo>
                <a:lnTo>
                  <a:pt x="4525739" y="2922587"/>
                </a:lnTo>
                <a:lnTo>
                  <a:pt x="4540854" y="2967037"/>
                </a:lnTo>
                <a:lnTo>
                  <a:pt x="4559330" y="3009900"/>
                </a:lnTo>
                <a:lnTo>
                  <a:pt x="4577806" y="3046412"/>
                </a:lnTo>
                <a:lnTo>
                  <a:pt x="4597961" y="3084512"/>
                </a:lnTo>
                <a:lnTo>
                  <a:pt x="4618116" y="3121025"/>
                </a:lnTo>
                <a:lnTo>
                  <a:pt x="4638271" y="3160712"/>
                </a:lnTo>
                <a:lnTo>
                  <a:pt x="4655067" y="3201987"/>
                </a:lnTo>
                <a:lnTo>
                  <a:pt x="4670184" y="3248025"/>
                </a:lnTo>
                <a:lnTo>
                  <a:pt x="4681941" y="3300412"/>
                </a:lnTo>
                <a:lnTo>
                  <a:pt x="4690339" y="3360737"/>
                </a:lnTo>
                <a:lnTo>
                  <a:pt x="4693698" y="3427412"/>
                </a:lnTo>
                <a:lnTo>
                  <a:pt x="4690339" y="3497262"/>
                </a:lnTo>
                <a:lnTo>
                  <a:pt x="4681941" y="3557587"/>
                </a:lnTo>
                <a:lnTo>
                  <a:pt x="4670184" y="3609975"/>
                </a:lnTo>
                <a:lnTo>
                  <a:pt x="4655067" y="3656012"/>
                </a:lnTo>
                <a:lnTo>
                  <a:pt x="4638271" y="3697287"/>
                </a:lnTo>
                <a:lnTo>
                  <a:pt x="4618116" y="3736975"/>
                </a:lnTo>
                <a:lnTo>
                  <a:pt x="4577806" y="3811587"/>
                </a:lnTo>
                <a:lnTo>
                  <a:pt x="4559330" y="3848100"/>
                </a:lnTo>
                <a:lnTo>
                  <a:pt x="4540854" y="3890962"/>
                </a:lnTo>
                <a:lnTo>
                  <a:pt x="4525739" y="3935412"/>
                </a:lnTo>
                <a:lnTo>
                  <a:pt x="4515661" y="3987800"/>
                </a:lnTo>
                <a:lnTo>
                  <a:pt x="4505583" y="4048125"/>
                </a:lnTo>
                <a:lnTo>
                  <a:pt x="4503903" y="4116387"/>
                </a:lnTo>
                <a:lnTo>
                  <a:pt x="4505583" y="4186237"/>
                </a:lnTo>
                <a:lnTo>
                  <a:pt x="4515661" y="4244975"/>
                </a:lnTo>
                <a:lnTo>
                  <a:pt x="4525739" y="4297362"/>
                </a:lnTo>
                <a:lnTo>
                  <a:pt x="4540854" y="4343400"/>
                </a:lnTo>
                <a:lnTo>
                  <a:pt x="4559330" y="4386262"/>
                </a:lnTo>
                <a:lnTo>
                  <a:pt x="4577806" y="4424362"/>
                </a:lnTo>
                <a:lnTo>
                  <a:pt x="4618116" y="4498975"/>
                </a:lnTo>
                <a:lnTo>
                  <a:pt x="4638271" y="4537075"/>
                </a:lnTo>
                <a:lnTo>
                  <a:pt x="4655067" y="4579937"/>
                </a:lnTo>
                <a:lnTo>
                  <a:pt x="4670184" y="4625975"/>
                </a:lnTo>
                <a:lnTo>
                  <a:pt x="4681941" y="4678362"/>
                </a:lnTo>
                <a:lnTo>
                  <a:pt x="4690339" y="4738687"/>
                </a:lnTo>
                <a:lnTo>
                  <a:pt x="4693698" y="4806950"/>
                </a:lnTo>
                <a:lnTo>
                  <a:pt x="4690339" y="4875212"/>
                </a:lnTo>
                <a:lnTo>
                  <a:pt x="4681941" y="4935537"/>
                </a:lnTo>
                <a:lnTo>
                  <a:pt x="4670184" y="4987925"/>
                </a:lnTo>
                <a:lnTo>
                  <a:pt x="4655067" y="5033962"/>
                </a:lnTo>
                <a:lnTo>
                  <a:pt x="4638271" y="5075237"/>
                </a:lnTo>
                <a:lnTo>
                  <a:pt x="4618116" y="5114925"/>
                </a:lnTo>
                <a:lnTo>
                  <a:pt x="4597961" y="5149850"/>
                </a:lnTo>
                <a:lnTo>
                  <a:pt x="4577806" y="5186362"/>
                </a:lnTo>
                <a:lnTo>
                  <a:pt x="4559330" y="5226050"/>
                </a:lnTo>
                <a:lnTo>
                  <a:pt x="4540854" y="5268912"/>
                </a:lnTo>
                <a:lnTo>
                  <a:pt x="4525739" y="5313362"/>
                </a:lnTo>
                <a:lnTo>
                  <a:pt x="4515661" y="5365750"/>
                </a:lnTo>
                <a:lnTo>
                  <a:pt x="4505583" y="5426075"/>
                </a:lnTo>
                <a:lnTo>
                  <a:pt x="4503903" y="5494337"/>
                </a:lnTo>
                <a:lnTo>
                  <a:pt x="4505583" y="5562600"/>
                </a:lnTo>
                <a:lnTo>
                  <a:pt x="4515661" y="5622925"/>
                </a:lnTo>
                <a:lnTo>
                  <a:pt x="4525739" y="5675312"/>
                </a:lnTo>
                <a:lnTo>
                  <a:pt x="4540854" y="5721350"/>
                </a:lnTo>
                <a:lnTo>
                  <a:pt x="4559330" y="5762625"/>
                </a:lnTo>
                <a:lnTo>
                  <a:pt x="4577806" y="5802312"/>
                </a:lnTo>
                <a:lnTo>
                  <a:pt x="4597961" y="5840412"/>
                </a:lnTo>
                <a:lnTo>
                  <a:pt x="4618116" y="5876925"/>
                </a:lnTo>
                <a:lnTo>
                  <a:pt x="4638271" y="5915025"/>
                </a:lnTo>
                <a:lnTo>
                  <a:pt x="4655067" y="5956300"/>
                </a:lnTo>
                <a:lnTo>
                  <a:pt x="4670184" y="6003925"/>
                </a:lnTo>
                <a:lnTo>
                  <a:pt x="4681941" y="6056312"/>
                </a:lnTo>
                <a:lnTo>
                  <a:pt x="4690339" y="6113462"/>
                </a:lnTo>
                <a:lnTo>
                  <a:pt x="4693698" y="6183312"/>
                </a:lnTo>
                <a:lnTo>
                  <a:pt x="4690339" y="6251575"/>
                </a:lnTo>
                <a:lnTo>
                  <a:pt x="4681941" y="6311900"/>
                </a:lnTo>
                <a:lnTo>
                  <a:pt x="4670184" y="6361112"/>
                </a:lnTo>
                <a:lnTo>
                  <a:pt x="4655067" y="6407150"/>
                </a:lnTo>
                <a:lnTo>
                  <a:pt x="4638271" y="6448425"/>
                </a:lnTo>
                <a:lnTo>
                  <a:pt x="4619796" y="6488112"/>
                </a:lnTo>
                <a:lnTo>
                  <a:pt x="4601320" y="6523037"/>
                </a:lnTo>
                <a:lnTo>
                  <a:pt x="4581165" y="6561137"/>
                </a:lnTo>
                <a:lnTo>
                  <a:pt x="4561010" y="6597650"/>
                </a:lnTo>
                <a:lnTo>
                  <a:pt x="4544214" y="6640512"/>
                </a:lnTo>
                <a:lnTo>
                  <a:pt x="4527418" y="6683375"/>
                </a:lnTo>
                <a:lnTo>
                  <a:pt x="4517340" y="6735762"/>
                </a:lnTo>
                <a:lnTo>
                  <a:pt x="4508943" y="6791325"/>
                </a:lnTo>
                <a:lnTo>
                  <a:pt x="4503903" y="6858000"/>
                </a:lnTo>
                <a:lnTo>
                  <a:pt x="1582057" y="6858000"/>
                </a:lnTo>
                <a:lnTo>
                  <a:pt x="42091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8" name="Freeform: Shape 20">
            <a:extLst>
              <a:ext uri="{FF2B5EF4-FFF2-40B4-BE49-F238E27FC236}">
                <a16:creationId xmlns:a16="http://schemas.microsoft.com/office/drawing/2014/main" id="{4B9FAFB2-BEB5-4848-8018-BCAD99E2E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838076" cy="6858000"/>
          </a:xfrm>
          <a:custGeom>
            <a:avLst/>
            <a:gdLst>
              <a:gd name="connsiteX0" fmla="*/ 4838076 w 4838076"/>
              <a:gd name="connsiteY0" fmla="*/ 0 h 6858000"/>
              <a:gd name="connsiteX1" fmla="*/ 4417162 w 4838076"/>
              <a:gd name="connsiteY1" fmla="*/ 0 h 6858000"/>
              <a:gd name="connsiteX2" fmla="*/ 3459219 w 4838076"/>
              <a:gd name="connsiteY2" fmla="*/ 0 h 6858000"/>
              <a:gd name="connsiteX3" fmla="*/ 334174 w 4838076"/>
              <a:gd name="connsiteY3" fmla="*/ 0 h 6858000"/>
              <a:gd name="connsiteX4" fmla="*/ 334173 w 4838076"/>
              <a:gd name="connsiteY4" fmla="*/ 0 h 6858000"/>
              <a:gd name="connsiteX5" fmla="*/ 189795 w 4838076"/>
              <a:gd name="connsiteY5" fmla="*/ 0 h 6858000"/>
              <a:gd name="connsiteX6" fmla="*/ 184756 w 4838076"/>
              <a:gd name="connsiteY6" fmla="*/ 66675 h 6858000"/>
              <a:gd name="connsiteX7" fmla="*/ 176358 w 4838076"/>
              <a:gd name="connsiteY7" fmla="*/ 122237 h 6858000"/>
              <a:gd name="connsiteX8" fmla="*/ 166281 w 4838076"/>
              <a:gd name="connsiteY8" fmla="*/ 174625 h 6858000"/>
              <a:gd name="connsiteX9" fmla="*/ 149485 w 4838076"/>
              <a:gd name="connsiteY9" fmla="*/ 217487 h 6858000"/>
              <a:gd name="connsiteX10" fmla="*/ 132689 w 4838076"/>
              <a:gd name="connsiteY10" fmla="*/ 260350 h 6858000"/>
              <a:gd name="connsiteX11" fmla="*/ 112534 w 4838076"/>
              <a:gd name="connsiteY11" fmla="*/ 296862 h 6858000"/>
              <a:gd name="connsiteX12" fmla="*/ 92379 w 4838076"/>
              <a:gd name="connsiteY12" fmla="*/ 334962 h 6858000"/>
              <a:gd name="connsiteX13" fmla="*/ 73903 w 4838076"/>
              <a:gd name="connsiteY13" fmla="*/ 369887 h 6858000"/>
              <a:gd name="connsiteX14" fmla="*/ 55427 w 4838076"/>
              <a:gd name="connsiteY14" fmla="*/ 409575 h 6858000"/>
              <a:gd name="connsiteX15" fmla="*/ 38632 w 4838076"/>
              <a:gd name="connsiteY15" fmla="*/ 450850 h 6858000"/>
              <a:gd name="connsiteX16" fmla="*/ 23515 w 4838076"/>
              <a:gd name="connsiteY16" fmla="*/ 496887 h 6858000"/>
              <a:gd name="connsiteX17" fmla="*/ 11758 w 4838076"/>
              <a:gd name="connsiteY17" fmla="*/ 546100 h 6858000"/>
              <a:gd name="connsiteX18" fmla="*/ 3359 w 4838076"/>
              <a:gd name="connsiteY18" fmla="*/ 606425 h 6858000"/>
              <a:gd name="connsiteX19" fmla="*/ 0 w 4838076"/>
              <a:gd name="connsiteY19" fmla="*/ 673100 h 6858000"/>
              <a:gd name="connsiteX20" fmla="*/ 3359 w 4838076"/>
              <a:gd name="connsiteY20" fmla="*/ 744537 h 6858000"/>
              <a:gd name="connsiteX21" fmla="*/ 11758 w 4838076"/>
              <a:gd name="connsiteY21" fmla="*/ 801687 h 6858000"/>
              <a:gd name="connsiteX22" fmla="*/ 23515 w 4838076"/>
              <a:gd name="connsiteY22" fmla="*/ 854075 h 6858000"/>
              <a:gd name="connsiteX23" fmla="*/ 38632 w 4838076"/>
              <a:gd name="connsiteY23" fmla="*/ 901700 h 6858000"/>
              <a:gd name="connsiteX24" fmla="*/ 55427 w 4838076"/>
              <a:gd name="connsiteY24" fmla="*/ 942975 h 6858000"/>
              <a:gd name="connsiteX25" fmla="*/ 75583 w 4838076"/>
              <a:gd name="connsiteY25" fmla="*/ 981075 h 6858000"/>
              <a:gd name="connsiteX26" fmla="*/ 95738 w 4838076"/>
              <a:gd name="connsiteY26" fmla="*/ 1017587 h 6858000"/>
              <a:gd name="connsiteX27" fmla="*/ 115893 w 4838076"/>
              <a:gd name="connsiteY27" fmla="*/ 1055687 h 6858000"/>
              <a:gd name="connsiteX28" fmla="*/ 134368 w 4838076"/>
              <a:gd name="connsiteY28" fmla="*/ 1095375 h 6858000"/>
              <a:gd name="connsiteX29" fmla="*/ 152844 w 4838076"/>
              <a:gd name="connsiteY29" fmla="*/ 1136650 h 6858000"/>
              <a:gd name="connsiteX30" fmla="*/ 167960 w 4838076"/>
              <a:gd name="connsiteY30" fmla="*/ 1182687 h 6858000"/>
              <a:gd name="connsiteX31" fmla="*/ 178038 w 4838076"/>
              <a:gd name="connsiteY31" fmla="*/ 1235075 h 6858000"/>
              <a:gd name="connsiteX32" fmla="*/ 188115 w 4838076"/>
              <a:gd name="connsiteY32" fmla="*/ 1295400 h 6858000"/>
              <a:gd name="connsiteX33" fmla="*/ 189795 w 4838076"/>
              <a:gd name="connsiteY33" fmla="*/ 1363662 h 6858000"/>
              <a:gd name="connsiteX34" fmla="*/ 188115 w 4838076"/>
              <a:gd name="connsiteY34" fmla="*/ 1431925 h 6858000"/>
              <a:gd name="connsiteX35" fmla="*/ 178038 w 4838076"/>
              <a:gd name="connsiteY35" fmla="*/ 1492250 h 6858000"/>
              <a:gd name="connsiteX36" fmla="*/ 167960 w 4838076"/>
              <a:gd name="connsiteY36" fmla="*/ 1544637 h 6858000"/>
              <a:gd name="connsiteX37" fmla="*/ 152844 w 4838076"/>
              <a:gd name="connsiteY37" fmla="*/ 1589087 h 6858000"/>
              <a:gd name="connsiteX38" fmla="*/ 134368 w 4838076"/>
              <a:gd name="connsiteY38" fmla="*/ 1631950 h 6858000"/>
              <a:gd name="connsiteX39" fmla="*/ 115893 w 4838076"/>
              <a:gd name="connsiteY39" fmla="*/ 1671637 h 6858000"/>
              <a:gd name="connsiteX40" fmla="*/ 95738 w 4838076"/>
              <a:gd name="connsiteY40" fmla="*/ 1708150 h 6858000"/>
              <a:gd name="connsiteX41" fmla="*/ 75583 w 4838076"/>
              <a:gd name="connsiteY41" fmla="*/ 1743075 h 6858000"/>
              <a:gd name="connsiteX42" fmla="*/ 55427 w 4838076"/>
              <a:gd name="connsiteY42" fmla="*/ 1782762 h 6858000"/>
              <a:gd name="connsiteX43" fmla="*/ 38632 w 4838076"/>
              <a:gd name="connsiteY43" fmla="*/ 1824037 h 6858000"/>
              <a:gd name="connsiteX44" fmla="*/ 23515 w 4838076"/>
              <a:gd name="connsiteY44" fmla="*/ 1870075 h 6858000"/>
              <a:gd name="connsiteX45" fmla="*/ 11758 w 4838076"/>
              <a:gd name="connsiteY45" fmla="*/ 1922462 h 6858000"/>
              <a:gd name="connsiteX46" fmla="*/ 3359 w 4838076"/>
              <a:gd name="connsiteY46" fmla="*/ 1982787 h 6858000"/>
              <a:gd name="connsiteX47" fmla="*/ 0 w 4838076"/>
              <a:gd name="connsiteY47" fmla="*/ 2051050 h 6858000"/>
              <a:gd name="connsiteX48" fmla="*/ 3359 w 4838076"/>
              <a:gd name="connsiteY48" fmla="*/ 2119312 h 6858000"/>
              <a:gd name="connsiteX49" fmla="*/ 11758 w 4838076"/>
              <a:gd name="connsiteY49" fmla="*/ 2179637 h 6858000"/>
              <a:gd name="connsiteX50" fmla="*/ 23515 w 4838076"/>
              <a:gd name="connsiteY50" fmla="*/ 2232025 h 6858000"/>
              <a:gd name="connsiteX51" fmla="*/ 38632 w 4838076"/>
              <a:gd name="connsiteY51" fmla="*/ 2278062 h 6858000"/>
              <a:gd name="connsiteX52" fmla="*/ 55427 w 4838076"/>
              <a:gd name="connsiteY52" fmla="*/ 2319337 h 6858000"/>
              <a:gd name="connsiteX53" fmla="*/ 75583 w 4838076"/>
              <a:gd name="connsiteY53" fmla="*/ 2359025 h 6858000"/>
              <a:gd name="connsiteX54" fmla="*/ 95738 w 4838076"/>
              <a:gd name="connsiteY54" fmla="*/ 2395537 h 6858000"/>
              <a:gd name="connsiteX55" fmla="*/ 115893 w 4838076"/>
              <a:gd name="connsiteY55" fmla="*/ 2433637 h 6858000"/>
              <a:gd name="connsiteX56" fmla="*/ 134368 w 4838076"/>
              <a:gd name="connsiteY56" fmla="*/ 2471737 h 6858000"/>
              <a:gd name="connsiteX57" fmla="*/ 152844 w 4838076"/>
              <a:gd name="connsiteY57" fmla="*/ 2513012 h 6858000"/>
              <a:gd name="connsiteX58" fmla="*/ 167960 w 4838076"/>
              <a:gd name="connsiteY58" fmla="*/ 2560637 h 6858000"/>
              <a:gd name="connsiteX59" fmla="*/ 178038 w 4838076"/>
              <a:gd name="connsiteY59" fmla="*/ 2613025 h 6858000"/>
              <a:gd name="connsiteX60" fmla="*/ 188115 w 4838076"/>
              <a:gd name="connsiteY60" fmla="*/ 2671762 h 6858000"/>
              <a:gd name="connsiteX61" fmla="*/ 189795 w 4838076"/>
              <a:gd name="connsiteY61" fmla="*/ 2741612 h 6858000"/>
              <a:gd name="connsiteX62" fmla="*/ 188115 w 4838076"/>
              <a:gd name="connsiteY62" fmla="*/ 2809875 h 6858000"/>
              <a:gd name="connsiteX63" fmla="*/ 178038 w 4838076"/>
              <a:gd name="connsiteY63" fmla="*/ 2868612 h 6858000"/>
              <a:gd name="connsiteX64" fmla="*/ 167960 w 4838076"/>
              <a:gd name="connsiteY64" fmla="*/ 2922587 h 6858000"/>
              <a:gd name="connsiteX65" fmla="*/ 152844 w 4838076"/>
              <a:gd name="connsiteY65" fmla="*/ 2967037 h 6858000"/>
              <a:gd name="connsiteX66" fmla="*/ 134368 w 4838076"/>
              <a:gd name="connsiteY66" fmla="*/ 3009900 h 6858000"/>
              <a:gd name="connsiteX67" fmla="*/ 115893 w 4838076"/>
              <a:gd name="connsiteY67" fmla="*/ 3046412 h 6858000"/>
              <a:gd name="connsiteX68" fmla="*/ 95738 w 4838076"/>
              <a:gd name="connsiteY68" fmla="*/ 3084512 h 6858000"/>
              <a:gd name="connsiteX69" fmla="*/ 75583 w 4838076"/>
              <a:gd name="connsiteY69" fmla="*/ 3121025 h 6858000"/>
              <a:gd name="connsiteX70" fmla="*/ 55427 w 4838076"/>
              <a:gd name="connsiteY70" fmla="*/ 3160712 h 6858000"/>
              <a:gd name="connsiteX71" fmla="*/ 38632 w 4838076"/>
              <a:gd name="connsiteY71" fmla="*/ 3201987 h 6858000"/>
              <a:gd name="connsiteX72" fmla="*/ 23515 w 4838076"/>
              <a:gd name="connsiteY72" fmla="*/ 3248025 h 6858000"/>
              <a:gd name="connsiteX73" fmla="*/ 11758 w 4838076"/>
              <a:gd name="connsiteY73" fmla="*/ 3300412 h 6858000"/>
              <a:gd name="connsiteX74" fmla="*/ 3359 w 4838076"/>
              <a:gd name="connsiteY74" fmla="*/ 3360737 h 6858000"/>
              <a:gd name="connsiteX75" fmla="*/ 0 w 4838076"/>
              <a:gd name="connsiteY75" fmla="*/ 3427412 h 6858000"/>
              <a:gd name="connsiteX76" fmla="*/ 3359 w 4838076"/>
              <a:gd name="connsiteY76" fmla="*/ 3497262 h 6858000"/>
              <a:gd name="connsiteX77" fmla="*/ 11758 w 4838076"/>
              <a:gd name="connsiteY77" fmla="*/ 3557587 h 6858000"/>
              <a:gd name="connsiteX78" fmla="*/ 23515 w 4838076"/>
              <a:gd name="connsiteY78" fmla="*/ 3609975 h 6858000"/>
              <a:gd name="connsiteX79" fmla="*/ 38632 w 4838076"/>
              <a:gd name="connsiteY79" fmla="*/ 3656012 h 6858000"/>
              <a:gd name="connsiteX80" fmla="*/ 55427 w 4838076"/>
              <a:gd name="connsiteY80" fmla="*/ 3697287 h 6858000"/>
              <a:gd name="connsiteX81" fmla="*/ 75583 w 4838076"/>
              <a:gd name="connsiteY81" fmla="*/ 3736975 h 6858000"/>
              <a:gd name="connsiteX82" fmla="*/ 115893 w 4838076"/>
              <a:gd name="connsiteY82" fmla="*/ 3811587 h 6858000"/>
              <a:gd name="connsiteX83" fmla="*/ 134368 w 4838076"/>
              <a:gd name="connsiteY83" fmla="*/ 3848100 h 6858000"/>
              <a:gd name="connsiteX84" fmla="*/ 152844 w 4838076"/>
              <a:gd name="connsiteY84" fmla="*/ 3890962 h 6858000"/>
              <a:gd name="connsiteX85" fmla="*/ 167960 w 4838076"/>
              <a:gd name="connsiteY85" fmla="*/ 3935412 h 6858000"/>
              <a:gd name="connsiteX86" fmla="*/ 178038 w 4838076"/>
              <a:gd name="connsiteY86" fmla="*/ 3987800 h 6858000"/>
              <a:gd name="connsiteX87" fmla="*/ 188115 w 4838076"/>
              <a:gd name="connsiteY87" fmla="*/ 4048125 h 6858000"/>
              <a:gd name="connsiteX88" fmla="*/ 189795 w 4838076"/>
              <a:gd name="connsiteY88" fmla="*/ 4116387 h 6858000"/>
              <a:gd name="connsiteX89" fmla="*/ 188115 w 4838076"/>
              <a:gd name="connsiteY89" fmla="*/ 4186237 h 6858000"/>
              <a:gd name="connsiteX90" fmla="*/ 178038 w 4838076"/>
              <a:gd name="connsiteY90" fmla="*/ 4244975 h 6858000"/>
              <a:gd name="connsiteX91" fmla="*/ 167960 w 4838076"/>
              <a:gd name="connsiteY91" fmla="*/ 4297362 h 6858000"/>
              <a:gd name="connsiteX92" fmla="*/ 152844 w 4838076"/>
              <a:gd name="connsiteY92" fmla="*/ 4343400 h 6858000"/>
              <a:gd name="connsiteX93" fmla="*/ 134368 w 4838076"/>
              <a:gd name="connsiteY93" fmla="*/ 4386262 h 6858000"/>
              <a:gd name="connsiteX94" fmla="*/ 115893 w 4838076"/>
              <a:gd name="connsiteY94" fmla="*/ 4424362 h 6858000"/>
              <a:gd name="connsiteX95" fmla="*/ 75583 w 4838076"/>
              <a:gd name="connsiteY95" fmla="*/ 4498975 h 6858000"/>
              <a:gd name="connsiteX96" fmla="*/ 55427 w 4838076"/>
              <a:gd name="connsiteY96" fmla="*/ 4537075 h 6858000"/>
              <a:gd name="connsiteX97" fmla="*/ 38632 w 4838076"/>
              <a:gd name="connsiteY97" fmla="*/ 4579937 h 6858000"/>
              <a:gd name="connsiteX98" fmla="*/ 23515 w 4838076"/>
              <a:gd name="connsiteY98" fmla="*/ 4625975 h 6858000"/>
              <a:gd name="connsiteX99" fmla="*/ 11758 w 4838076"/>
              <a:gd name="connsiteY99" fmla="*/ 4678362 h 6858000"/>
              <a:gd name="connsiteX100" fmla="*/ 3359 w 4838076"/>
              <a:gd name="connsiteY100" fmla="*/ 4738687 h 6858000"/>
              <a:gd name="connsiteX101" fmla="*/ 0 w 4838076"/>
              <a:gd name="connsiteY101" fmla="*/ 4806950 h 6858000"/>
              <a:gd name="connsiteX102" fmla="*/ 3359 w 4838076"/>
              <a:gd name="connsiteY102" fmla="*/ 4875212 h 6858000"/>
              <a:gd name="connsiteX103" fmla="*/ 11758 w 4838076"/>
              <a:gd name="connsiteY103" fmla="*/ 4935537 h 6858000"/>
              <a:gd name="connsiteX104" fmla="*/ 23515 w 4838076"/>
              <a:gd name="connsiteY104" fmla="*/ 4987925 h 6858000"/>
              <a:gd name="connsiteX105" fmla="*/ 38632 w 4838076"/>
              <a:gd name="connsiteY105" fmla="*/ 5033962 h 6858000"/>
              <a:gd name="connsiteX106" fmla="*/ 55427 w 4838076"/>
              <a:gd name="connsiteY106" fmla="*/ 5075237 h 6858000"/>
              <a:gd name="connsiteX107" fmla="*/ 75583 w 4838076"/>
              <a:gd name="connsiteY107" fmla="*/ 5114925 h 6858000"/>
              <a:gd name="connsiteX108" fmla="*/ 95738 w 4838076"/>
              <a:gd name="connsiteY108" fmla="*/ 5149850 h 6858000"/>
              <a:gd name="connsiteX109" fmla="*/ 115893 w 4838076"/>
              <a:gd name="connsiteY109" fmla="*/ 5186362 h 6858000"/>
              <a:gd name="connsiteX110" fmla="*/ 134368 w 4838076"/>
              <a:gd name="connsiteY110" fmla="*/ 5226050 h 6858000"/>
              <a:gd name="connsiteX111" fmla="*/ 152844 w 4838076"/>
              <a:gd name="connsiteY111" fmla="*/ 5268912 h 6858000"/>
              <a:gd name="connsiteX112" fmla="*/ 167960 w 4838076"/>
              <a:gd name="connsiteY112" fmla="*/ 5313362 h 6858000"/>
              <a:gd name="connsiteX113" fmla="*/ 178038 w 4838076"/>
              <a:gd name="connsiteY113" fmla="*/ 5365750 h 6858000"/>
              <a:gd name="connsiteX114" fmla="*/ 188115 w 4838076"/>
              <a:gd name="connsiteY114" fmla="*/ 5426075 h 6858000"/>
              <a:gd name="connsiteX115" fmla="*/ 189795 w 4838076"/>
              <a:gd name="connsiteY115" fmla="*/ 5494337 h 6858000"/>
              <a:gd name="connsiteX116" fmla="*/ 188115 w 4838076"/>
              <a:gd name="connsiteY116" fmla="*/ 5562600 h 6858000"/>
              <a:gd name="connsiteX117" fmla="*/ 178038 w 4838076"/>
              <a:gd name="connsiteY117" fmla="*/ 5622925 h 6858000"/>
              <a:gd name="connsiteX118" fmla="*/ 167960 w 4838076"/>
              <a:gd name="connsiteY118" fmla="*/ 5675312 h 6858000"/>
              <a:gd name="connsiteX119" fmla="*/ 152844 w 4838076"/>
              <a:gd name="connsiteY119" fmla="*/ 5721350 h 6858000"/>
              <a:gd name="connsiteX120" fmla="*/ 134368 w 4838076"/>
              <a:gd name="connsiteY120" fmla="*/ 5762625 h 6858000"/>
              <a:gd name="connsiteX121" fmla="*/ 115893 w 4838076"/>
              <a:gd name="connsiteY121" fmla="*/ 5802312 h 6858000"/>
              <a:gd name="connsiteX122" fmla="*/ 95738 w 4838076"/>
              <a:gd name="connsiteY122" fmla="*/ 5840412 h 6858000"/>
              <a:gd name="connsiteX123" fmla="*/ 75583 w 4838076"/>
              <a:gd name="connsiteY123" fmla="*/ 5876925 h 6858000"/>
              <a:gd name="connsiteX124" fmla="*/ 55427 w 4838076"/>
              <a:gd name="connsiteY124" fmla="*/ 5915025 h 6858000"/>
              <a:gd name="connsiteX125" fmla="*/ 38632 w 4838076"/>
              <a:gd name="connsiteY125" fmla="*/ 5956300 h 6858000"/>
              <a:gd name="connsiteX126" fmla="*/ 23515 w 4838076"/>
              <a:gd name="connsiteY126" fmla="*/ 6003925 h 6858000"/>
              <a:gd name="connsiteX127" fmla="*/ 11758 w 4838076"/>
              <a:gd name="connsiteY127" fmla="*/ 6056312 h 6858000"/>
              <a:gd name="connsiteX128" fmla="*/ 3359 w 4838076"/>
              <a:gd name="connsiteY128" fmla="*/ 6113462 h 6858000"/>
              <a:gd name="connsiteX129" fmla="*/ 0 w 4838076"/>
              <a:gd name="connsiteY129" fmla="*/ 6183312 h 6858000"/>
              <a:gd name="connsiteX130" fmla="*/ 3359 w 4838076"/>
              <a:gd name="connsiteY130" fmla="*/ 6251575 h 6858000"/>
              <a:gd name="connsiteX131" fmla="*/ 11758 w 4838076"/>
              <a:gd name="connsiteY131" fmla="*/ 6311900 h 6858000"/>
              <a:gd name="connsiteX132" fmla="*/ 23515 w 4838076"/>
              <a:gd name="connsiteY132" fmla="*/ 6361112 h 6858000"/>
              <a:gd name="connsiteX133" fmla="*/ 38632 w 4838076"/>
              <a:gd name="connsiteY133" fmla="*/ 6407150 h 6858000"/>
              <a:gd name="connsiteX134" fmla="*/ 55427 w 4838076"/>
              <a:gd name="connsiteY134" fmla="*/ 6448425 h 6858000"/>
              <a:gd name="connsiteX135" fmla="*/ 73903 w 4838076"/>
              <a:gd name="connsiteY135" fmla="*/ 6488112 h 6858000"/>
              <a:gd name="connsiteX136" fmla="*/ 92379 w 4838076"/>
              <a:gd name="connsiteY136" fmla="*/ 6523037 h 6858000"/>
              <a:gd name="connsiteX137" fmla="*/ 112534 w 4838076"/>
              <a:gd name="connsiteY137" fmla="*/ 6561137 h 6858000"/>
              <a:gd name="connsiteX138" fmla="*/ 132689 w 4838076"/>
              <a:gd name="connsiteY138" fmla="*/ 6597650 h 6858000"/>
              <a:gd name="connsiteX139" fmla="*/ 149485 w 4838076"/>
              <a:gd name="connsiteY139" fmla="*/ 6640512 h 6858000"/>
              <a:gd name="connsiteX140" fmla="*/ 166281 w 4838076"/>
              <a:gd name="connsiteY140" fmla="*/ 6683375 h 6858000"/>
              <a:gd name="connsiteX141" fmla="*/ 176358 w 4838076"/>
              <a:gd name="connsiteY141" fmla="*/ 6735762 h 6858000"/>
              <a:gd name="connsiteX142" fmla="*/ 184756 w 4838076"/>
              <a:gd name="connsiteY142" fmla="*/ 6791325 h 6858000"/>
              <a:gd name="connsiteX143" fmla="*/ 189795 w 4838076"/>
              <a:gd name="connsiteY143" fmla="*/ 6858000 h 6858000"/>
              <a:gd name="connsiteX144" fmla="*/ 334173 w 4838076"/>
              <a:gd name="connsiteY144" fmla="*/ 6858000 h 6858000"/>
              <a:gd name="connsiteX145" fmla="*/ 334174 w 4838076"/>
              <a:gd name="connsiteY145" fmla="*/ 6858000 h 6858000"/>
              <a:gd name="connsiteX146" fmla="*/ 3459219 w 4838076"/>
              <a:gd name="connsiteY146" fmla="*/ 6858000 h 6858000"/>
              <a:gd name="connsiteX147" fmla="*/ 4417162 w 4838076"/>
              <a:gd name="connsiteY147" fmla="*/ 6858000 h 6858000"/>
              <a:gd name="connsiteX148" fmla="*/ 4838076 w 4838076"/>
              <a:gd name="connsiteY14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4838076" h="6858000">
                <a:moveTo>
                  <a:pt x="4838076" y="0"/>
                </a:moveTo>
                <a:lnTo>
                  <a:pt x="4417162" y="0"/>
                </a:lnTo>
                <a:lnTo>
                  <a:pt x="3459219" y="0"/>
                </a:ln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3459219" y="6858000"/>
                </a:lnTo>
                <a:lnTo>
                  <a:pt x="4417162" y="6858000"/>
                </a:lnTo>
                <a:lnTo>
                  <a:pt x="4838076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485752-1ED5-6F75-5076-57D22999D6B2}"/>
              </a:ext>
            </a:extLst>
          </p:cNvPr>
          <p:cNvSpPr txBox="1"/>
          <p:nvPr/>
        </p:nvSpPr>
        <p:spPr>
          <a:xfrm>
            <a:off x="843402" y="168162"/>
            <a:ext cx="3994674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i="0" kern="1200">
                <a:solidFill>
                  <a:srgbClr val="FFFF00"/>
                </a:solidFill>
                <a:effectLst/>
                <a:latin typeface="+mj-lt"/>
                <a:ea typeface="+mj-ea"/>
                <a:cs typeface="+mj-cs"/>
              </a:rPr>
              <a:t>Chơi trò chơi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b="1" i="0" kern="120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+mj-lt"/>
                <a:ea typeface="+mj-ea"/>
                <a:cs typeface="+mj-cs"/>
              </a:rPr>
              <a:t> </a:t>
            </a:r>
            <a:r>
              <a:rPr lang="en-US" sz="3400" b="1" i="1" kern="120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+mj-lt"/>
                <a:ea typeface="+mj-ea"/>
                <a:cs typeface="+mj-cs"/>
              </a:rPr>
              <a:t>Chăm sóc tổ ấm</a:t>
            </a:r>
            <a:endParaRPr lang="en-US" sz="3400" b="1" kern="1200">
              <a:solidFill>
                <a:schemeClr val="accent4">
                  <a:lumMod val="20000"/>
                  <a:lumOff val="8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ECCB1C-CBBA-9F9F-88DF-1CF92270A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1053" y="775240"/>
            <a:ext cx="6014185" cy="53075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FD0D45-02C3-03E1-A889-F723C3AC03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6" t="1" r="73859" b="4515"/>
          <a:stretch/>
        </p:blipFill>
        <p:spPr>
          <a:xfrm>
            <a:off x="0" y="0"/>
            <a:ext cx="900332" cy="914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45FD4A6-043E-F7D1-2AD5-481B504CB46E}"/>
              </a:ext>
            </a:extLst>
          </p:cNvPr>
          <p:cNvSpPr txBox="1"/>
          <p:nvPr/>
        </p:nvSpPr>
        <p:spPr>
          <a:xfrm>
            <a:off x="85112" y="1648670"/>
            <a:ext cx="4559179" cy="384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i="1">
                <a:solidFill>
                  <a:schemeClr val="bg1">
                    <a:alpha val="60000"/>
                  </a:schemeClr>
                </a:solidFill>
              </a:rPr>
              <a:t>Sắm vai một thành viên trong gia đình để giới thiệu về ngôi nhà.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i="1">
                <a:solidFill>
                  <a:schemeClr val="bg1">
                    <a:alpha val="60000"/>
                  </a:schemeClr>
                </a:solidFill>
              </a:rPr>
              <a:t>Các thành viên khác dùng động tác cơ thể để thể hiện việc làm giúp ngôi nhà sạch đẹp. 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i="1">
                <a:solidFill>
                  <a:schemeClr val="bg1">
                    <a:alpha val="60000"/>
                  </a:schemeClr>
                </a:solidFill>
              </a:rPr>
              <a:t>Các bạn nhóm khác đoán xem đó là việc gì.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95226D-527D-D59C-29B9-2ECD7E66AC16}"/>
              </a:ext>
            </a:extLst>
          </p:cNvPr>
          <p:cNvSpPr txBox="1"/>
          <p:nvPr/>
        </p:nvSpPr>
        <p:spPr>
          <a:xfrm>
            <a:off x="5408849" y="240324"/>
            <a:ext cx="62123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Ngôi nhà là tổ ấm của chúng ta luôn cùng ta chăm sóc mỗi ngày</a:t>
            </a:r>
          </a:p>
        </p:txBody>
      </p:sp>
    </p:spTree>
    <p:extLst>
      <p:ext uri="{BB962C8B-B14F-4D97-AF65-F5344CB8AC3E}">
        <p14:creationId xmlns:p14="http://schemas.microsoft.com/office/powerpoint/2010/main" val="226454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1888034" y="1077197"/>
            <a:ext cx="89433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0070C0"/>
                </a:solidFill>
                <a:latin typeface="Sigmar One" panose="00000500000000000000" pitchFamily="2" charset="0"/>
              </a:rPr>
              <a:t>Mở</a:t>
            </a:r>
            <a:r>
              <a:rPr lang="en-US" sz="54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Sigmar One" panose="00000500000000000000" pitchFamily="2" charset="0"/>
              </a:rPr>
              <a:t>rộng</a:t>
            </a:r>
            <a:endParaRPr lang="en-US" sz="5400" dirty="0">
              <a:solidFill>
                <a:srgbClr val="0070C0"/>
              </a:solidFill>
              <a:latin typeface="Sigmar One" panose="00000500000000000000" pitchFamily="2" charset="0"/>
            </a:endParaRPr>
          </a:p>
          <a:p>
            <a:pPr algn="ctr"/>
            <a:r>
              <a:rPr lang="en-US" sz="5400" dirty="0" err="1">
                <a:solidFill>
                  <a:srgbClr val="0070C0"/>
                </a:solidFill>
                <a:latin typeface="Sigmar One" panose="00000500000000000000" pitchFamily="2" charset="0"/>
              </a:rPr>
              <a:t>tổng</a:t>
            </a:r>
            <a:r>
              <a:rPr lang="en-US" sz="54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Sigmar One" panose="00000500000000000000" pitchFamily="2" charset="0"/>
              </a:rPr>
              <a:t>kết</a:t>
            </a:r>
            <a:r>
              <a:rPr lang="en-US" sz="54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Sigmar One" panose="00000500000000000000" pitchFamily="2" charset="0"/>
              </a:rPr>
              <a:t>theo</a:t>
            </a:r>
            <a:r>
              <a:rPr lang="en-US" sz="54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Sigmar One" panose="00000500000000000000" pitchFamily="2" charset="0"/>
              </a:rPr>
              <a:t>chủ</a:t>
            </a:r>
            <a:r>
              <a:rPr lang="en-US" sz="54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Sigmar One" panose="00000500000000000000" pitchFamily="2" charset="0"/>
              </a:rPr>
              <a:t>đề</a:t>
            </a:r>
            <a:endParaRPr lang="en-US" sz="5400" dirty="0">
              <a:solidFill>
                <a:srgbClr val="0070C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16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79254" y="1092994"/>
            <a:ext cx="9833491" cy="2246769"/>
          </a:xfrm>
          <a:custGeom>
            <a:avLst/>
            <a:gdLst>
              <a:gd name="connsiteX0" fmla="*/ 0 w 9833491"/>
              <a:gd name="connsiteY0" fmla="*/ 0 h 2246769"/>
              <a:gd name="connsiteX1" fmla="*/ 9833491 w 9833491"/>
              <a:gd name="connsiteY1" fmla="*/ 0 h 2246769"/>
              <a:gd name="connsiteX2" fmla="*/ 9833491 w 9833491"/>
              <a:gd name="connsiteY2" fmla="*/ 2246769 h 2246769"/>
              <a:gd name="connsiteX3" fmla="*/ 0 w 9833491"/>
              <a:gd name="connsiteY3" fmla="*/ 2246769 h 2246769"/>
              <a:gd name="connsiteX4" fmla="*/ 0 w 9833491"/>
              <a:gd name="connsiteY4" fmla="*/ 0 h 2246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33491" h="2246769" extrusionOk="0">
                <a:moveTo>
                  <a:pt x="0" y="0"/>
                </a:moveTo>
                <a:cubicBezTo>
                  <a:pt x="3364775" y="-5264"/>
                  <a:pt x="8484916" y="84467"/>
                  <a:pt x="9833491" y="0"/>
                </a:cubicBezTo>
                <a:cubicBezTo>
                  <a:pt x="9705318" y="748820"/>
                  <a:pt x="9962641" y="1871430"/>
                  <a:pt x="9833491" y="2246769"/>
                </a:cubicBezTo>
                <a:cubicBezTo>
                  <a:pt x="8708595" y="2353089"/>
                  <a:pt x="3839247" y="2239120"/>
                  <a:pt x="0" y="2246769"/>
                </a:cubicBezTo>
                <a:cubicBezTo>
                  <a:pt x="160128" y="1688345"/>
                  <a:pt x="25049" y="500716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2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hãy tưởng tượng về góc yêu thích của em trong nhà và trả lời các câu hỏi :</a:t>
            </a:r>
          </a:p>
          <a:p>
            <a:pPr algn="just"/>
            <a:r>
              <a:rPr lang="en-US" sz="2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Em đang tưởng tượng đến góc nào? </a:t>
            </a:r>
          </a:p>
          <a:p>
            <a:pPr algn="just"/>
            <a:r>
              <a:rPr lang="en-US" sz="2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Góc đó có gì mà em thích?</a:t>
            </a:r>
          </a:p>
          <a:p>
            <a:pPr algn="just"/>
            <a:r>
              <a:rPr lang="en-US" sz="2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Khi ở đó, em cảm thấy như thế nào?   </a:t>
            </a:r>
            <a:endParaRPr lang="en-US" sz="28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54" y="1670848"/>
            <a:ext cx="1009173" cy="9356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0610" y="912445"/>
            <a:ext cx="1322039" cy="1755218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1392347" y="2014783"/>
            <a:ext cx="8823502" cy="52124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3FD0D45-02C3-03E1-A889-F723C3AC03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96" t="1" r="73859" b="4515"/>
          <a:stretch/>
        </p:blipFill>
        <p:spPr>
          <a:xfrm>
            <a:off x="0" y="0"/>
            <a:ext cx="968721" cy="95966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2485752-1ED5-6F75-5076-57D22999D6B2}"/>
              </a:ext>
            </a:extLst>
          </p:cNvPr>
          <p:cNvSpPr txBox="1"/>
          <p:nvPr/>
        </p:nvSpPr>
        <p:spPr>
          <a:xfrm>
            <a:off x="1085127" y="290273"/>
            <a:ext cx="9318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Chia sẻ về điều em thích nhất ở ngôi nhà của mình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 descr="Hình ảnh Trong Nhà Bếp Bàn ăn Bàn Véc Tơ Hồng PNG , Màu đỏ, Hình Minh Họa,  Hàng PNG và Vector với nền trong suốt để tải xuống miễn phí">
            <a:extLst>
              <a:ext uri="{FF2B5EF4-FFF2-40B4-BE49-F238E27FC236}">
                <a16:creationId xmlns:a16="http://schemas.microsoft.com/office/drawing/2014/main" id="{61DD0AEE-AF54-7BC2-D70A-5D2669BC2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732" y="3759200"/>
            <a:ext cx="2732649" cy="273264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ình ảnh Đèn Bàn Màu Xanh Bàn Học Hình Minh Họa Giá Sách Sách Dày PNG , đèn  Bàn Màu Xanh, Bàn Học, Giá Sách Minh Họa PNG và Vector với nền">
            <a:extLst>
              <a:ext uri="{FF2B5EF4-FFF2-40B4-BE49-F238E27FC236}">
                <a16:creationId xmlns:a16="http://schemas.microsoft.com/office/drawing/2014/main" id="{B3512041-CF4C-19AB-A254-43D29558C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246" y="3560265"/>
            <a:ext cx="2808941" cy="280894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ẫu nội thất phòng khách living room vector 4055 ~ MrPixelVn - Chia sẻ Đồ  họa vector pixel miễn phí">
            <a:extLst>
              <a:ext uri="{FF2B5EF4-FFF2-40B4-BE49-F238E27FC236}">
                <a16:creationId xmlns:a16="http://schemas.microsoft.com/office/drawing/2014/main" id="{550D04E0-F264-241C-5D39-51E191FC2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6809" y="3660280"/>
            <a:ext cx="2736136" cy="262213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396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68721" y="1308983"/>
            <a:ext cx="9833491" cy="1384995"/>
          </a:xfrm>
          <a:custGeom>
            <a:avLst/>
            <a:gdLst>
              <a:gd name="connsiteX0" fmla="*/ 0 w 9833491"/>
              <a:gd name="connsiteY0" fmla="*/ 0 h 1384995"/>
              <a:gd name="connsiteX1" fmla="*/ 9833491 w 9833491"/>
              <a:gd name="connsiteY1" fmla="*/ 0 h 1384995"/>
              <a:gd name="connsiteX2" fmla="*/ 9833491 w 9833491"/>
              <a:gd name="connsiteY2" fmla="*/ 1384995 h 1384995"/>
              <a:gd name="connsiteX3" fmla="*/ 0 w 9833491"/>
              <a:gd name="connsiteY3" fmla="*/ 1384995 h 1384995"/>
              <a:gd name="connsiteX4" fmla="*/ 0 w 9833491"/>
              <a:gd name="connsiteY4" fmla="*/ 0 h 1384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33491" h="1384995" extrusionOk="0">
                <a:moveTo>
                  <a:pt x="0" y="0"/>
                </a:moveTo>
                <a:cubicBezTo>
                  <a:pt x="3364775" y="-5264"/>
                  <a:pt x="8484916" y="84467"/>
                  <a:pt x="9833491" y="0"/>
                </a:cubicBezTo>
                <a:cubicBezTo>
                  <a:pt x="9912903" y="154037"/>
                  <a:pt x="9768208" y="996528"/>
                  <a:pt x="9833491" y="1384995"/>
                </a:cubicBezTo>
                <a:cubicBezTo>
                  <a:pt x="8708595" y="1491315"/>
                  <a:pt x="3839247" y="1377346"/>
                  <a:pt x="0" y="1384995"/>
                </a:cubicBezTo>
                <a:cubicBezTo>
                  <a:pt x="26717" y="781369"/>
                  <a:pt x="-63174" y="441176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 sóc nhà cửa, giữ nhà cửa sạch đẹp, ngôi nhà sẽ trở thành “tổ ấm”, nơi có các góc nhỏ khiến chúng ta thấy dễ chịu, êm ái.   </a:t>
            </a:r>
            <a:endParaRPr lang="en-US" sz="2800" b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54" y="1670848"/>
            <a:ext cx="1009173" cy="9356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0610" y="912445"/>
            <a:ext cx="1322039" cy="1755218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1392347" y="2014783"/>
            <a:ext cx="8823502" cy="52124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3FD0D45-02C3-03E1-A889-F723C3AC03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96" t="1" r="73859" b="4515"/>
          <a:stretch/>
        </p:blipFill>
        <p:spPr>
          <a:xfrm>
            <a:off x="0" y="0"/>
            <a:ext cx="968721" cy="95966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2485752-1ED5-6F75-5076-57D22999D6B2}"/>
              </a:ext>
            </a:extLst>
          </p:cNvPr>
          <p:cNvSpPr txBox="1"/>
          <p:nvPr/>
        </p:nvSpPr>
        <p:spPr>
          <a:xfrm>
            <a:off x="1119786" y="485644"/>
            <a:ext cx="9318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Chia sẻ về điều em thích nhất ở ngôi nhà của mình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 descr="Hình ảnh Trong Nhà Bếp Bàn ăn Bàn Véc Tơ Hồng PNG , Màu đỏ, Hình Minh Họa,  Hàng PNG và Vector với nền trong suốt để tải xuống miễn phí">
            <a:extLst>
              <a:ext uri="{FF2B5EF4-FFF2-40B4-BE49-F238E27FC236}">
                <a16:creationId xmlns:a16="http://schemas.microsoft.com/office/drawing/2014/main" id="{61DD0AEE-AF54-7BC2-D70A-5D2669BC2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220" y="3660280"/>
            <a:ext cx="2732649" cy="273264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ình ảnh Đèn Bàn Màu Xanh Bàn Học Hình Minh Họa Giá Sách Sách Dày PNG , đèn  Bàn Màu Xanh, Bàn Học, Giá Sách Minh Họa PNG và Vector với nền">
            <a:extLst>
              <a:ext uri="{FF2B5EF4-FFF2-40B4-BE49-F238E27FC236}">
                <a16:creationId xmlns:a16="http://schemas.microsoft.com/office/drawing/2014/main" id="{B3512041-CF4C-19AB-A254-43D29558C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439" y="3563415"/>
            <a:ext cx="2808941" cy="280894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ẫu nội thất phòng khách living room vector 4055 ~ MrPixelVn - Chia sẻ Đồ  họa vector pixel miễn phí">
            <a:extLst>
              <a:ext uri="{FF2B5EF4-FFF2-40B4-BE49-F238E27FC236}">
                <a16:creationId xmlns:a16="http://schemas.microsoft.com/office/drawing/2014/main" id="{550D04E0-F264-241C-5D39-51E191FC2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0162" y="3660280"/>
            <a:ext cx="2736136" cy="262213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947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8935" y="4447808"/>
            <a:ext cx="2371075" cy="22743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28" y="2452253"/>
            <a:ext cx="2945581" cy="37020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67" b="97333" l="6200" r="95400">
                        <a14:foregroundMark x1="49400" y1="16800" x2="60200" y2="33867"/>
                        <a14:foregroundMark x1="69800" y1="20267" x2="78800" y2="30667"/>
                        <a14:foregroundMark x1="63200" y1="65867" x2="71000" y2="90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56858" y="2978591"/>
            <a:ext cx="3506896" cy="24536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3286628" y="806911"/>
            <a:ext cx="54771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Sigmar One" panose="00000500000000000000" pitchFamily="2" charset="0"/>
              </a:rPr>
              <a:t>CAM KẾT HÀNH ĐỘNG</a:t>
            </a:r>
          </a:p>
        </p:txBody>
      </p:sp>
    </p:spTree>
    <p:extLst>
      <p:ext uri="{BB962C8B-B14F-4D97-AF65-F5344CB8AC3E}">
        <p14:creationId xmlns:p14="http://schemas.microsoft.com/office/powerpoint/2010/main" val="9524422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1400</TotalTime>
  <Words>285</Words>
  <Application>Microsoft Office PowerPoint</Application>
  <PresentationFormat>Widescreen</PresentationFormat>
  <Paragraphs>31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OpenSans</vt:lpstr>
      <vt:lpstr>Sigmar One</vt:lpstr>
      <vt:lpstr>Calibri</vt:lpstr>
      <vt:lpstr>Arial</vt:lpstr>
      <vt:lpstr>Tahoma</vt:lpstr>
      <vt:lpstr>Calibri Light</vt:lpstr>
      <vt:lpstr>Cambria</vt:lpstr>
      <vt:lpstr>微软雅黑</vt:lpstr>
      <vt:lpstr>Office Theme</vt:lpstr>
      <vt:lpstr>https://www.freeppt7.com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Thứ…ngày…tháng…năm 2022 Toán</dc:title>
  <dc:creator>Admin</dc:creator>
  <cp:lastModifiedBy>Windows 11</cp:lastModifiedBy>
  <cp:revision>74</cp:revision>
  <dcterms:created xsi:type="dcterms:W3CDTF">2022-03-29T00:44:11Z</dcterms:created>
  <dcterms:modified xsi:type="dcterms:W3CDTF">2023-12-12T02:02:21Z</dcterms:modified>
</cp:coreProperties>
</file>