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637" r:id="rId3"/>
    <p:sldId id="259" r:id="rId4"/>
    <p:sldId id="260" r:id="rId5"/>
    <p:sldId id="2639" r:id="rId6"/>
    <p:sldId id="2638" r:id="rId7"/>
    <p:sldId id="257" r:id="rId8"/>
    <p:sldId id="285" r:id="rId9"/>
    <p:sldId id="268" r:id="rId10"/>
    <p:sldId id="286" r:id="rId11"/>
    <p:sldId id="287" r:id="rId12"/>
    <p:sldId id="288" r:id="rId13"/>
    <p:sldId id="2640" r:id="rId14"/>
    <p:sldId id="310" r:id="rId15"/>
    <p:sldId id="302" r:id="rId16"/>
    <p:sldId id="2645" r:id="rId17"/>
    <p:sldId id="2642" r:id="rId18"/>
    <p:sldId id="2643" r:id="rId19"/>
    <p:sldId id="2644" r:id="rId20"/>
    <p:sldId id="2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8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04/12/2022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92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04/12/2022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1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46158" y="955433"/>
            <a:ext cx="6197530" cy="1479559"/>
            <a:chOff x="3046158" y="955433"/>
            <a:chExt cx="6197530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046158" y="1665551"/>
              <a:ext cx="619753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B8D0CC-5DE1-4EFB-95A7-8925670B0FA2}"/>
              </a:ext>
            </a:extLst>
          </p:cNvPr>
          <p:cNvSpPr txBox="1"/>
          <p:nvPr/>
        </p:nvSpPr>
        <p:spPr>
          <a:xfrm>
            <a:off x="5249213" y="2681757"/>
            <a:ext cx="62484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47096" y="179202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466725" y="999149"/>
            <a:ext cx="11258550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918115" y="154588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ó o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28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xmlns="" id="{BBF54E17-B38D-4D91-97C8-5577DE57257B}"/>
              </a:ext>
            </a:extLst>
          </p:cNvPr>
          <p:cNvSpPr txBox="1"/>
          <p:nvPr/>
        </p:nvSpPr>
        <p:spPr>
          <a:xfrm>
            <a:off x="4478726" y="4693633"/>
            <a:ext cx="6628327" cy="8340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28" y="3801568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74832" y="2078248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56984" y="248618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869075" y="2913516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4468219" y="154588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ưa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ắng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85653" y="163911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97845" y="163911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78517" y="204956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32665" y="2503067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7928654" y="1522214"/>
            <a:ext cx="3987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hòa</a:t>
            </a:r>
            <a:r>
              <a:rPr lang="en-US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(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My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807447" y="163911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8816009" y="248618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013713" y="295174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xmlns="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xmlns="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xmlns="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xmlns="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xmlns="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47096" y="179202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i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 smtClean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solidFill>
                <a:srgbClr val="4472C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466725" y="999149"/>
            <a:ext cx="11258550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995388" y="210800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ó o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4366384" y="2150777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Đùa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06853AD-B01D-4BCA-9E21-7CB2EC3FE31A}"/>
              </a:ext>
            </a:extLst>
          </p:cNvPr>
          <p:cNvSpPr txBox="1"/>
          <p:nvPr/>
        </p:nvSpPr>
        <p:spPr>
          <a:xfrm>
            <a:off x="7864260" y="2108003"/>
            <a:ext cx="3987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hiền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hòa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thẻ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(</a:t>
            </a:r>
            <a:r>
              <a:rPr lang="en-US" sz="28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My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i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4472C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xmlns="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trào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xmlns="" id="{A9A51126-66BA-47A7-86F9-7070644A46FB}"/>
              </a:ext>
            </a:extLst>
          </p:cNvPr>
          <p:cNvSpPr/>
          <p:nvPr/>
        </p:nvSpPr>
        <p:spPr>
          <a:xfrm>
            <a:off x="1767965" y="500050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214824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2152648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chau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chuốt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92F8D55E-E921-4C48-B12A-39A07293B0F9}"/>
              </a:ext>
            </a:extLst>
          </p:cNvPr>
          <p:cNvSpPr/>
          <p:nvPr/>
        </p:nvSpPr>
        <p:spPr>
          <a:xfrm>
            <a:off x="2686052" y="21933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F43AA7EA-25F3-4174-8959-ECDA0D62FACB}"/>
              </a:ext>
            </a:extLst>
          </p:cNvPr>
          <p:cNvSpPr/>
          <p:nvPr/>
        </p:nvSpPr>
        <p:spPr>
          <a:xfrm>
            <a:off x="5114924" y="2173009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F43AA7EA-25F3-4174-8959-ECDA0D62FACB}"/>
              </a:ext>
            </a:extLst>
          </p:cNvPr>
          <p:cNvSpPr/>
          <p:nvPr/>
        </p:nvSpPr>
        <p:spPr>
          <a:xfrm>
            <a:off x="3667128" y="3734306"/>
            <a:ext cx="2115486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F43AA7EA-25F3-4174-8959-ECDA0D62FACB}"/>
              </a:ext>
            </a:extLst>
          </p:cNvPr>
          <p:cNvSpPr/>
          <p:nvPr/>
        </p:nvSpPr>
        <p:spPr>
          <a:xfrm>
            <a:off x="6451085" y="3635962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F43AA7EA-25F3-4174-8959-ECDA0D62FACB}"/>
              </a:ext>
            </a:extLst>
          </p:cNvPr>
          <p:cNvSpPr/>
          <p:nvPr/>
        </p:nvSpPr>
        <p:spPr>
          <a:xfrm>
            <a:off x="7818797" y="2062389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36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F43AA7EA-25F3-4174-8959-ECDA0D62FACB}"/>
              </a:ext>
            </a:extLst>
          </p:cNvPr>
          <p:cNvSpPr/>
          <p:nvPr/>
        </p:nvSpPr>
        <p:spPr>
          <a:xfrm>
            <a:off x="8746415" y="3279786"/>
            <a:ext cx="2548357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chuộng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146748" y="2122606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lại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mây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C25ADFC-4818-4312-BC86-25EBE5FDE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320" y="4846320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1430" y="1022385"/>
            <a:ext cx="116135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đoán tên đồ vật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r, d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7739" y="183192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Giá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71430" y="1022385"/>
            <a:ext cx="116135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tranh đoán tên đồ vật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r, d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0742" y="1640450"/>
            <a:ext cx="3603578" cy="24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xmlns="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19" y="2781837"/>
            <a:ext cx="6269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–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4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82056" y="2033899"/>
            <a:ext cx="433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6202" y="2871388"/>
            <a:ext cx="59393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2800">
                <a:solidFill>
                  <a:srgbClr val="FFFF00"/>
                </a:solidFill>
                <a:latin typeface="Times New Roman"/>
                <a:ea typeface="Times New Roman"/>
              </a:rPr>
              <a:t>- Viết đúng chính tả bài thơ “Những bậc đá chạm mây” trong khoảng 15 phút.</a:t>
            </a:r>
            <a:endParaRPr lang="vi-VN" sz="2800">
              <a:solidFill>
                <a:srgbClr val="FFFF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nl-NL" sz="2800">
                <a:solidFill>
                  <a:srgbClr val="FFFF00"/>
                </a:solidFill>
                <a:latin typeface="Times New Roman"/>
                <a:ea typeface="Times New Roman"/>
              </a:rPr>
              <a:t>- Tìm đúng từ </a:t>
            </a:r>
            <a:r>
              <a:rPr lang="nl-NL" sz="2800" smtClean="0">
                <a:solidFill>
                  <a:srgbClr val="FFFF00"/>
                </a:solidFill>
                <a:latin typeface="Times New Roman"/>
                <a:ea typeface="Times New Roman"/>
              </a:rPr>
              <a:t>ngữ có tiếng bắt đầu bằng ch/tr;   </a:t>
            </a:r>
            <a:r>
              <a:rPr lang="nl-NL" sz="2800">
                <a:solidFill>
                  <a:srgbClr val="FFFF00"/>
                </a:solidFill>
                <a:latin typeface="Times New Roman"/>
                <a:ea typeface="Times New Roman"/>
              </a:rPr>
              <a:t>chứa </a:t>
            </a:r>
            <a:r>
              <a:rPr lang="nl-NL" sz="2800" smtClean="0">
                <a:solidFill>
                  <a:srgbClr val="FFFF00"/>
                </a:solidFill>
                <a:latin typeface="Times New Roman"/>
                <a:ea typeface="Times New Roman"/>
              </a:rPr>
              <a:t>vần ân/âng</a:t>
            </a:r>
            <a:endParaRPr lang="vi-VN" sz="2800">
              <a:solidFill>
                <a:srgbClr val="FFFF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Nhờ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xóm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Đương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tặng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nay, con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vượt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phía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nam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dãy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Lĩnh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997246" y="315790"/>
            <a:ext cx="61975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bậc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chạm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Gloria Hallelujah"/>
              </a:rPr>
              <a:t>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D24541-2DA0-4030-9A90-D89E8BB99844}"/>
              </a:ext>
            </a:extLst>
          </p:cNvPr>
          <p:cNvSpPr txBox="1"/>
          <p:nvPr/>
        </p:nvSpPr>
        <p:spPr>
          <a:xfrm>
            <a:off x="3725724" y="2506232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r>
              <a:rPr kumimoji="0" lang="vi-VN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31" grpId="0" animBg="1"/>
      <p:bldP spid="16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683</Words>
  <Application>Microsoft Office PowerPoint</Application>
  <PresentationFormat>Widescreen</PresentationFormat>
  <Paragraphs>138</Paragraphs>
  <Slides>19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.VnBlack</vt:lpstr>
      <vt:lpstr>Arial</vt:lpstr>
      <vt:lpstr>Arial-Rounded</vt:lpstr>
      <vt:lpstr>Calibri</vt:lpstr>
      <vt:lpstr>Cambria</vt:lpstr>
      <vt:lpstr>Gloria Hallelujah</vt:lpstr>
      <vt:lpstr>HP001 4 hàng</vt:lpstr>
      <vt:lpstr>Tahoma</vt:lpstr>
      <vt:lpstr>Times New Roman</vt:lpstr>
      <vt:lpstr>Wingdings</vt:lpstr>
      <vt:lpstr>字魂105号-简雅黑</vt:lpstr>
      <vt:lpstr>字魂115号-刀刀体</vt:lpstr>
      <vt:lpstr>字魂70号-灵悦黑体</vt:lpstr>
      <vt:lpstr>等线</vt:lpstr>
      <vt:lpstr>1_Tema de Office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MrsOanh</cp:lastModifiedBy>
  <cp:revision>22</cp:revision>
  <dcterms:created xsi:type="dcterms:W3CDTF">2022-06-27T10:50:26Z</dcterms:created>
  <dcterms:modified xsi:type="dcterms:W3CDTF">2022-12-04T06:38:57Z</dcterms:modified>
</cp:coreProperties>
</file>