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257" r:id="rId3"/>
    <p:sldId id="466" r:id="rId4"/>
    <p:sldId id="273" r:id="rId5"/>
    <p:sldId id="489" r:id="rId6"/>
    <p:sldId id="436" r:id="rId7"/>
    <p:sldId id="437" r:id="rId8"/>
    <p:sldId id="413" r:id="rId9"/>
    <p:sldId id="311" r:id="rId10"/>
    <p:sldId id="327" r:id="rId11"/>
    <p:sldId id="442" r:id="rId12"/>
    <p:sldId id="420" r:id="rId13"/>
    <p:sldId id="445" r:id="rId14"/>
    <p:sldId id="472" r:id="rId15"/>
    <p:sldId id="448" r:id="rId16"/>
    <p:sldId id="449" r:id="rId17"/>
    <p:sldId id="474" r:id="rId18"/>
    <p:sldId id="476" r:id="rId19"/>
    <p:sldId id="481" r:id="rId20"/>
    <p:sldId id="490" r:id="rId21"/>
    <p:sldId id="454" r:id="rId22"/>
    <p:sldId id="482" r:id="rId23"/>
    <p:sldId id="483" r:id="rId24"/>
    <p:sldId id="459" r:id="rId25"/>
    <p:sldId id="488" r:id="rId26"/>
    <p:sldId id="484" r:id="rId27"/>
    <p:sldId id="485" r:id="rId28"/>
    <p:sldId id="461" r:id="rId29"/>
    <p:sldId id="486" r:id="rId30"/>
    <p:sldId id="487" r:id="rId31"/>
    <p:sldId id="491" r:id="rId32"/>
  </p:sldIdLst>
  <p:sldSz cx="9144000" cy="5143500" type="screen16x9"/>
  <p:notesSz cx="7010400" cy="92964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98" d="100"/>
          <a:sy n="98" d="100"/>
        </p:scale>
        <p:origin x="576" y="84"/>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2022/12/4</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2022/12/4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155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0492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20</a:t>
            </a:fld>
            <a:endParaRPr lang="zh-CN" altLang="en-US"/>
          </a:p>
        </p:txBody>
      </p:sp>
    </p:spTree>
    <p:extLst>
      <p:ext uri="{BB962C8B-B14F-4D97-AF65-F5344CB8AC3E}">
        <p14:creationId xmlns:p14="http://schemas.microsoft.com/office/powerpoint/2010/main" val="1878584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21</a:t>
            </a:fld>
            <a:endParaRPr lang="zh-CN" altLang="en-US"/>
          </a:p>
        </p:txBody>
      </p:sp>
    </p:spTree>
    <p:extLst>
      <p:ext uri="{BB962C8B-B14F-4D97-AF65-F5344CB8AC3E}">
        <p14:creationId xmlns:p14="http://schemas.microsoft.com/office/powerpoint/2010/main" val="342473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22</a:t>
            </a:fld>
            <a:endParaRPr lang="zh-CN" altLang="en-US"/>
          </a:p>
        </p:txBody>
      </p:sp>
    </p:spTree>
    <p:extLst>
      <p:ext uri="{BB962C8B-B14F-4D97-AF65-F5344CB8AC3E}">
        <p14:creationId xmlns:p14="http://schemas.microsoft.com/office/powerpoint/2010/main" val="1961005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23</a:t>
            </a:fld>
            <a:endParaRPr lang="zh-CN" altLang="en-US"/>
          </a:p>
        </p:txBody>
      </p:sp>
    </p:spTree>
    <p:extLst>
      <p:ext uri="{BB962C8B-B14F-4D97-AF65-F5344CB8AC3E}">
        <p14:creationId xmlns:p14="http://schemas.microsoft.com/office/powerpoint/2010/main" val="3912414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24</a:t>
            </a:fld>
            <a:endParaRPr lang="zh-CN" altLang="en-US"/>
          </a:p>
        </p:txBody>
      </p:sp>
    </p:spTree>
    <p:extLst>
      <p:ext uri="{BB962C8B-B14F-4D97-AF65-F5344CB8AC3E}">
        <p14:creationId xmlns:p14="http://schemas.microsoft.com/office/powerpoint/2010/main" val="168276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25</a:t>
            </a:fld>
            <a:endParaRPr lang="zh-CN" altLang="en-US"/>
          </a:p>
        </p:txBody>
      </p:sp>
    </p:spTree>
    <p:extLst>
      <p:ext uri="{BB962C8B-B14F-4D97-AF65-F5344CB8AC3E}">
        <p14:creationId xmlns:p14="http://schemas.microsoft.com/office/powerpoint/2010/main" val="108289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26</a:t>
            </a:fld>
            <a:endParaRPr lang="zh-CN" altLang="en-US"/>
          </a:p>
        </p:txBody>
      </p:sp>
    </p:spTree>
    <p:extLst>
      <p:ext uri="{BB962C8B-B14F-4D97-AF65-F5344CB8AC3E}">
        <p14:creationId xmlns:p14="http://schemas.microsoft.com/office/powerpoint/2010/main" val="6349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27</a:t>
            </a:fld>
            <a:endParaRPr lang="zh-CN" altLang="en-US"/>
          </a:p>
        </p:txBody>
      </p:sp>
    </p:spTree>
    <p:extLst>
      <p:ext uri="{BB962C8B-B14F-4D97-AF65-F5344CB8AC3E}">
        <p14:creationId xmlns:p14="http://schemas.microsoft.com/office/powerpoint/2010/main" val="3246262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28</a:t>
            </a:fld>
            <a:endParaRPr lang="zh-CN" altLang="en-US"/>
          </a:p>
        </p:txBody>
      </p:sp>
    </p:spTree>
    <p:extLst>
      <p:ext uri="{BB962C8B-B14F-4D97-AF65-F5344CB8AC3E}">
        <p14:creationId xmlns:p14="http://schemas.microsoft.com/office/powerpoint/2010/main" val="1727032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29</a:t>
            </a:fld>
            <a:endParaRPr lang="zh-CN" altLang="en-US"/>
          </a:p>
        </p:txBody>
      </p:sp>
    </p:spTree>
    <p:extLst>
      <p:ext uri="{BB962C8B-B14F-4D97-AF65-F5344CB8AC3E}">
        <p14:creationId xmlns:p14="http://schemas.microsoft.com/office/powerpoint/2010/main" val="200636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12</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grpSp>
        <p:nvGrpSpPr>
          <p:cNvPr id="13" name="Google Shape;13;p20"/>
          <p:cNvGrpSpPr/>
          <p:nvPr/>
        </p:nvGrpSpPr>
        <p:grpSpPr>
          <a:xfrm>
            <a:off x="0" y="4462180"/>
            <a:ext cx="9144000" cy="681320"/>
            <a:chOff x="-251460" y="5305036"/>
            <a:chExt cx="12694920" cy="4572004"/>
          </a:xfrm>
        </p:grpSpPr>
        <p:sp>
          <p:nvSpPr>
            <p:cNvPr id="14" name="Google Shape;14;p20"/>
            <p:cNvSpPr/>
            <p:nvPr/>
          </p:nvSpPr>
          <p:spPr>
            <a:xfrm>
              <a:off x="-251460" y="5305036"/>
              <a:ext cx="12694920" cy="3048001"/>
            </a:xfrm>
            <a:prstGeom prst="rect">
              <a:avLst/>
            </a:prstGeom>
            <a:solidFill>
              <a:srgbClr val="FBE4D4"/>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15" name="Google Shape;15;p20"/>
            <p:cNvSpPr/>
            <p:nvPr/>
          </p:nvSpPr>
          <p:spPr>
            <a:xfrm>
              <a:off x="-251460" y="6067035"/>
              <a:ext cx="12694920" cy="3048001"/>
            </a:xfrm>
            <a:prstGeom prst="rect">
              <a:avLst/>
            </a:prstGeom>
            <a:solidFill>
              <a:srgbClr val="F7CAAC"/>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16" name="Google Shape;16;p20"/>
            <p:cNvSpPr/>
            <p:nvPr/>
          </p:nvSpPr>
          <p:spPr>
            <a:xfrm>
              <a:off x="-251460" y="6829039"/>
              <a:ext cx="12694920" cy="3048001"/>
            </a:xfrm>
            <a:prstGeom prst="rect">
              <a:avLst/>
            </a:prstGeom>
            <a:solidFill>
              <a:srgbClr val="F36A15"/>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grpSp>
      <p:grpSp>
        <p:nvGrpSpPr>
          <p:cNvPr id="17" name="Google Shape;17;p20"/>
          <p:cNvGrpSpPr/>
          <p:nvPr/>
        </p:nvGrpSpPr>
        <p:grpSpPr>
          <a:xfrm>
            <a:off x="-111301" y="0"/>
            <a:ext cx="9255301" cy="1414463"/>
            <a:chOff x="-198120" y="-1143000"/>
            <a:chExt cx="12694920" cy="3657600"/>
          </a:xfrm>
        </p:grpSpPr>
        <p:sp>
          <p:nvSpPr>
            <p:cNvPr id="18" name="Google Shape;18;p20"/>
            <p:cNvSpPr/>
            <p:nvPr/>
          </p:nvSpPr>
          <p:spPr>
            <a:xfrm>
              <a:off x="-198120" y="-533400"/>
              <a:ext cx="12694920" cy="3048000"/>
            </a:xfrm>
            <a:prstGeom prst="rect">
              <a:avLst/>
            </a:prstGeom>
            <a:solidFill>
              <a:srgbClr val="FBE4D4"/>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19" name="Google Shape;19;p20"/>
            <p:cNvSpPr/>
            <p:nvPr/>
          </p:nvSpPr>
          <p:spPr>
            <a:xfrm>
              <a:off x="-198120" y="-838200"/>
              <a:ext cx="12694920" cy="3048000"/>
            </a:xfrm>
            <a:prstGeom prst="rect">
              <a:avLst/>
            </a:prstGeom>
            <a:solidFill>
              <a:srgbClr val="F7CAAC"/>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20" name="Google Shape;20;p20"/>
            <p:cNvSpPr/>
            <p:nvPr/>
          </p:nvSpPr>
          <p:spPr>
            <a:xfrm>
              <a:off x="-198120" y="-1143000"/>
              <a:ext cx="12694920" cy="3048000"/>
            </a:xfrm>
            <a:prstGeom prst="rect">
              <a:avLst/>
            </a:prstGeom>
            <a:solidFill>
              <a:srgbClr val="F36A15"/>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grpSp>
      <p:grpSp>
        <p:nvGrpSpPr>
          <p:cNvPr id="21" name="Google Shape;21;p20"/>
          <p:cNvGrpSpPr/>
          <p:nvPr/>
        </p:nvGrpSpPr>
        <p:grpSpPr>
          <a:xfrm>
            <a:off x="-916094" y="-1213009"/>
            <a:ext cx="2988009" cy="2991803"/>
            <a:chOff x="-594360" y="-1325880"/>
            <a:chExt cx="4175760" cy="4175760"/>
          </a:xfrm>
        </p:grpSpPr>
        <p:sp>
          <p:nvSpPr>
            <p:cNvPr id="22" name="Google Shape;22;p20"/>
            <p:cNvSpPr/>
            <p:nvPr/>
          </p:nvSpPr>
          <p:spPr>
            <a:xfrm>
              <a:off x="-594360" y="-1325880"/>
              <a:ext cx="4175760" cy="4175760"/>
            </a:xfrm>
            <a:prstGeom prst="ellipse">
              <a:avLst/>
            </a:prstGeom>
            <a:solidFill>
              <a:srgbClr val="FBE4D4"/>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23" name="Google Shape;23;p20"/>
            <p:cNvSpPr/>
            <p:nvPr/>
          </p:nvSpPr>
          <p:spPr>
            <a:xfrm>
              <a:off x="-396240" y="-929640"/>
              <a:ext cx="3779520" cy="3779520"/>
            </a:xfrm>
            <a:prstGeom prst="ellipse">
              <a:avLst/>
            </a:prstGeom>
            <a:solidFill>
              <a:srgbClr val="F4B081"/>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24" name="Google Shape;24;p20"/>
            <p:cNvSpPr/>
            <p:nvPr/>
          </p:nvSpPr>
          <p:spPr>
            <a:xfrm>
              <a:off x="-198120" y="-533400"/>
              <a:ext cx="3383280" cy="3383280"/>
            </a:xfrm>
            <a:prstGeom prst="ellipse">
              <a:avLst/>
            </a:prstGeom>
            <a:solidFill>
              <a:srgbClr val="F36A15"/>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grpSp>
      <p:pic>
        <p:nvPicPr>
          <p:cNvPr id="25" name="Google Shape;25;p20" descr="A group of children's toys&#10;&#10;Description automatically generated with low confidence"/>
          <p:cNvPicPr preferRelativeResize="0"/>
          <p:nvPr/>
        </p:nvPicPr>
        <p:blipFill rotWithShape="1">
          <a:blip r:embed="rId2">
            <a:alphaModFix/>
          </a:blip>
          <a:srcRect/>
          <a:stretch/>
        </p:blipFill>
        <p:spPr>
          <a:xfrm>
            <a:off x="3255650" y="2841027"/>
            <a:ext cx="5943016" cy="2029079"/>
          </a:xfrm>
          <a:prstGeom prst="rect">
            <a:avLst/>
          </a:prstGeom>
          <a:noFill/>
          <a:ln>
            <a:noFill/>
          </a:ln>
        </p:spPr>
      </p:pic>
      <p:pic>
        <p:nvPicPr>
          <p:cNvPr id="26" name="Google Shape;26;p20"/>
          <p:cNvPicPr preferRelativeResize="0"/>
          <p:nvPr/>
        </p:nvPicPr>
        <p:blipFill rotWithShape="1">
          <a:blip r:embed="rId3">
            <a:alphaModFix/>
          </a:blip>
          <a:srcRect/>
          <a:stretch/>
        </p:blipFill>
        <p:spPr>
          <a:xfrm>
            <a:off x="373431" y="2027551"/>
            <a:ext cx="2420941" cy="3064064"/>
          </a:xfrm>
          <a:prstGeom prst="rect">
            <a:avLst/>
          </a:prstGeom>
          <a:noFill/>
          <a:ln>
            <a:noFill/>
          </a:ln>
        </p:spPr>
      </p:pic>
      <p:grpSp>
        <p:nvGrpSpPr>
          <p:cNvPr id="27" name="Google Shape;27;p20"/>
          <p:cNvGrpSpPr/>
          <p:nvPr/>
        </p:nvGrpSpPr>
        <p:grpSpPr>
          <a:xfrm>
            <a:off x="2736349" y="1514340"/>
            <a:ext cx="5743216" cy="1057411"/>
            <a:chOff x="5395119" y="3904156"/>
            <a:chExt cx="7750289" cy="1508760"/>
          </a:xfrm>
        </p:grpSpPr>
        <p:sp>
          <p:nvSpPr>
            <p:cNvPr id="28" name="Google Shape;28;p20"/>
            <p:cNvSpPr/>
            <p:nvPr/>
          </p:nvSpPr>
          <p:spPr>
            <a:xfrm>
              <a:off x="5395119" y="3904156"/>
              <a:ext cx="7597889" cy="1356360"/>
            </a:xfrm>
            <a:prstGeom prst="roundRect">
              <a:avLst>
                <a:gd name="adj" fmla="val 16667"/>
              </a:avLst>
            </a:prstGeom>
            <a:solidFill>
              <a:srgbClr val="F4B081"/>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sp>
          <p:nvSpPr>
            <p:cNvPr id="29" name="Google Shape;29;p20"/>
            <p:cNvSpPr/>
            <p:nvPr/>
          </p:nvSpPr>
          <p:spPr>
            <a:xfrm>
              <a:off x="5547519" y="4056556"/>
              <a:ext cx="7597889" cy="1356360"/>
            </a:xfrm>
            <a:prstGeom prst="roundRect">
              <a:avLst>
                <a:gd name="adj" fmla="val 16667"/>
              </a:avLst>
            </a:prstGeom>
            <a:solidFill>
              <a:srgbClr val="FBE4D4"/>
            </a:solidFill>
            <a:ln>
              <a:noFill/>
            </a:ln>
          </p:spPr>
          <p:txBody>
            <a:bodyPr spcFirstLastPara="1" wrap="square" lIns="91425" tIns="45700" rIns="91425" bIns="45700" anchor="ctr" anchorCtr="0">
              <a:noAutofit/>
            </a:bodyPr>
            <a:lstStyle/>
            <a:p>
              <a:pPr algn="ctr" defTabSz="816028"/>
              <a:endParaRPr sz="1629">
                <a:solidFill>
                  <a:srgbClr val="FFFFFF"/>
                </a:solidFill>
                <a:latin typeface="Calibri"/>
                <a:ea typeface="Calibri"/>
                <a:cs typeface="Calibri"/>
                <a:sym typeface="Calibri"/>
              </a:endParaRPr>
            </a:p>
          </p:txBody>
        </p:sp>
      </p:grpSp>
      <p:pic>
        <p:nvPicPr>
          <p:cNvPr id="30" name="Google Shape;30;p20"/>
          <p:cNvPicPr preferRelativeResize="0"/>
          <p:nvPr/>
        </p:nvPicPr>
        <p:blipFill rotWithShape="1">
          <a:blip r:embed="rId4">
            <a:alphaModFix/>
          </a:blip>
          <a:srcRect/>
          <a:stretch/>
        </p:blipFill>
        <p:spPr>
          <a:xfrm>
            <a:off x="2878116" y="-358715"/>
            <a:ext cx="4418184" cy="2043403"/>
          </a:xfrm>
          <a:prstGeom prst="rect">
            <a:avLst/>
          </a:prstGeom>
          <a:noFill/>
          <a:ln>
            <a:noFill/>
          </a:ln>
        </p:spPr>
      </p:pic>
      <p:pic>
        <p:nvPicPr>
          <p:cNvPr id="31" name="Google Shape;31;p20"/>
          <p:cNvPicPr preferRelativeResize="0"/>
          <p:nvPr/>
        </p:nvPicPr>
        <p:blipFill rotWithShape="1">
          <a:blip r:embed="rId5">
            <a:alphaModFix/>
          </a:blip>
          <a:srcRect/>
          <a:stretch/>
        </p:blipFill>
        <p:spPr>
          <a:xfrm>
            <a:off x="7996652" y="97166"/>
            <a:ext cx="810616" cy="984386"/>
          </a:xfrm>
          <a:prstGeom prst="rect">
            <a:avLst/>
          </a:prstGeom>
          <a:noFill/>
          <a:ln>
            <a:noFill/>
          </a:ln>
        </p:spPr>
      </p:pic>
    </p:spTree>
    <p:extLst>
      <p:ext uri="{BB962C8B-B14F-4D97-AF65-F5344CB8AC3E}">
        <p14:creationId xmlns:p14="http://schemas.microsoft.com/office/powerpoint/2010/main" val="343802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2"/>
        <p:cNvGrpSpPr/>
        <p:nvPr/>
      </p:nvGrpSpPr>
      <p:grpSpPr>
        <a:xfrm>
          <a:off x="0" y="0"/>
          <a:ext cx="0" cy="0"/>
          <a:chOff x="0" y="0"/>
          <a:chExt cx="0" cy="0"/>
        </a:xfrm>
      </p:grpSpPr>
      <p:grpSp>
        <p:nvGrpSpPr>
          <p:cNvPr id="33" name="Google Shape;33;p21"/>
          <p:cNvGrpSpPr/>
          <p:nvPr/>
        </p:nvGrpSpPr>
        <p:grpSpPr>
          <a:xfrm>
            <a:off x="0" y="4462180"/>
            <a:ext cx="9144000" cy="681320"/>
            <a:chOff x="-251460" y="5305036"/>
            <a:chExt cx="12694920" cy="4572004"/>
          </a:xfrm>
        </p:grpSpPr>
        <p:sp>
          <p:nvSpPr>
            <p:cNvPr id="34" name="Google Shape;34;p21"/>
            <p:cNvSpPr/>
            <p:nvPr/>
          </p:nvSpPr>
          <p:spPr>
            <a:xfrm>
              <a:off x="-251460" y="5305036"/>
              <a:ext cx="12694920" cy="3048001"/>
            </a:xfrm>
            <a:prstGeom prst="rect">
              <a:avLst/>
            </a:prstGeom>
            <a:solidFill>
              <a:srgbClr val="FBE4D4"/>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35" name="Google Shape;35;p21"/>
            <p:cNvSpPr/>
            <p:nvPr/>
          </p:nvSpPr>
          <p:spPr>
            <a:xfrm>
              <a:off x="-251460" y="6067035"/>
              <a:ext cx="12694920" cy="3048001"/>
            </a:xfrm>
            <a:prstGeom prst="rect">
              <a:avLst/>
            </a:prstGeom>
            <a:solidFill>
              <a:srgbClr val="F7CAAC"/>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36" name="Google Shape;36;p21"/>
            <p:cNvSpPr/>
            <p:nvPr/>
          </p:nvSpPr>
          <p:spPr>
            <a:xfrm>
              <a:off x="-251460" y="6829039"/>
              <a:ext cx="12694920" cy="3048001"/>
            </a:xfrm>
            <a:prstGeom prst="rect">
              <a:avLst/>
            </a:prstGeom>
            <a:solidFill>
              <a:srgbClr val="F36A15"/>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grpSp>
      <p:pic>
        <p:nvPicPr>
          <p:cNvPr id="37" name="Google Shape;37;p21" descr="Ảnh có chứa văn bản, bánh xe&#10;&#10;Mô tả được tạo tự động"/>
          <p:cNvPicPr preferRelativeResize="0"/>
          <p:nvPr/>
        </p:nvPicPr>
        <p:blipFill rotWithShape="1">
          <a:blip r:embed="rId2">
            <a:alphaModFix/>
          </a:blip>
          <a:srcRect/>
          <a:stretch/>
        </p:blipFill>
        <p:spPr>
          <a:xfrm>
            <a:off x="0" y="18752"/>
            <a:ext cx="9102408" cy="4556982"/>
          </a:xfrm>
          <a:prstGeom prst="rect">
            <a:avLst/>
          </a:prstGeom>
          <a:noFill/>
          <a:ln>
            <a:noFill/>
          </a:ln>
        </p:spPr>
      </p:pic>
    </p:spTree>
    <p:extLst>
      <p:ext uri="{BB962C8B-B14F-4D97-AF65-F5344CB8AC3E}">
        <p14:creationId xmlns:p14="http://schemas.microsoft.com/office/powerpoint/2010/main" val="228016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8"/>
        <p:cNvGrpSpPr/>
        <p:nvPr/>
      </p:nvGrpSpPr>
      <p:grpSpPr>
        <a:xfrm>
          <a:off x="0" y="0"/>
          <a:ext cx="0" cy="0"/>
          <a:chOff x="0" y="0"/>
          <a:chExt cx="0" cy="0"/>
        </a:xfrm>
      </p:grpSpPr>
      <p:grpSp>
        <p:nvGrpSpPr>
          <p:cNvPr id="39" name="Google Shape;39;p22"/>
          <p:cNvGrpSpPr/>
          <p:nvPr/>
        </p:nvGrpSpPr>
        <p:grpSpPr>
          <a:xfrm>
            <a:off x="0" y="4462180"/>
            <a:ext cx="9144000" cy="681320"/>
            <a:chOff x="-251460" y="5305036"/>
            <a:chExt cx="12694920" cy="4572004"/>
          </a:xfrm>
        </p:grpSpPr>
        <p:sp>
          <p:nvSpPr>
            <p:cNvPr id="40" name="Google Shape;40;p22"/>
            <p:cNvSpPr/>
            <p:nvPr/>
          </p:nvSpPr>
          <p:spPr>
            <a:xfrm>
              <a:off x="-251460" y="5305036"/>
              <a:ext cx="12694920" cy="3048001"/>
            </a:xfrm>
            <a:prstGeom prst="rect">
              <a:avLst/>
            </a:prstGeom>
            <a:solidFill>
              <a:srgbClr val="FBE4D4"/>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41" name="Google Shape;41;p22"/>
            <p:cNvSpPr/>
            <p:nvPr/>
          </p:nvSpPr>
          <p:spPr>
            <a:xfrm>
              <a:off x="-251460" y="6067035"/>
              <a:ext cx="12694920" cy="3048001"/>
            </a:xfrm>
            <a:prstGeom prst="rect">
              <a:avLst/>
            </a:prstGeom>
            <a:solidFill>
              <a:srgbClr val="F7CAAC"/>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sp>
          <p:nvSpPr>
            <p:cNvPr id="42" name="Google Shape;42;p22"/>
            <p:cNvSpPr/>
            <p:nvPr/>
          </p:nvSpPr>
          <p:spPr>
            <a:xfrm>
              <a:off x="-251460" y="6829039"/>
              <a:ext cx="12694920" cy="3048001"/>
            </a:xfrm>
            <a:prstGeom prst="rect">
              <a:avLst/>
            </a:prstGeom>
            <a:solidFill>
              <a:srgbClr val="F36A15"/>
            </a:solidFill>
            <a:ln>
              <a:noFill/>
            </a:ln>
          </p:spPr>
          <p:txBody>
            <a:bodyPr spcFirstLastPara="1" wrap="square" lIns="91425" tIns="45700" rIns="91425" bIns="45700" anchor="ctr" anchorCtr="0">
              <a:noAutofit/>
            </a:bodyPr>
            <a:lstStyle/>
            <a:p>
              <a:pPr algn="ctr" defTabSz="816028"/>
              <a:endParaRPr sz="2172">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57684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ố trí Tùy chỉnh">
  <p:cSld name="1_Bố trí Tùy chỉnh">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333700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ố trí Tùy chỉnh">
  <p:cSld name="2_Bố trí Tùy chỉnh">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391958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2022/12/4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1" name="Google Shape;11;p19"/>
          <p:cNvPicPr preferRelativeResize="0"/>
          <p:nvPr/>
        </p:nvPicPr>
        <p:blipFill rotWithShape="1">
          <a:blip r:embed="rId7">
            <a:alphaModFix/>
          </a:blip>
          <a:srcRect/>
          <a:stretch/>
        </p:blipFill>
        <p:spPr>
          <a:xfrm>
            <a:off x="8588833" y="0"/>
            <a:ext cx="554659" cy="703312"/>
          </a:xfrm>
          <a:prstGeom prst="rect">
            <a:avLst/>
          </a:prstGeom>
          <a:noFill/>
          <a:ln>
            <a:noFill/>
          </a:ln>
        </p:spPr>
      </p:pic>
    </p:spTree>
    <p:extLst>
      <p:ext uri="{BB962C8B-B14F-4D97-AF65-F5344CB8AC3E}">
        <p14:creationId xmlns:p14="http://schemas.microsoft.com/office/powerpoint/2010/main" val="16923525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xmlns="" id="{C0325518-2F7D-4F2F-A352-96271AFDA392}"/>
              </a:ext>
            </a:extLst>
          </p:cNvPr>
          <p:cNvSpPr/>
          <p:nvPr/>
        </p:nvSpPr>
        <p:spPr>
          <a:xfrm>
            <a:off x="1278396" y="1409411"/>
            <a:ext cx="1160777" cy="1160777"/>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xmlns="" id="{218DF5D8-F399-410C-8784-70115665CF19}"/>
              </a:ext>
            </a:extLst>
          </p:cNvPr>
          <p:cNvSpPr/>
          <p:nvPr/>
        </p:nvSpPr>
        <p:spPr>
          <a:xfrm>
            <a:off x="3089078" y="1419761"/>
            <a:ext cx="1160777" cy="1160777"/>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a16="http://schemas.microsoft.com/office/drawing/2014/main" xmlns="" id="{28501CB9-3D48-4B08-A5AD-77E87F6419EE}"/>
              </a:ext>
            </a:extLst>
          </p:cNvPr>
          <p:cNvSpPr/>
          <p:nvPr/>
        </p:nvSpPr>
        <p:spPr>
          <a:xfrm>
            <a:off x="4899760" y="1409411"/>
            <a:ext cx="1160777" cy="1160777"/>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Oval 22">
            <a:extLst>
              <a:ext uri="{FF2B5EF4-FFF2-40B4-BE49-F238E27FC236}">
                <a16:creationId xmlns:a16="http://schemas.microsoft.com/office/drawing/2014/main" xmlns="" id="{849C8A21-D062-4203-943D-349B818F5A7E}"/>
              </a:ext>
            </a:extLst>
          </p:cNvPr>
          <p:cNvSpPr/>
          <p:nvPr/>
        </p:nvSpPr>
        <p:spPr>
          <a:xfrm>
            <a:off x="6710443" y="1409411"/>
            <a:ext cx="1160777" cy="1160777"/>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a:extLst>
              <a:ext uri="{FF2B5EF4-FFF2-40B4-BE49-F238E27FC236}">
                <a16:creationId xmlns:a16="http://schemas.microsoft.com/office/drawing/2014/main" xmlns="" id="{C2A21620-A305-459F-8256-537473570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3" y="1523415"/>
            <a:ext cx="814489" cy="814489"/>
          </a:xfrm>
          <a:prstGeom prst="rect">
            <a:avLst/>
          </a:prstGeom>
        </p:spPr>
      </p:pic>
      <p:pic>
        <p:nvPicPr>
          <p:cNvPr id="25" name="Picture 24">
            <a:extLst>
              <a:ext uri="{FF2B5EF4-FFF2-40B4-BE49-F238E27FC236}">
                <a16:creationId xmlns:a16="http://schemas.microsoft.com/office/drawing/2014/main" xmlns="" id="{8B10A486-1450-4A86-8C16-B1FB52E25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75" y="1568124"/>
            <a:ext cx="814489" cy="814489"/>
          </a:xfrm>
          <a:prstGeom prst="rect">
            <a:avLst/>
          </a:prstGeom>
        </p:spPr>
      </p:pic>
      <p:pic>
        <p:nvPicPr>
          <p:cNvPr id="26" name="Picture 25">
            <a:extLst>
              <a:ext uri="{FF2B5EF4-FFF2-40B4-BE49-F238E27FC236}">
                <a16:creationId xmlns:a16="http://schemas.microsoft.com/office/drawing/2014/main" xmlns="" id="{6AD55C5B-EB12-40D3-B610-D569C5F8A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67" y="1582554"/>
            <a:ext cx="814489" cy="814489"/>
          </a:xfrm>
          <a:prstGeom prst="rect">
            <a:avLst/>
          </a:prstGeom>
        </p:spPr>
      </p:pic>
      <p:pic>
        <p:nvPicPr>
          <p:cNvPr id="27" name="Picture 26">
            <a:extLst>
              <a:ext uri="{FF2B5EF4-FFF2-40B4-BE49-F238E27FC236}">
                <a16:creationId xmlns:a16="http://schemas.microsoft.com/office/drawing/2014/main" xmlns="" id="{852C6A0B-784A-47B3-9F15-83C07BBD0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78" y="1611338"/>
            <a:ext cx="814489" cy="814489"/>
          </a:xfrm>
          <a:prstGeom prst="rect">
            <a:avLst/>
          </a:prstGeom>
        </p:spPr>
      </p:pic>
      <p:sp>
        <p:nvSpPr>
          <p:cNvPr id="28" name="Rectangle: Rounded Corners 27">
            <a:extLst>
              <a:ext uri="{FF2B5EF4-FFF2-40B4-BE49-F238E27FC236}">
                <a16:creationId xmlns:a16="http://schemas.microsoft.com/office/drawing/2014/main" xmlns="" id="{479117E4-BCE1-42B7-A294-924239BD1D9F}"/>
              </a:ext>
            </a:extLst>
          </p:cNvPr>
          <p:cNvSpPr/>
          <p:nvPr/>
        </p:nvSpPr>
        <p:spPr>
          <a:xfrm>
            <a:off x="1059216" y="2571749"/>
            <a:ext cx="1599136" cy="173206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Chuẩn</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bị</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đầy</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đủ</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sách</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vở</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đồ</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dùng</a:t>
            </a:r>
            <a:endParaRPr lang="zh-CN" altLang="en-US" sz="2100"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sp>
        <p:nvSpPr>
          <p:cNvPr id="29" name="Rectangle: Rounded Corners 28">
            <a:extLst>
              <a:ext uri="{FF2B5EF4-FFF2-40B4-BE49-F238E27FC236}">
                <a16:creationId xmlns:a16="http://schemas.microsoft.com/office/drawing/2014/main" xmlns="" id="{DC25985F-D861-459C-83A9-75A72234D9CA}"/>
              </a:ext>
            </a:extLst>
          </p:cNvPr>
          <p:cNvSpPr/>
          <p:nvPr/>
        </p:nvSpPr>
        <p:spPr>
          <a:xfrm>
            <a:off x="2869899" y="2571749"/>
            <a:ext cx="1599136" cy="173206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Tập</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trung</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lắng</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nghe</a:t>
            </a:r>
            <a:endParaRPr lang="zh-CN" altLang="en-US" sz="2100"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sp>
        <p:nvSpPr>
          <p:cNvPr id="30" name="Rectangle: Rounded Corners 29">
            <a:extLst>
              <a:ext uri="{FF2B5EF4-FFF2-40B4-BE49-F238E27FC236}">
                <a16:creationId xmlns:a16="http://schemas.microsoft.com/office/drawing/2014/main" xmlns="" id="{DEA24189-10E9-4B13-9AF2-338752983AA8}"/>
              </a:ext>
            </a:extLst>
          </p:cNvPr>
          <p:cNvSpPr/>
          <p:nvPr/>
        </p:nvSpPr>
        <p:spPr>
          <a:xfrm>
            <a:off x="4680581" y="2571749"/>
            <a:ext cx="1599136" cy="173206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Chủ</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động</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ghi</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chép</a:t>
            </a:r>
            <a:endParaRPr lang="zh-CN" altLang="en-US" sz="2100"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sp>
        <p:nvSpPr>
          <p:cNvPr id="31" name="Rectangle: Rounded Corners 30">
            <a:extLst>
              <a:ext uri="{FF2B5EF4-FFF2-40B4-BE49-F238E27FC236}">
                <a16:creationId xmlns:a16="http://schemas.microsoft.com/office/drawing/2014/main" xmlns="" id="{304FF7AF-1AE5-4376-8819-AD2C5395A1F5}"/>
              </a:ext>
            </a:extLst>
          </p:cNvPr>
          <p:cNvSpPr/>
          <p:nvPr/>
        </p:nvSpPr>
        <p:spPr>
          <a:xfrm>
            <a:off x="6491263" y="2571751"/>
            <a:ext cx="1599136" cy="173206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Thực</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hành</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yêu</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cầu</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dirty="0" err="1">
                <a:solidFill>
                  <a:schemeClr val="tx2">
                    <a:lumMod val="50000"/>
                  </a:schemeClr>
                </a:solidFill>
                <a:latin typeface="Times New Roman" panose="02020603050405020304" pitchFamily="18" charset="0"/>
                <a:cs typeface="Times New Roman" panose="02020603050405020304" pitchFamily="18" charset="0"/>
                <a:sym typeface="+mn-ea"/>
              </a:rPr>
              <a:t>của</a:t>
            </a:r>
            <a:r>
              <a:rPr lang="en-US" altLang="zh-CN" sz="2100" dirty="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err="1">
                <a:solidFill>
                  <a:schemeClr val="tx2">
                    <a:lumMod val="50000"/>
                  </a:schemeClr>
                </a:solidFill>
                <a:latin typeface="Times New Roman" panose="02020603050405020304" pitchFamily="18" charset="0"/>
                <a:cs typeface="Times New Roman" panose="02020603050405020304" pitchFamily="18" charset="0"/>
                <a:sym typeface="+mn-ea"/>
              </a:rPr>
              <a:t>giáo</a:t>
            </a:r>
            <a:r>
              <a:rPr lang="en-US" altLang="zh-CN" sz="2100">
                <a:solidFill>
                  <a:schemeClr val="tx2">
                    <a:lumMod val="50000"/>
                  </a:schemeClr>
                </a:solidFill>
                <a:latin typeface="Times New Roman" panose="02020603050405020304" pitchFamily="18" charset="0"/>
                <a:cs typeface="Times New Roman" panose="02020603050405020304" pitchFamily="18" charset="0"/>
                <a:sym typeface="+mn-ea"/>
              </a:rPr>
              <a:t> </a:t>
            </a:r>
            <a:r>
              <a:rPr lang="en-US" altLang="zh-CN" sz="2100" smtClean="0">
                <a:solidFill>
                  <a:schemeClr val="tx2">
                    <a:lumMod val="50000"/>
                  </a:schemeClr>
                </a:solidFill>
                <a:latin typeface="Times New Roman" panose="02020603050405020304" pitchFamily="18" charset="0"/>
                <a:cs typeface="Times New Roman" panose="02020603050405020304" pitchFamily="18" charset="0"/>
                <a:sym typeface="+mn-ea"/>
              </a:rPr>
              <a:t>viên.</a:t>
            </a:r>
            <a:endParaRPr lang="zh-CN" altLang="en-US" sz="2100" dirty="0">
              <a:solidFill>
                <a:schemeClr val="tx2">
                  <a:lumMod val="50000"/>
                </a:schemeClr>
              </a:solidFill>
              <a:latin typeface="Times New Roman" panose="02020603050405020304" pitchFamily="18" charset="0"/>
              <a:cs typeface="Times New Roman" panose="02020603050405020304" pitchFamily="18" charset="0"/>
              <a:sym typeface="+mn-ea"/>
            </a:endParaRPr>
          </a:p>
        </p:txBody>
      </p:sp>
      <p:cxnSp>
        <p:nvCxnSpPr>
          <p:cNvPr id="15" name="Straight Connector 14"/>
          <p:cNvCxnSpPr/>
          <p:nvPr/>
        </p:nvCxnSpPr>
        <p:spPr>
          <a:xfrm>
            <a:off x="0" y="467645"/>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5402" y="214810"/>
            <a:ext cx="6393197" cy="51077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07134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rừng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p>
          <a:p>
            <a:pPr algn="ctr"/>
            <a:r>
              <a:rPr lang="en-US" sz="2800" dirty="0" smtClean="0">
                <a:latin typeface="Times New Roman" panose="02020603050405020304" pitchFamily="18" charset="0"/>
                <a:cs typeface="Times New Roman" panose="02020603050405020304" pitchFamily="18" charset="0"/>
              </a:rPr>
              <a:t>Hoang, </a:t>
            </a:r>
            <a:r>
              <a:rPr lang="en-US" sz="2800" dirty="0" err="1" smtClean="0">
                <a:latin typeface="Times New Roman" panose="02020603050405020304" pitchFamily="18" charset="0"/>
                <a:cs typeface="Times New Roman" panose="02020603050405020304" pitchFamily="18" charset="0"/>
              </a:rPr>
              <a:t>nhiều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smtClean="0">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ngày</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xưa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dưới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chân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Hồng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Lĩnh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phải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bỏ</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nghề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kiếm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củi</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xmlns="" id="{C0508FB7-C6C7-41A3-B743-5AE75B5CC2F2}"/>
              </a:ext>
            </a:extLst>
          </p:cNvPr>
          <p:cNvSpPr txBox="1">
            <a:spLocks noChangeArrowheads="1"/>
          </p:cNvSpPr>
          <p:nvPr/>
        </p:nvSpPr>
        <p:spPr bwMode="auto">
          <a:xfrm>
            <a:off x="97274" y="258034"/>
            <a:ext cx="8849908" cy="177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err="1">
                <a:solidFill>
                  <a:srgbClr val="0033CC"/>
                </a:solidFill>
                <a:latin typeface="Times New Roman" panose="02020603050405020304" pitchFamily="18" charset="0"/>
                <a:cs typeface="Times New Roman" panose="02020603050405020304" pitchFamily="18" charset="0"/>
              </a:rPr>
              <a:t>Câu</a:t>
            </a:r>
            <a:r>
              <a:rPr lang="en-US">
                <a:solidFill>
                  <a:srgbClr val="0033CC"/>
                </a:solidFill>
                <a:latin typeface="Times New Roman" panose="02020603050405020304" pitchFamily="18" charset="0"/>
                <a:cs typeface="Times New Roman" panose="02020603050405020304" pitchFamily="18" charset="0"/>
              </a:rPr>
              <a:t> </a:t>
            </a:r>
            <a:r>
              <a:rPr lang="en-US" smtClean="0">
                <a:solidFill>
                  <a:srgbClr val="0033CC"/>
                </a:solidFill>
                <a:latin typeface="Times New Roman" panose="02020603050405020304" pitchFamily="18" charset="0"/>
                <a:cs typeface="Times New Roman" panose="02020603050405020304" pitchFamily="18" charset="0"/>
              </a:rPr>
              <a:t>1:Vì sao ngày xưa người dân dưới chân núi Hồng Lĩnh phải bỏ nghề đánh cá, lên núi kiếm củi ?</a:t>
            </a:r>
            <a:endParaRPr lang="en-US"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FE37635E-CE5D-44EB-9CE1-FCF381A91361}"/>
              </a:ext>
            </a:extLst>
          </p:cNvPr>
          <p:cNvSpPr/>
          <p:nvPr/>
        </p:nvSpPr>
        <p:spPr>
          <a:xfrm>
            <a:off x="218457" y="2634110"/>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a:latin typeface="Times New Roman" panose="02020603050405020304" pitchFamily="18" charset="0"/>
                <a:cs typeface="Times New Roman" panose="02020603050405020304" pitchFamily="18" charset="0"/>
              </a:rPr>
              <a:t>: </a:t>
            </a:r>
            <a:r>
              <a:rPr lang="en-US" altLang="en-US" sz="3600" b="1" smtClean="0">
                <a:latin typeface="Times New Roman" panose="02020603050405020304" pitchFamily="18" charset="0"/>
                <a:cs typeface="Times New Roman" panose="02020603050405020304" pitchFamily="18" charset="0"/>
              </a:rPr>
              <a:t>c.</a:t>
            </a:r>
            <a:r>
              <a:rPr lang="en-US" altLang="en-US" sz="3600" smtClean="0">
                <a:latin typeface="Times New Roman" panose="02020603050405020304" pitchFamily="18" charset="0"/>
                <a:cs typeface="Times New Roman" panose="02020603050405020304" pitchFamily="18" charset="0"/>
              </a:rPr>
              <a:t>Vì </a:t>
            </a:r>
            <a:r>
              <a:rPr lang="en-US" altLang="en-US" sz="3600" dirty="0" err="1" smtClean="0">
                <a:latin typeface="Times New Roman" panose="02020603050405020304" pitchFamily="18" charset="0"/>
                <a:cs typeface="Times New Roman" panose="02020603050405020304" pitchFamily="18" charset="0"/>
              </a:rPr>
              <a:t>tất</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cả</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thuyền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bè</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của</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họ</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bị</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bão</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cuốn</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mất</a:t>
            </a:r>
            <a:r>
              <a:rPr lang="en-US" altLang="en-US" sz="3600"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smtClean="0">
                <a:solidFill>
                  <a:srgbClr val="0033CC"/>
                </a:solidFill>
                <a:latin typeface="Times New Roman" panose="02020603050405020304" pitchFamily="18" charset="0"/>
                <a:cs typeface="Times New Roman" panose="02020603050405020304" pitchFamily="18" charset="0"/>
              </a:rPr>
              <a:t>Vì</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sao</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có</a:t>
            </a:r>
            <a:r>
              <a:rPr lang="en-US" sz="2800" dirty="0" smtClean="0">
                <a:solidFill>
                  <a:srgbClr val="0033CC"/>
                </a:solidFill>
                <a:latin typeface="Times New Roman" panose="02020603050405020304" pitchFamily="18" charset="0"/>
                <a:cs typeface="Times New Roman" panose="02020603050405020304" pitchFamily="18" charset="0"/>
              </a:rPr>
              <a:t> ý </a:t>
            </a:r>
            <a:r>
              <a:rPr lang="en-US" sz="2800" dirty="0" err="1" smtClean="0">
                <a:solidFill>
                  <a:srgbClr val="0033CC"/>
                </a:solidFill>
                <a:latin typeface="Times New Roman" panose="02020603050405020304" pitchFamily="18" charset="0"/>
                <a:cs typeface="Times New Roman" panose="02020603050405020304" pitchFamily="18" charset="0"/>
              </a:rPr>
              <a:t>định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ghép</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đá</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thành</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bậc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thang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lên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xmlns=""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r>
              <a:rPr lang="en-US" sz="3600" dirty="0" smtClean="0">
                <a:solidFill>
                  <a:srgbClr val="0033CC"/>
                </a:solidFill>
                <a:latin typeface="Times New Roman" panose="02020603050405020304" pitchFamily="18" charset="0"/>
                <a:cs typeface="Times New Roman" panose="02020603050405020304" pitchFamily="18" charset="0"/>
              </a:rPr>
              <a:t>:</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smtClean="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smtClean="0">
                <a:latin typeface="Times New Roman" panose="02020603050405020304" pitchFamily="18" charset="0"/>
                <a:ea typeface="Times New Roman" panose="02020603050405020304" pitchFamily="18" charset="0"/>
              </a:rPr>
              <a:t>Vì Cố </a:t>
            </a:r>
            <a:r>
              <a:rPr lang="nl-NL" sz="2800" dirty="0">
                <a:latin typeface="Times New Roman" panose="02020603050405020304" pitchFamily="18" charset="0"/>
                <a:ea typeface="Times New Roman" panose="02020603050405020304" pitchFamily="18" charset="0"/>
              </a:rPr>
              <a:t>Đương </a:t>
            </a:r>
            <a:r>
              <a:rPr lang="nl-NL" sz="2800">
                <a:latin typeface="Times New Roman" panose="02020603050405020304" pitchFamily="18" charset="0"/>
                <a:ea typeface="Times New Roman" panose="02020603050405020304" pitchFamily="18" charset="0"/>
              </a:rPr>
              <a:t>là </a:t>
            </a:r>
            <a:r>
              <a:rPr lang="nl-NL" sz="2800" smtClean="0">
                <a:latin typeface="Times New Roman" panose="02020603050405020304" pitchFamily="18" charset="0"/>
                <a:ea typeface="Times New Roman" panose="02020603050405020304" pitchFamily="18" charset="0"/>
              </a:rPr>
              <a:t>một </a:t>
            </a:r>
            <a:r>
              <a:rPr lang="nl-NL" sz="2800" dirty="0">
                <a:latin typeface="Times New Roman" panose="02020603050405020304" pitchFamily="18" charset="0"/>
                <a:ea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đường</a:t>
            </a:r>
            <a:r>
              <a:rPr lang="nl-NL" sz="2800" dirty="0" smtClean="0">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smtClean="0">
                <a:solidFill>
                  <a:srgbClr val="0033CC"/>
                </a:solidFill>
                <a:latin typeface="Times New Roman" panose="02020603050405020304" pitchFamily="18" charset="0"/>
                <a:cs typeface="Times New Roman" panose="02020603050405020304" pitchFamily="18" charset="0"/>
              </a:rPr>
              <a:t>Công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việc</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làm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đường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của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diễn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ra</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như</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thế</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nào</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smtClean="0">
                <a:latin typeface="Times New Roman" panose="02020603050405020304" pitchFamily="18" charset="0"/>
                <a:ea typeface="Times New Roman" panose="02020603050405020304" pitchFamily="18" charset="0"/>
              </a:rPr>
              <a:t>Từ </a:t>
            </a:r>
            <a:r>
              <a:rPr lang="nl-NL" sz="3600" dirty="0">
                <a:latin typeface="Times New Roman" panose="02020603050405020304" pitchFamily="18" charset="0"/>
                <a:ea typeface="Times New Roman" panose="02020603050405020304" pitchFamily="18" charset="0"/>
              </a:rPr>
              <a:t>lúc ông làm một mình, tới lúc trong xóm có nhiều người đến làm cùng</a:t>
            </a:r>
            <a:r>
              <a:rPr lang="nl-NL" sz="3600" dirty="0" smtClean="0">
                <a:latin typeface="Times New Roman" panose="02020603050405020304" pitchFamily="18" charset="0"/>
                <a:ea typeface="Times New Roman" panose="02020603050405020304" pitchFamily="18" charset="0"/>
              </a:rPr>
              <a:t>.</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smtClean="0">
                <a:solidFill>
                  <a:srgbClr val="0033CC"/>
                </a:solidFill>
                <a:latin typeface="Times New Roman" panose="02020603050405020304" pitchFamily="18" charset="0"/>
                <a:cs typeface="Times New Roman" panose="02020603050405020304" pitchFamily="18" charset="0"/>
              </a:rPr>
              <a:t>4:</a:t>
            </a:r>
            <a:r>
              <a:rPr lang="vi-VN" sz="2800" b="1" dirty="0" smtClean="0">
                <a:solidFill>
                  <a:srgbClr val="0033CC"/>
                </a:solidFill>
                <a:latin typeface="Times New Roman" panose="02020603050405020304" pitchFamily="18" charset="0"/>
                <a:cs typeface="Times New Roman" panose="02020603050405020304" pitchFamily="18" charset="0"/>
              </a:rPr>
              <a:t> </a:t>
            </a:r>
            <a:r>
              <a:rPr lang="vi-VN" sz="2800" dirty="0" smtClean="0">
                <a:solidFill>
                  <a:srgbClr val="0033CC"/>
                </a:solidFill>
              </a:rPr>
              <a:t>Hình </a:t>
            </a:r>
            <a:r>
              <a:rPr lang="vi-VN" sz="2800" dirty="0">
                <a:solidFill>
                  <a:srgbClr val="0033CC"/>
                </a:solidFill>
              </a:rPr>
              <a:t>ảnh “những bậc đá chạm mây” nói lên điều gì về việc làm của cố Đương</a:t>
            </a:r>
            <a:r>
              <a:rPr lang="vi-VN" sz="2800" dirty="0" smtClean="0">
                <a:solidFill>
                  <a:srgbClr val="0033CC"/>
                </a:solidFill>
              </a:rPr>
              <a:t>?</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smtClean="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smtClean="0">
                <a:solidFill>
                  <a:srgbClr val="0033CC"/>
                </a:solidFill>
                <a:latin typeface="Times New Roman" panose="02020603050405020304" pitchFamily="18" charset="0"/>
                <a:cs typeface="Times New Roman" panose="02020603050405020304" pitchFamily="18" charset="0"/>
              </a:rPr>
              <a:t>Đóng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vai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một</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người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dân</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trong</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xóm</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giới</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thiệu</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về</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cố</a:t>
            </a:r>
            <a:r>
              <a:rPr lang="en-US" sz="2800" dirty="0" smtClean="0">
                <a:solidFill>
                  <a:srgbClr val="0033CC"/>
                </a:solidFill>
                <a:latin typeface="Times New Roman" panose="02020603050405020304" pitchFamily="18" charset="0"/>
                <a:cs typeface="Times New Roman" panose="02020603050405020304" pitchFamily="18" charset="0"/>
              </a:rPr>
              <a:t> </a:t>
            </a:r>
            <a:r>
              <a:rPr lang="en-US" sz="2800" dirty="0" err="1" smtClean="0">
                <a:solidFill>
                  <a:srgbClr val="0033CC"/>
                </a:solidFill>
                <a:latin typeface="Times New Roman" panose="02020603050405020304" pitchFamily="18" charset="0"/>
                <a:cs typeface="Times New Roman" panose="02020603050405020304" pitchFamily="18" charset="0"/>
              </a:rPr>
              <a:t>Đương</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smtClean="0">
                <a:solidFill>
                  <a:srgbClr val="0033CC"/>
                </a:solidFill>
                <a:latin typeface="Times New Roman" panose="02020603050405020304" pitchFamily="18" charset="0"/>
                <a:cs typeface="Times New Roman" panose="02020603050405020304" pitchFamily="18" charset="0"/>
              </a:rPr>
              <a:t>Nội</a:t>
            </a:r>
            <a:r>
              <a:rPr lang="en-US" sz="2800" b="1" dirty="0" smtClean="0">
                <a:solidFill>
                  <a:srgbClr val="0033CC"/>
                </a:solidFill>
                <a:latin typeface="Times New Roman" panose="02020603050405020304" pitchFamily="18" charset="0"/>
                <a:cs typeface="Times New Roman" panose="02020603050405020304" pitchFamily="18" charset="0"/>
              </a:rPr>
              <a:t> dung </a:t>
            </a:r>
            <a:r>
              <a:rPr lang="en-US" sz="2800" b="1" dirty="0" err="1" smtClean="0">
                <a:solidFill>
                  <a:srgbClr val="0033CC"/>
                </a:solidFill>
                <a:latin typeface="Times New Roman" panose="02020603050405020304" pitchFamily="18" charset="0"/>
                <a:cs typeface="Times New Roman" panose="02020603050405020304" pitchFamily="18" charset="0"/>
              </a:rPr>
              <a:t>bài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đọc</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muốn</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nói</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điều</a:t>
            </a:r>
            <a:r>
              <a:rPr lang="en-US" sz="2800" b="1" dirty="0" smtClean="0">
                <a:solidFill>
                  <a:srgbClr val="0033CC"/>
                </a:solidFill>
                <a:latin typeface="Times New Roman" panose="02020603050405020304" pitchFamily="18" charset="0"/>
                <a:cs typeface="Times New Roman" panose="02020603050405020304" pitchFamily="18" charset="0"/>
              </a:rPr>
              <a:t> </a:t>
            </a:r>
            <a:r>
              <a:rPr lang="en-US" sz="2800" b="1" dirty="0" err="1" smtClean="0">
                <a:solidFill>
                  <a:srgbClr val="0033CC"/>
                </a:solidFill>
                <a:latin typeface="Times New Roman" panose="02020603050405020304" pitchFamily="18" charset="0"/>
                <a:cs typeface="Times New Roman" panose="02020603050405020304" pitchFamily="18" charset="0"/>
              </a:rPr>
              <a:t>gì</a:t>
            </a:r>
            <a:r>
              <a:rPr lang="en-US" sz="2800" dirty="0" smtClean="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169809048"/>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0" y="106205"/>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mtClean="0">
                <a:solidFill>
                  <a:srgbClr val="0033CC"/>
                </a:solidFill>
                <a:latin typeface="Times New Roman" pitchFamily="18" charset="0"/>
                <a:cs typeface="Times New Roman" pitchFamily="18" charset="0"/>
              </a:rPr>
              <a:t>Nội dung:Trong cuộc sống, có những người rất đáng trân trọng vì họ biết sống vì cộng đồng.</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88903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smtClean="0">
                <a:latin typeface="Arial" charset="0"/>
              </a:rPr>
              <a:t>Quan</a:t>
            </a:r>
            <a:r>
              <a:rPr lang="en-US" sz="2100" b="1" dirty="0" smtClean="0">
                <a:latin typeface="Arial" charset="0"/>
              </a:rPr>
              <a:t> </a:t>
            </a:r>
            <a:r>
              <a:rPr lang="en-US" sz="2100" b="1" dirty="0" err="1" smtClean="0">
                <a:latin typeface="Arial" charset="0"/>
              </a:rPr>
              <a:t>sát</a:t>
            </a:r>
            <a:r>
              <a:rPr lang="en-US" sz="2100" b="1" dirty="0" smtClean="0">
                <a:latin typeface="Arial" charset="0"/>
              </a:rPr>
              <a:t> </a:t>
            </a:r>
            <a:r>
              <a:rPr lang="en-US" sz="2100" b="1" dirty="0" err="1" smtClean="0">
                <a:latin typeface="Arial" charset="0"/>
              </a:rPr>
              <a:t>và</a:t>
            </a:r>
            <a:r>
              <a:rPr lang="en-US" sz="2100" b="1" dirty="0" smtClean="0">
                <a:latin typeface="Arial" charset="0"/>
              </a:rPr>
              <a:t> </a:t>
            </a:r>
            <a:r>
              <a:rPr lang="en-US" sz="2100" b="1" dirty="0" err="1" smtClean="0">
                <a:latin typeface="Arial" charset="0"/>
              </a:rPr>
              <a:t>cho</a:t>
            </a:r>
            <a:r>
              <a:rPr lang="en-US" sz="2100" b="1" dirty="0" smtClean="0">
                <a:latin typeface="Arial" charset="0"/>
              </a:rPr>
              <a:t> </a:t>
            </a:r>
            <a:r>
              <a:rPr lang="en-US" sz="2100" b="1" dirty="0" err="1" smtClean="0">
                <a:latin typeface="Arial" charset="0"/>
              </a:rPr>
              <a:t>biết</a:t>
            </a:r>
            <a:r>
              <a:rPr lang="en-US" sz="2100" b="1" dirty="0" smtClean="0">
                <a:latin typeface="Arial" charset="0"/>
              </a:rPr>
              <a:t> </a:t>
            </a:r>
            <a:r>
              <a:rPr lang="en-US" sz="2100" b="1" dirty="0" err="1" smtClean="0">
                <a:latin typeface="Arial" charset="0"/>
              </a:rPr>
              <a:t>Tranh</a:t>
            </a:r>
            <a:r>
              <a:rPr lang="en-US" sz="2100" b="1" dirty="0" smtClean="0">
                <a:latin typeface="Arial" charset="0"/>
              </a:rPr>
              <a:t> </a:t>
            </a:r>
            <a:r>
              <a:rPr lang="en-US" sz="2100" b="1" dirty="0" err="1" smtClean="0">
                <a:latin typeface="Arial" charset="0"/>
              </a:rPr>
              <a:t>vẽ</a:t>
            </a:r>
            <a:r>
              <a:rPr lang="en-US" sz="2100" b="1" dirty="0" smtClean="0">
                <a:latin typeface="Arial" charset="0"/>
              </a:rPr>
              <a:t> </a:t>
            </a:r>
            <a:r>
              <a:rPr lang="en-US" sz="2100" b="1" dirty="0" err="1" smtClean="0">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Luyện</a:t>
            </a:r>
            <a:r>
              <a:rPr lang="en-US" sz="4400" dirty="0" smtClean="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đọc</a:t>
            </a:r>
            <a:r>
              <a:rPr lang="en-US" sz="4400" dirty="0">
                <a:solidFill>
                  <a:srgbClr val="0033CC"/>
                </a:solidFill>
                <a:latin typeface="Times New Roman" pitchFamily="18" charset="0"/>
                <a:cs typeface="Times New Roman" pitchFamily="18" charset="0"/>
              </a:rPr>
              <a:t> </a:t>
            </a:r>
            <a:r>
              <a:rPr lang="en-US" sz="4400" dirty="0" err="1">
                <a:solidFill>
                  <a:srgbClr val="0033CC"/>
                </a:solidFill>
                <a:latin typeface="Times New Roman" pitchFamily="18" charset="0"/>
                <a:cs typeface="Times New Roman" pitchFamily="18" charset="0"/>
              </a:rPr>
              <a:t>lại</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79771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eaLnBrk="1" hangingPunct="1">
              <a:lnSpc>
                <a:spcPct val="150000"/>
              </a:lnSpc>
            </a:pPr>
            <a:r>
              <a:rPr lang="en-US" sz="2800" smtClean="0">
                <a:solidFill>
                  <a:srgbClr val="0033CC"/>
                </a:solidFill>
                <a:latin typeface="Times New Roman" pitchFamily="18" charset="0"/>
                <a:cs typeface="Times New Roman" pitchFamily="18" charset="0"/>
              </a:rPr>
              <a:t>     Bấy </a:t>
            </a:r>
            <a:r>
              <a:rPr lang="en-US" sz="2800" dirty="0" err="1" smtClean="0">
                <a:solidFill>
                  <a:srgbClr val="0033CC"/>
                </a:solidFill>
                <a:latin typeface="Times New Roman" pitchFamily="18" charset="0"/>
                <a:cs typeface="Times New Roman" pitchFamily="18" charset="0"/>
              </a:rPr>
              <a:t>giờ</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xóm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một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nghèo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ta </a:t>
            </a:r>
            <a:r>
              <a:rPr lang="en-US" sz="2800" dirty="0" err="1" smtClean="0">
                <a:solidFill>
                  <a:srgbClr val="0033CC"/>
                </a:solidFill>
                <a:latin typeface="Times New Roman" pitchFamily="18" charset="0"/>
                <a:cs typeface="Times New Roman" pitchFamily="18" charset="0"/>
              </a:rPr>
              <a:t>gọi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cố</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hễ</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gặp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gì</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đảm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gánh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vác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núi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phải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vòng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bàn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với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mọi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người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ghép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đá</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thành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bậc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thang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vượt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dốc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để</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con </a:t>
            </a:r>
            <a:r>
              <a:rPr lang="en-US" sz="2800" dirty="0" err="1" smtClean="0">
                <a:solidFill>
                  <a:srgbClr val="0033CC"/>
                </a:solidFill>
                <a:latin typeface="Times New Roman" pitchFamily="18" charset="0"/>
                <a:cs typeface="Times New Roman" pitchFamily="18" charset="0"/>
              </a:rPr>
              <a:t>đường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ngắn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như</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mong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muốn</a:t>
            </a:r>
            <a:r>
              <a:rPr lang="en-US" sz="2800" dirty="0" smtClean="0">
                <a:solidFill>
                  <a:srgbClr val="0033CC"/>
                </a:solidFill>
                <a:latin typeface="Times New Roman" pitchFamily="18" charset="0"/>
                <a:cs typeface="Times New Roman" pitchFamily="18" charset="0"/>
              </a:rPr>
              <a:t>. Ai </a:t>
            </a:r>
            <a:r>
              <a:rPr lang="en-US" sz="2800" dirty="0" err="1" smtClean="0">
                <a:solidFill>
                  <a:srgbClr val="0033CC"/>
                </a:solidFill>
                <a:latin typeface="Times New Roman" pitchFamily="18" charset="0"/>
                <a:cs typeface="Times New Roman" pitchFamily="18" charset="0"/>
              </a:rPr>
              <a:t>nấy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đầu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bảo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ấy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khó</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lắm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không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được</a:t>
            </a:r>
            <a:r>
              <a:rPr lang="en-US" sz="2800" dirty="0" smtClean="0">
                <a:solidFill>
                  <a:srgbClr val="0033CC"/>
                </a:solidFill>
                <a:latin typeface="Times New Roman" pitchFamily="18" charset="0"/>
                <a:cs typeface="Times New Roman" pitchFamily="18" charset="0"/>
              </a:rPr>
              <a:t>. </a:t>
            </a:r>
            <a:endParaRPr lang="en-US" sz="2800" dirty="0">
              <a:solidFill>
                <a:srgbClr val="0033CC"/>
              </a:solidFill>
              <a:latin typeface="Times New Roman" pitchFamily="18" charset="0"/>
              <a:cs typeface="Times New Roman" pitchFamily="18" charset="0"/>
            </a:endParaRPr>
          </a:p>
        </p:txBody>
      </p:sp>
      <p:cxnSp>
        <p:nvCxnSpPr>
          <p:cNvPr id="3" name="Straight Connector 2"/>
          <p:cNvCxnSpPr/>
          <p:nvPr/>
        </p:nvCxnSpPr>
        <p:spPr>
          <a:xfrm flipH="1">
            <a:off x="2660697" y="87314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893181" y="87314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08823" y="1495562"/>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660696"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825109" y="1495561"/>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216995" y="2125579"/>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601325" y="2716846"/>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663200" y="271684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940628" y="3431865"/>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615075"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663199" y="3377228"/>
            <a:ext cx="165005" cy="55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451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và</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nghe</a:t>
            </a:r>
            <a:endParaRPr lang="en-US" sz="4400" dirty="0" smtClean="0">
              <a:solidFill>
                <a:srgbClr val="0033CC"/>
              </a:solidFill>
              <a:latin typeface="Times New Roman" pitchFamily="18" charset="0"/>
              <a:cs typeface="Times New Roman" pitchFamily="18" charset="0"/>
            </a:endParaRPr>
          </a:p>
          <a:p>
            <a:pPr algn="ctr" eaLnBrk="1" hangingPunct="1">
              <a:lnSpc>
                <a:spcPct val="150000"/>
              </a:lnSpc>
            </a:pPr>
            <a:r>
              <a:rPr lang="en-US" sz="4400" dirty="0" err="1" smtClean="0">
                <a:solidFill>
                  <a:srgbClr val="0033CC"/>
                </a:solidFill>
                <a:latin typeface="Times New Roman" pitchFamily="18" charset="0"/>
                <a:cs typeface="Times New Roman" pitchFamily="18" charset="0"/>
              </a:rPr>
              <a:t>Những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bậc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đá</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chạm</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mây</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28574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71438"/>
            <a:ext cx="9279731" cy="5143500"/>
          </a:xfrm>
          <a:prstGeom prst="rect">
            <a:avLst/>
          </a:prstGeom>
        </p:spPr>
      </p:pic>
    </p:spTree>
    <p:extLst>
      <p:ext uri="{BB962C8B-B14F-4D97-AF65-F5344CB8AC3E}">
        <p14:creationId xmlns:p14="http://schemas.microsoft.com/office/powerpoint/2010/main" val="25702684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Quan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sát</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 minh </a:t>
            </a:r>
            <a:r>
              <a:rPr lang="en-US" sz="4400" dirty="0" err="1" smtClean="0">
                <a:solidFill>
                  <a:srgbClr val="0033CC"/>
                </a:solidFill>
                <a:latin typeface="Times New Roman" pitchFamily="18" charset="0"/>
                <a:cs typeface="Times New Roman" pitchFamily="18" charset="0"/>
              </a:rPr>
              <a:t>họa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nói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về</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sự</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việc</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trong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tranh</a:t>
            </a:r>
            <a:r>
              <a:rPr lang="en-US" sz="4400" dirty="0" smtClean="0">
                <a:solidFill>
                  <a:srgbClr val="0033CC"/>
                </a:solidFill>
                <a:latin typeface="Times New Roman" pitchFamily="18" charset="0"/>
                <a:cs typeface="Times New Roman" pitchFamily="18" charset="0"/>
              </a:rPr>
              <a:t>.</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96918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537" y="0"/>
            <a:ext cx="1814513" cy="584775"/>
          </a:xfrm>
          <a:prstGeom prst="rect">
            <a:avLst/>
          </a:prstGeom>
          <a:noFill/>
        </p:spPr>
        <p:txBody>
          <a:bodyPr wrap="square" rtlCol="0">
            <a:spAutoFit/>
          </a:bodyPr>
          <a:lstStyle/>
          <a:p>
            <a:r>
              <a:rPr lang="en-US" sz="3200" dirty="0" err="1" smtClean="0"/>
              <a:t>Tranh</a:t>
            </a:r>
            <a:r>
              <a:rPr lang="en-US" sz="3200" dirty="0" smtClean="0"/>
              <a:t> 1</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310" y="585789"/>
            <a:ext cx="4721659" cy="4557712"/>
          </a:xfrm>
          <a:prstGeom prst="rect">
            <a:avLst/>
          </a:prstGeom>
        </p:spPr>
      </p:pic>
    </p:spTree>
    <p:extLst>
      <p:ext uri="{BB962C8B-B14F-4D97-AF65-F5344CB8AC3E}">
        <p14:creationId xmlns:p14="http://schemas.microsoft.com/office/powerpoint/2010/main" val="158374813"/>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8987" y="-1013"/>
            <a:ext cx="1814513" cy="584775"/>
          </a:xfrm>
          <a:prstGeom prst="rect">
            <a:avLst/>
          </a:prstGeom>
          <a:noFill/>
        </p:spPr>
        <p:txBody>
          <a:bodyPr wrap="square" rtlCol="0">
            <a:spAutoFit/>
          </a:bodyPr>
          <a:lstStyle/>
          <a:p>
            <a:r>
              <a:rPr lang="en-US" sz="3200" dirty="0" err="1" smtClean="0"/>
              <a:t>Tranh</a:t>
            </a:r>
            <a:r>
              <a:rPr lang="en-US" sz="3200" dirty="0" smtClean="0"/>
              <a:t> 2</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2" y="863381"/>
            <a:ext cx="6224462" cy="4321175"/>
          </a:xfrm>
          <a:prstGeom prst="rect">
            <a:avLst/>
          </a:prstGeom>
        </p:spPr>
      </p:pic>
    </p:spTree>
    <p:extLst>
      <p:ext uri="{BB962C8B-B14F-4D97-AF65-F5344CB8AC3E}">
        <p14:creationId xmlns:p14="http://schemas.microsoft.com/office/powerpoint/2010/main" val="330963753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01"/>
            <a:ext cx="1814513" cy="584775"/>
          </a:xfrm>
          <a:prstGeom prst="rect">
            <a:avLst/>
          </a:prstGeom>
          <a:noFill/>
        </p:spPr>
        <p:txBody>
          <a:bodyPr wrap="square" rtlCol="0">
            <a:spAutoFit/>
          </a:bodyPr>
          <a:lstStyle/>
          <a:p>
            <a:r>
              <a:rPr lang="en-US" sz="3200" dirty="0" err="1" smtClean="0"/>
              <a:t>Tranh</a:t>
            </a:r>
            <a:r>
              <a:rPr lang="en-US" sz="3200" dirty="0" smtClean="0"/>
              <a:t> 3</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111" y="842863"/>
            <a:ext cx="5049770" cy="4300637"/>
          </a:xfrm>
          <a:prstGeom prst="rect">
            <a:avLst/>
          </a:prstGeom>
        </p:spPr>
      </p:pic>
    </p:spTree>
    <p:extLst>
      <p:ext uri="{BB962C8B-B14F-4D97-AF65-F5344CB8AC3E}">
        <p14:creationId xmlns:p14="http://schemas.microsoft.com/office/powerpoint/2010/main" val="345826134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8969" y="-15300"/>
            <a:ext cx="1814513" cy="584775"/>
          </a:xfrm>
          <a:prstGeom prst="rect">
            <a:avLst/>
          </a:prstGeom>
          <a:noFill/>
        </p:spPr>
        <p:txBody>
          <a:bodyPr wrap="square" rtlCol="0">
            <a:spAutoFit/>
          </a:bodyPr>
          <a:lstStyle/>
          <a:p>
            <a:r>
              <a:rPr lang="en-US" sz="3200" dirty="0" err="1" smtClean="0"/>
              <a:t>Tranh</a:t>
            </a:r>
            <a:r>
              <a:rPr lang="en-US" sz="3200" dirty="0" smtClean="0"/>
              <a:t> 4</a:t>
            </a:r>
            <a:endParaRPr lang="vi-VN"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11" y="655200"/>
            <a:ext cx="7467364" cy="4316850"/>
          </a:xfrm>
          <a:prstGeom prst="rect">
            <a:avLst/>
          </a:prstGeom>
        </p:spPr>
      </p:pic>
    </p:spTree>
    <p:extLst>
      <p:ext uri="{BB962C8B-B14F-4D97-AF65-F5344CB8AC3E}">
        <p14:creationId xmlns:p14="http://schemas.microsoft.com/office/powerpoint/2010/main" val="290124583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01109" y="1467469"/>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err="1" smtClean="0">
                <a:solidFill>
                  <a:srgbClr val="0033CC"/>
                </a:solidFill>
                <a:latin typeface="Times New Roman" pitchFamily="18" charset="0"/>
                <a:cs typeface="Times New Roman" pitchFamily="18" charset="0"/>
              </a:rPr>
              <a:t>Kể</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lại</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từng</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đoạn</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của</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câu</a:t>
            </a:r>
            <a:r>
              <a:rPr lang="en-US" sz="4400" dirty="0" smtClean="0">
                <a:solidFill>
                  <a:srgbClr val="0033CC"/>
                </a:solidFill>
                <a:latin typeface="Times New Roman" pitchFamily="18" charset="0"/>
                <a:cs typeface="Times New Roman" pitchFamily="18" charset="0"/>
              </a:rPr>
              <a:t> </a:t>
            </a:r>
            <a:r>
              <a:rPr lang="en-US" sz="4400" dirty="0" err="1" smtClean="0">
                <a:solidFill>
                  <a:srgbClr val="0033CC"/>
                </a:solidFill>
                <a:latin typeface="Times New Roman" pitchFamily="18" charset="0"/>
                <a:cs typeface="Times New Roman" pitchFamily="18" charset="0"/>
              </a:rPr>
              <a:t>chuyện</a:t>
            </a:r>
            <a:endParaRPr lang="en-US" sz="4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86933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Thứ</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hai</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ngày</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tháng</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năm</a:t>
            </a:r>
            <a:r>
              <a:rPr lang="en-US" b="0" dirty="0">
                <a:solidFill>
                  <a:srgbClr val="0033CC"/>
                </a:solidFill>
                <a:latin typeface="Times New Roman" pitchFamily="18" charset="0"/>
                <a:cs typeface="Times New Roman" pitchFamily="18" charset="0"/>
              </a:rPr>
              <a:t> </a:t>
            </a:r>
            <a:r>
              <a:rPr lang="en-US" b="0" dirty="0" smtClean="0">
                <a:solidFill>
                  <a:srgbClr val="0033CC"/>
                </a:solidFill>
                <a:latin typeface="Times New Roman" pitchFamily="18" charset="0"/>
                <a:cs typeface="Times New Roman" pitchFamily="18" charset="0"/>
              </a:rPr>
              <a:t>2022</a:t>
            </a:r>
            <a:endParaRPr lang="en-US" b="0" dirty="0">
              <a:solidFill>
                <a:srgbClr val="0033CC"/>
              </a:solidFill>
              <a:latin typeface="Times New Roman" pitchFamily="18" charset="0"/>
              <a:cs typeface="Times New Roman" pitchFamily="18" charset="0"/>
            </a:endParaRPr>
          </a:p>
          <a:p>
            <a:pPr algn="ctr" eaLnBrk="1" hangingPunct="1">
              <a:lnSpc>
                <a:spcPct val="150000"/>
              </a:lnSpc>
            </a:pPr>
            <a:r>
              <a:rPr lang="en-US" sz="4800" dirty="0" err="1">
                <a:solidFill>
                  <a:srgbClr val="0033CC"/>
                </a:solidFill>
                <a:latin typeface="Times New Roman" pitchFamily="18" charset="0"/>
                <a:cs typeface="Times New Roman" pitchFamily="18" charset="0"/>
              </a:rPr>
              <a:t>Tập</a:t>
            </a:r>
            <a:r>
              <a:rPr lang="en-US" sz="4800" dirty="0">
                <a:solidFill>
                  <a:srgbClr val="0033CC"/>
                </a:solidFill>
                <a:latin typeface="Times New Roman" pitchFamily="18" charset="0"/>
                <a:cs typeface="Times New Roman" pitchFamily="18" charset="0"/>
              </a:rPr>
              <a:t>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smtClean="0">
                <a:solidFill>
                  <a:srgbClr val="FF0000"/>
                </a:solidFill>
                <a:latin typeface="Times New Roman" pitchFamily="18" charset="0"/>
                <a:cs typeface="Times New Roman" pitchFamily="18" charset="0"/>
              </a:rPr>
              <a:t>Những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bậc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đá</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chạm</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mây</a:t>
            </a:r>
            <a:endParaRPr lang="en-US" sz="4000" dirty="0" smtClean="0">
              <a:solidFill>
                <a:srgbClr val="FF0000"/>
              </a:solidFill>
              <a:latin typeface="Times New Roman" pitchFamily="18" charset="0"/>
              <a:cs typeface="Times New Roman" pitchFamily="18" charset="0"/>
            </a:endParaRPr>
          </a:p>
          <a:p>
            <a:pPr algn="ctr" eaLnBrk="1" hangingPunct="1">
              <a:lnSpc>
                <a:spcPct val="150000"/>
              </a:lnSpc>
            </a:pPr>
            <a:r>
              <a:rPr lang="en-US" sz="3600" dirty="0" err="1" smtClean="0">
                <a:solidFill>
                  <a:srgbClr val="FF0000"/>
                </a:solidFill>
                <a:latin typeface="Times New Roman" pitchFamily="18" charset="0"/>
                <a:cs typeface="Times New Roman" pitchFamily="18" charset="0"/>
              </a:rPr>
              <a:t>Nói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nghe</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bậc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đá</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chạm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CFB94B9-8141-B157-8770-F07E7D99CE52}"/>
              </a:ext>
            </a:extLst>
          </p:cNvPr>
          <p:cNvPicPr>
            <a:picLocks noChangeAspect="1"/>
          </p:cNvPicPr>
          <p:nvPr/>
        </p:nvPicPr>
        <p:blipFill>
          <a:blip r:embed="rId2"/>
          <a:stretch>
            <a:fillRect/>
          </a:stretch>
        </p:blipFill>
        <p:spPr>
          <a:xfrm>
            <a:off x="249714" y="304434"/>
            <a:ext cx="8644572" cy="4534633"/>
          </a:xfrm>
          <a:prstGeom prst="rect">
            <a:avLst/>
          </a:prstGeom>
        </p:spPr>
      </p:pic>
    </p:spTree>
    <p:extLst>
      <p:ext uri="{BB962C8B-B14F-4D97-AF65-F5344CB8AC3E}">
        <p14:creationId xmlns:p14="http://schemas.microsoft.com/office/powerpoint/2010/main" val="287209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smtClean="0">
                <a:solidFill>
                  <a:srgbClr val="0033CC"/>
                </a:solidFill>
                <a:latin typeface="Times New Roman" pitchFamily="18" charset="0"/>
                <a:cs typeface="Times New Roman" pitchFamily="18" charset="0"/>
              </a:rPr>
              <a:t>Yêu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cầu</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cần</a:t>
            </a:r>
            <a:r>
              <a:rPr lang="en-US" b="0" dirty="0" smtClean="0">
                <a:solidFill>
                  <a:srgbClr val="0033CC"/>
                </a:solidFill>
                <a:latin typeface="Times New Roman" pitchFamily="18" charset="0"/>
                <a:cs typeface="Times New Roman" pitchFamily="18" charset="0"/>
              </a:rPr>
              <a:t> </a:t>
            </a:r>
            <a:r>
              <a:rPr lang="en-US" b="0" dirty="0" err="1" smtClean="0">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smtClean="0">
                <a:latin typeface="Times New Roman" panose="02020603050405020304" pitchFamily="18" charset="0"/>
                <a:ea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smtClean="0">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Người</a:t>
            </a:r>
            <a:r>
              <a:rPr lang="en-US" altLang="en-US" sz="3600" b="0" dirty="0" smtClean="0">
                <a:latin typeface="Times New Roman" pitchFamily="18" charset="0"/>
                <a:cs typeface="Times New Roman" pitchFamily="18" charset="0"/>
              </a:rPr>
              <a:t> ta </a:t>
            </a:r>
            <a:r>
              <a:rPr lang="en-US" altLang="en-US" sz="3600" b="0" dirty="0" err="1" smtClean="0">
                <a:latin typeface="Times New Roman" pitchFamily="18" charset="0"/>
                <a:cs typeface="Times New Roman" pitchFamily="18" charset="0"/>
              </a:rPr>
              <a:t>gọi</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là</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cố</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vì</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hễ</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gặp</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việc</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khó</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gì</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ông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đều</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đảm</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đương</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gánh</a:t>
            </a:r>
            <a:r>
              <a:rPr lang="en-US" altLang="en-US" sz="3600" b="0" dirty="0" smtClean="0">
                <a:latin typeface="Times New Roman" pitchFamily="18" charset="0"/>
                <a:cs typeface="Times New Roman" pitchFamily="18" charset="0"/>
              </a:rPr>
              <a:t> </a:t>
            </a:r>
            <a:r>
              <a:rPr lang="en-US" altLang="en-US" sz="3600" b="0" dirty="0" err="1" smtClean="0">
                <a:latin typeface="Times New Roman" pitchFamily="18" charset="0"/>
                <a:cs typeface="Times New Roman" pitchFamily="18" charset="0"/>
              </a:rPr>
              <a:t>vác</a:t>
            </a:r>
            <a:r>
              <a:rPr lang="en-US" altLang="en-US" sz="3600" b="0" dirty="0" smtClean="0">
                <a:latin typeface="Times New Roman" pitchFamily="18" charset="0"/>
                <a:cs typeface="Times New Roman" pitchFamily="18" charset="0"/>
              </a:rPr>
              <a:t>.</a:t>
            </a:r>
            <a:r>
              <a:rPr lang="en-US" altLang="en-US" sz="3600" b="0" dirty="0" smtClean="0">
                <a:solidFill>
                  <a:srgbClr val="FF0000"/>
                </a:solidFill>
                <a:latin typeface="Times New Roman" pitchFamily="18" charset="0"/>
                <a:cs typeface="Times New Roman" pitchFamily="18" charset="0"/>
              </a:rPr>
              <a:t>//</a:t>
            </a:r>
            <a:r>
              <a:rPr lang="en-US" altLang="en-US" sz="3600" b="0" dirty="0" smtClean="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a16="http://schemas.microsoft.com/office/drawing/2014/main" xmlns=""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kính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CA786850-2C63-4497-AF0E-1405A3B141E3}"/>
              </a:ext>
            </a:extLst>
          </p:cNvPr>
          <p:cNvSpPr/>
          <p:nvPr/>
        </p:nvSpPr>
        <p:spPr>
          <a:xfrm>
            <a:off x="1002823" y="171604"/>
            <a:ext cx="833883" cy="523220"/>
          </a:xfrm>
          <a:prstGeom prst="rect">
            <a:avLst/>
          </a:prstGeom>
        </p:spPr>
        <p:txBody>
          <a:bodyPr wrap="none">
            <a:spAutoFit/>
          </a:bodyPr>
          <a:lstStyle/>
          <a:p>
            <a:r>
              <a:rPr lang="vi-VN" sz="2800" b="1" dirty="0" smtClean="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5236</TotalTime>
  <Words>580</Words>
  <Application>Microsoft Office PowerPoint</Application>
  <PresentationFormat>On-screen Show (16:9)</PresentationFormat>
  <Paragraphs>71</Paragraphs>
  <Slides>30</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宋体</vt:lpstr>
      <vt:lpstr>Arial</vt:lpstr>
      <vt:lpstr>Calibri</vt:lpstr>
      <vt:lpstr>DFPOP1-W9</vt:lpstr>
      <vt:lpstr>Times New Roman</vt:lpstr>
      <vt:lpstr>华康少女文字W5</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MrsOanh</cp:lastModifiedBy>
  <cp:revision>329</cp:revision>
  <dcterms:created xsi:type="dcterms:W3CDTF">2016-09-02T00:29:00Z</dcterms:created>
  <dcterms:modified xsi:type="dcterms:W3CDTF">2022-12-04T06:17:54Z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