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34"/>
  </p:notesMasterIdLst>
  <p:sldIdLst>
    <p:sldId id="320" r:id="rId4"/>
    <p:sldId id="321" r:id="rId5"/>
    <p:sldId id="322" r:id="rId6"/>
    <p:sldId id="323" r:id="rId7"/>
    <p:sldId id="324" r:id="rId8"/>
    <p:sldId id="470" r:id="rId9"/>
    <p:sldId id="353" r:id="rId10"/>
    <p:sldId id="352" r:id="rId11"/>
    <p:sldId id="475" r:id="rId12"/>
    <p:sldId id="478" r:id="rId13"/>
    <p:sldId id="471" r:id="rId14"/>
    <p:sldId id="509" r:id="rId15"/>
    <p:sldId id="476" r:id="rId16"/>
    <p:sldId id="510" r:id="rId17"/>
    <p:sldId id="477" r:id="rId18"/>
    <p:sldId id="511" r:id="rId19"/>
    <p:sldId id="472" r:id="rId20"/>
    <p:sldId id="495" r:id="rId21"/>
    <p:sldId id="496" r:id="rId22"/>
    <p:sldId id="497" r:id="rId23"/>
    <p:sldId id="483" r:id="rId24"/>
    <p:sldId id="486" r:id="rId25"/>
    <p:sldId id="499" r:id="rId26"/>
    <p:sldId id="500" r:id="rId27"/>
    <p:sldId id="501" r:id="rId28"/>
    <p:sldId id="512" r:id="rId29"/>
    <p:sldId id="506" r:id="rId30"/>
    <p:sldId id="507" r:id="rId31"/>
    <p:sldId id="513" r:id="rId32"/>
    <p:sldId id="2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D87FD-A2E2-462C-AD8E-FDCC71F276D0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8A658-5AB4-4CE5-B2AA-C6D227D33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5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20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50833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035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20936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59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5000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807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47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95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18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741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55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82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7867841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36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267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</a:rPr>
              <a:pPr>
                <a:defRPr/>
              </a:pPr>
              <a:t>29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1929301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2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34A405-9C7F-4DE0-AD81-14AC81E24F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020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01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062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15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8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68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89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50682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91395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3580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56171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0509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13586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71632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70516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1498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7562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84345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6611075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697742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89028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59384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6099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1249" y="170148"/>
            <a:ext cx="10515600" cy="51195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83AA03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82101"/>
            <a:ext cx="12192000" cy="6175899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49708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7765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D78666-0AC1-4C17-A327-7232150460D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1709F-6804-42DA-A477-9D1506A6D7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8348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3595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5403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57607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3315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88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52639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12720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2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2103E797-E277-4278-ABAB-2FD7DE87686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0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B25A501D-A358-4504-A31E-C3F37C644E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184" y="465318"/>
            <a:ext cx="1125176" cy="112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7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21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" Type="http://schemas.openxmlformats.org/officeDocument/2006/relationships/audio" Target="../media/media1.wma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7.gif"/><Relationship Id="rId5" Type="http://schemas.openxmlformats.org/officeDocument/2006/relationships/audio" Target="../media/audio1.wav"/><Relationship Id="rId15" Type="http://schemas.openxmlformats.org/officeDocument/2006/relationships/slide" Target="slide2.xml"/><Relationship Id="rId23" Type="http://schemas.openxmlformats.org/officeDocument/2006/relationships/slide" Target="slide6.xml"/><Relationship Id="rId10" Type="http://schemas.openxmlformats.org/officeDocument/2006/relationships/image" Target="../media/image6.gif"/><Relationship Id="rId19" Type="http://schemas.openxmlformats.org/officeDocument/2006/relationships/slide" Target="slide5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7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5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7.xml"/><Relationship Id="rId10" Type="http://schemas.openxmlformats.org/officeDocument/2006/relationships/image" Target="../media/image39.png"/><Relationship Id="rId4" Type="http://schemas.openxmlformats.org/officeDocument/2006/relationships/tags" Target="../tags/tag6.xml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2.pn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96193" y="410846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56"/>
          <p:cNvSpPr>
            <a:spLocks/>
          </p:cNvSpPr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Freeform 57"/>
          <p:cNvSpPr>
            <a:spLocks/>
          </p:cNvSpPr>
          <p:nvPr/>
        </p:nvSpPr>
        <p:spPr bwMode="auto">
          <a:xfrm>
            <a:off x="5162550" y="64067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Freeform 58"/>
          <p:cNvSpPr>
            <a:spLocks/>
          </p:cNvSpPr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Freeform 59"/>
          <p:cNvSpPr>
            <a:spLocks/>
          </p:cNvSpPr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>
            <a:off x="8015288" y="123757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61"/>
          <p:cNvSpPr>
            <a:spLocks/>
          </p:cNvSpPr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3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81" y="-131783"/>
            <a:ext cx="609600" cy="609600"/>
          </a:xfrm>
          <a:prstGeom prst="rect">
            <a:avLst/>
          </a:prstGeom>
        </p:spPr>
      </p:pic>
      <p:pic>
        <p:nvPicPr>
          <p:cNvPr id="84" name="Picture 8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550" y="5852163"/>
            <a:ext cx="1180821" cy="998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8551">
            <a:off x="9829513" y="239380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44" y="4745467"/>
            <a:ext cx="2022258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5" y="4300966"/>
            <a:ext cx="2022258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8" y="4911440"/>
            <a:ext cx="2022258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5893">
            <a:off x="81365" y="40711"/>
            <a:ext cx="2393720" cy="23937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2702" y="2044111"/>
            <a:ext cx="4828450" cy="2438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2127" y="1008566"/>
            <a:ext cx="4072481" cy="1201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A94CE6-3F32-45FB-BDEB-226F68616F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8280" y="1151304"/>
            <a:ext cx="3883988" cy="4700859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  <a:extLst>
              <a:ext uri="{FF2B5EF4-FFF2-40B4-BE49-F238E27FC236}">
                <a16:creationId xmlns:a16="http://schemas.microsoft.com/office/drawing/2014/main" id="{F2D27E94-CA7F-4E3A-B2B3-7D61E81AB2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04775" y="922081"/>
            <a:ext cx="3066554" cy="2554445"/>
          </a:xfrm>
          <a:prstGeom prst="rect">
            <a:avLst/>
          </a:prstGeom>
        </p:spPr>
      </p:pic>
      <p:pic>
        <p:nvPicPr>
          <p:cNvPr id="30" name="Picture 29">
            <a:hlinkClick r:id="rId17" action="ppaction://hlinksldjump"/>
            <a:extLst>
              <a:ext uri="{FF2B5EF4-FFF2-40B4-BE49-F238E27FC236}">
                <a16:creationId xmlns:a16="http://schemas.microsoft.com/office/drawing/2014/main" id="{C9EB13E7-4DDF-41C0-8336-16495701ADB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4802" y="1288070"/>
            <a:ext cx="3078747" cy="2530059"/>
          </a:xfrm>
          <a:prstGeom prst="rect">
            <a:avLst/>
          </a:prstGeom>
        </p:spPr>
      </p:pic>
      <p:pic>
        <p:nvPicPr>
          <p:cNvPr id="31" name="Picture 30">
            <a:hlinkClick r:id="rId19" action="ppaction://hlinksldjump"/>
            <a:extLst>
              <a:ext uri="{FF2B5EF4-FFF2-40B4-BE49-F238E27FC236}">
                <a16:creationId xmlns:a16="http://schemas.microsoft.com/office/drawing/2014/main" id="{FC46FE2B-C42C-409B-A595-F89B328E96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72980" y="3475995"/>
            <a:ext cx="3054361" cy="2493480"/>
          </a:xfrm>
          <a:prstGeom prst="rect">
            <a:avLst/>
          </a:prstGeom>
        </p:spPr>
      </p:pic>
      <p:pic>
        <p:nvPicPr>
          <p:cNvPr id="32" name="Picture 31">
            <a:hlinkClick r:id="rId21" action="ppaction://hlinksldjump"/>
            <a:extLst>
              <a:ext uri="{FF2B5EF4-FFF2-40B4-BE49-F238E27FC236}">
                <a16:creationId xmlns:a16="http://schemas.microsoft.com/office/drawing/2014/main" id="{3559DE82-33E8-4537-8E92-4054CA6C43D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62097" y="3154543"/>
            <a:ext cx="3115326" cy="2462997"/>
          </a:xfrm>
          <a:prstGeom prst="rect">
            <a:avLst/>
          </a:prstGeom>
        </p:spPr>
      </p:pic>
      <p:sp>
        <p:nvSpPr>
          <p:cNvPr id="2" name="Rectangle: Rounded Corners 1">
            <a:hlinkClick r:id="rId23" action="ppaction://hlinksldjump"/>
            <a:extLst>
              <a:ext uri="{FF2B5EF4-FFF2-40B4-BE49-F238E27FC236}">
                <a16:creationId xmlns:a16="http://schemas.microsoft.com/office/drawing/2014/main" id="{DB83F302-688B-4419-B30F-FCF8F4687BD1}"/>
              </a:ext>
            </a:extLst>
          </p:cNvPr>
          <p:cNvSpPr/>
          <p:nvPr/>
        </p:nvSpPr>
        <p:spPr>
          <a:xfrm>
            <a:off x="10144125" y="126320"/>
            <a:ext cx="1724115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100" b="0" i="0" dirty="0">
              <a:solidFill>
                <a:srgbClr val="000000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65B3AE67-3186-498A-84B9-D35074942550}"/>
              </a:ext>
            </a:extLst>
          </p:cNvPr>
          <p:cNvSpPr/>
          <p:nvPr/>
        </p:nvSpPr>
        <p:spPr>
          <a:xfrm>
            <a:off x="3963953" y="1148308"/>
            <a:ext cx="4600498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1FC88F-7123-4C8A-9C32-3A325FA76C2F}"/>
              </a:ext>
            </a:extLst>
          </p:cNvPr>
          <p:cNvSpPr txBox="1"/>
          <p:nvPr/>
        </p:nvSpPr>
        <p:spPr>
          <a:xfrm>
            <a:off x="3827161" y="1862407"/>
            <a:ext cx="37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điếu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D5BA8-C88D-4412-AE4E-35D826FCBCC2}"/>
              </a:ext>
            </a:extLst>
          </p:cNvPr>
          <p:cNvSpPr txBox="1"/>
          <p:nvPr/>
        </p:nvSpPr>
        <p:spPr>
          <a:xfrm>
            <a:off x="4818949" y="2588712"/>
            <a:ext cx="4321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nứa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3827161" y="3318389"/>
            <a:ext cx="405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09563-1411-4FB8-8EE7-1B7D52509653}"/>
              </a:ext>
            </a:extLst>
          </p:cNvPr>
          <p:cNvSpPr txBox="1"/>
          <p:nvPr/>
        </p:nvSpPr>
        <p:spPr>
          <a:xfrm>
            <a:off x="4818949" y="4144893"/>
            <a:ext cx="405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quắp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5537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F11B66-DF7A-4BF3-A4F2-514DBBDF3ABC}"/>
              </a:ext>
            </a:extLst>
          </p:cNvPr>
          <p:cNvSpPr/>
          <p:nvPr/>
        </p:nvSpPr>
        <p:spPr>
          <a:xfrm>
            <a:off x="6722369" y="130863"/>
            <a:ext cx="5229225" cy="638692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50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984D30A-9180-415F-8816-D2CC8F353234}"/>
              </a:ext>
            </a:extLst>
          </p:cNvPr>
          <p:cNvGrpSpPr/>
          <p:nvPr/>
        </p:nvGrpSpPr>
        <p:grpSpPr>
          <a:xfrm>
            <a:off x="3441721" y="354824"/>
            <a:ext cx="3540234" cy="625703"/>
            <a:chOff x="1053394" y="206467"/>
            <a:chExt cx="2880723" cy="432581"/>
          </a:xfrm>
        </p:grpSpPr>
        <p:sp>
          <p:nvSpPr>
            <p:cNvPr id="42" name="Rectangle: Rounded Corners 43">
              <a:extLst>
                <a:ext uri="{FF2B5EF4-FFF2-40B4-BE49-F238E27FC236}">
                  <a16:creationId xmlns:a16="http://schemas.microsoft.com/office/drawing/2014/main" id="{55050A3A-4280-4E66-8CE2-8F8F0F883960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DA55B-5395-4C8E-B51E-6C5EB8E9A0CE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nhóm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2D6B521-0506-4F8A-8EAB-81B72E83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9756" y="309524"/>
            <a:ext cx="667016" cy="74457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3C983495-DCED-4384-8318-64DA32C0C831}"/>
              </a:ext>
            </a:extLst>
          </p:cNvPr>
          <p:cNvSpPr/>
          <p:nvPr/>
        </p:nvSpPr>
        <p:spPr>
          <a:xfrm>
            <a:off x="1494539" y="2337938"/>
            <a:ext cx="4199859" cy="181588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9050">
            <a:solidFill>
              <a:srgbClr val="70AD47">
                <a:lumMod val="75000"/>
              </a:srgb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Yêu</a:t>
            </a: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C291B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cầu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C291B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Phân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công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theo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đoạn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Tất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cả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viên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đều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Giải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nghĩa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từ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cùng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nhau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904FADD-1895-4016-8DF4-055AE3352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453" y="1993698"/>
            <a:ext cx="5196943" cy="2160122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4D5DE04F-691C-4762-9DA1-B84D7BE284C5}"/>
              </a:ext>
            </a:extLst>
          </p:cNvPr>
          <p:cNvGrpSpPr/>
          <p:nvPr/>
        </p:nvGrpSpPr>
        <p:grpSpPr>
          <a:xfrm rot="260226">
            <a:off x="3534842" y="4405154"/>
            <a:ext cx="5283322" cy="2099654"/>
            <a:chOff x="561349" y="4544613"/>
            <a:chExt cx="4171068" cy="1648917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0BE78E3-0C5C-4D3D-81F7-34C9F098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099" r="73673" b="9264"/>
            <a:stretch/>
          </p:blipFill>
          <p:spPr>
            <a:xfrm rot="20862508">
              <a:off x="561349" y="4820325"/>
              <a:ext cx="1168923" cy="137320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CA61D3-3572-4232-BCDF-084E063A2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9" t="62452" r="48984" b="8911"/>
            <a:stretch/>
          </p:blipFill>
          <p:spPr>
            <a:xfrm rot="21392206">
              <a:off x="3563494" y="4544613"/>
              <a:ext cx="1168923" cy="137320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F0E7F47-8DB1-43A4-9DB6-894EB813A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63022" r="25216" b="8341"/>
            <a:stretch/>
          </p:blipFill>
          <p:spPr>
            <a:xfrm rot="21372641">
              <a:off x="2652857" y="4605800"/>
              <a:ext cx="1094593" cy="137320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AD437DC-ABA8-4A8C-A279-514E6B751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88" t="62865" r="1059" b="8498"/>
            <a:stretch/>
          </p:blipFill>
          <p:spPr>
            <a:xfrm>
              <a:off x="1739819" y="4657649"/>
              <a:ext cx="1094593" cy="1373205"/>
            </a:xfrm>
            <a:prstGeom prst="rect">
              <a:avLst/>
            </a:prstGeom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0601C890-0C33-4017-A155-DDDAD2AA5C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28018" y="4464794"/>
            <a:ext cx="918316" cy="71019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93AA7D-E99E-44D4-B524-B4BDB76C0E1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65596" y="4540244"/>
            <a:ext cx="820756" cy="63474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3728" y="142330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2A7C5F89-6188-41E1-B0E0-616FCD6EC6D1}"/>
              </a:ext>
            </a:extLst>
          </p:cNvPr>
          <p:cNvSpPr/>
          <p:nvPr/>
        </p:nvSpPr>
        <p:spPr>
          <a:xfrm>
            <a:off x="167425" y="1168056"/>
            <a:ext cx="476756" cy="416802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F7852454-D44A-4E74-B2AD-C59A617B5B00}"/>
              </a:ext>
            </a:extLst>
          </p:cNvPr>
          <p:cNvSpPr/>
          <p:nvPr/>
        </p:nvSpPr>
        <p:spPr>
          <a:xfrm>
            <a:off x="186981" y="2457898"/>
            <a:ext cx="457437" cy="362120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" name="Teardrop 9">
            <a:extLst>
              <a:ext uri="{FF2B5EF4-FFF2-40B4-BE49-F238E27FC236}">
                <a16:creationId xmlns:a16="http://schemas.microsoft.com/office/drawing/2014/main" id="{4533DE77-9C01-4928-89C8-893A9DDFE3DB}"/>
              </a:ext>
            </a:extLst>
          </p:cNvPr>
          <p:cNvSpPr/>
          <p:nvPr/>
        </p:nvSpPr>
        <p:spPr>
          <a:xfrm>
            <a:off x="170625" y="3429000"/>
            <a:ext cx="490148" cy="336301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" name="Teardrop 10">
            <a:extLst>
              <a:ext uri="{FF2B5EF4-FFF2-40B4-BE49-F238E27FC236}">
                <a16:creationId xmlns:a16="http://schemas.microsoft.com/office/drawing/2014/main" id="{A698FE32-263A-4C23-98C5-92C5D5282017}"/>
              </a:ext>
            </a:extLst>
          </p:cNvPr>
          <p:cNvSpPr/>
          <p:nvPr/>
        </p:nvSpPr>
        <p:spPr>
          <a:xfrm>
            <a:off x="167425" y="4374283"/>
            <a:ext cx="458834" cy="369133"/>
          </a:xfrm>
          <a:prstGeom prst="teardrop">
            <a:avLst/>
          </a:prstGeom>
          <a:solidFill>
            <a:srgbClr val="F7943D"/>
          </a:solidFill>
          <a:ln w="12700" cap="flat" cmpd="sng" algn="ctr">
            <a:solidFill>
              <a:srgbClr val="F7943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97993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3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1F8E1-B7C2-4991-B0D1-970977F7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625" y="1663681"/>
            <a:ext cx="6101830" cy="3359187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B668A7-8268-4E25-AB89-682EEE4FCF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96" y="5440216"/>
            <a:ext cx="1417784" cy="141778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EFB04299-E6E5-47FE-9CAC-695675502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8" y="-381582"/>
            <a:ext cx="10097970" cy="7144573"/>
          </a:xfrm>
          <a:prstGeom prst="rect">
            <a:avLst/>
          </a:prstGeom>
        </p:spPr>
      </p:pic>
      <p:pic>
        <p:nvPicPr>
          <p:cNvPr id="8" name="PA_图片 3">
            <a:extLst>
              <a:ext uri="{FF2B5EF4-FFF2-40B4-BE49-F238E27FC236}">
                <a16:creationId xmlns:a16="http://schemas.microsoft.com/office/drawing/2014/main" id="{1FBE2092-68F5-4DE8-B92A-154989D8F29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0C0C5-6F70-4097-8D5D-8996EFEB86EC}"/>
              </a:ext>
            </a:extLst>
          </p:cNvPr>
          <p:cNvSpPr txBox="1"/>
          <p:nvPr/>
        </p:nvSpPr>
        <p:spPr>
          <a:xfrm>
            <a:off x="2799892" y="1422350"/>
            <a:ext cx="64817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“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mặt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trời</a:t>
            </a:r>
            <a:r>
              <a:rPr lang="en-US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”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từ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chưa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hiểu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943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CF665-C3F0-4FD9-823E-1E63FD18B603}"/>
              </a:ext>
            </a:extLst>
          </p:cNvPr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điếu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hót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99" y="477749"/>
            <a:ext cx="4907347" cy="3661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56" y="477749"/>
            <a:ext cx="4885384" cy="36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93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8F65BE-B4E5-4E77-B3D5-B4FE11A1B6EA}"/>
              </a:ext>
            </a:extLst>
          </p:cNvPr>
          <p:cNvSpPr/>
          <p:nvPr/>
        </p:nvSpPr>
        <p:spPr>
          <a:xfrm>
            <a:off x="2343150" y="276225"/>
            <a:ext cx="767715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E5112D-0858-4F7A-BF6E-035A371032EC}"/>
              </a:ext>
            </a:extLst>
          </p:cNvPr>
          <p:cNvSpPr/>
          <p:nvPr/>
        </p:nvSpPr>
        <p:spPr>
          <a:xfrm>
            <a:off x="1657884" y="2742859"/>
            <a:ext cx="9227053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BB7C0E06-6EE7-4DC1-8358-E6A2581DF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72B56-0397-4CD6-B8FD-940442007F98}"/>
              </a:ext>
            </a:extLst>
          </p:cNvPr>
          <p:cNvSpPr txBox="1"/>
          <p:nvPr/>
        </p:nvSpPr>
        <p:spPr>
          <a:xfrm>
            <a:off x="539681" y="198281"/>
            <a:ext cx="1064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chò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25" y="1042893"/>
            <a:ext cx="4139350" cy="552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475" y="1042893"/>
            <a:ext cx="4144684" cy="55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91887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EFF06-DAD4-4ED1-B6B0-5F52054FFF36}"/>
              </a:ext>
            </a:extLst>
          </p:cNvPr>
          <p:cNvSpPr/>
          <p:nvPr/>
        </p:nvSpPr>
        <p:spPr>
          <a:xfrm>
            <a:off x="862354" y="247791"/>
            <a:ext cx="336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lang="zh-CN" altLang="en-US" sz="36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9F93D3-FDBA-4E16-A75D-B38EB1167C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606694" y="247791"/>
            <a:ext cx="646331" cy="646331"/>
          </a:xfrm>
          <a:prstGeom prst="rect">
            <a:avLst/>
          </a:prstGeom>
        </p:spPr>
      </p:pic>
      <p:grpSp>
        <p:nvGrpSpPr>
          <p:cNvPr id="18" name="PA_库_组合 5">
            <a:extLst>
              <a:ext uri="{FF2B5EF4-FFF2-40B4-BE49-F238E27FC236}">
                <a16:creationId xmlns:a16="http://schemas.microsoft.com/office/drawing/2014/main" id="{AF955D67-9B62-4940-B8F4-48EEBD93AD7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32528" y="1398396"/>
            <a:ext cx="587835" cy="671691"/>
            <a:chOff x="1836100" y="2332000"/>
            <a:chExt cx="1572829" cy="820060"/>
          </a:xfrm>
        </p:grpSpPr>
        <p:sp>
          <p:nvSpPr>
            <p:cNvPr id="20" name="任意多边形 10">
              <a:extLst>
                <a:ext uri="{FF2B5EF4-FFF2-40B4-BE49-F238E27FC236}">
                  <a16:creationId xmlns:a16="http://schemas.microsoft.com/office/drawing/2014/main" id="{8A917BB2-2EFD-4897-9ACB-1959781303AD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任意多边形 11">
              <a:extLst>
                <a:ext uri="{FF2B5EF4-FFF2-40B4-BE49-F238E27FC236}">
                  <a16:creationId xmlns:a16="http://schemas.microsoft.com/office/drawing/2014/main" id="{D963268E-F046-420F-9143-1CC88E8DA1BE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文本框 12">
              <a:extLst>
                <a:ext uri="{FF2B5EF4-FFF2-40B4-BE49-F238E27FC236}">
                  <a16:creationId xmlns:a16="http://schemas.microsoft.com/office/drawing/2014/main" id="{3807F0BA-7B52-4C1F-BD4D-91C5B4B25EE8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06BA273-B07E-4533-B948-24D1C5B73953}"/>
              </a:ext>
            </a:extLst>
          </p:cNvPr>
          <p:cNvSpPr/>
          <p:nvPr/>
        </p:nvSpPr>
        <p:spPr>
          <a:xfrm>
            <a:off x="1378524" y="1194118"/>
            <a:ext cx="8086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5" name="PA_库_组合 5">
            <a:extLst>
              <a:ext uri="{FF2B5EF4-FFF2-40B4-BE49-F238E27FC236}">
                <a16:creationId xmlns:a16="http://schemas.microsoft.com/office/drawing/2014/main" id="{4138C35B-3DFC-4261-9E48-0DF6427B2EB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64149" y="2423255"/>
            <a:ext cx="587835" cy="671691"/>
            <a:chOff x="1836100" y="2332000"/>
            <a:chExt cx="1572829" cy="820060"/>
          </a:xfrm>
        </p:grpSpPr>
        <p:sp>
          <p:nvSpPr>
            <p:cNvPr id="26" name="任意多边形 10">
              <a:extLst>
                <a:ext uri="{FF2B5EF4-FFF2-40B4-BE49-F238E27FC236}">
                  <a16:creationId xmlns:a16="http://schemas.microsoft.com/office/drawing/2014/main" id="{C816C71D-5565-47CD-95DD-52C5541860B3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任意多边形 11">
              <a:extLst>
                <a:ext uri="{FF2B5EF4-FFF2-40B4-BE49-F238E27FC236}">
                  <a16:creationId xmlns:a16="http://schemas.microsoft.com/office/drawing/2014/main" id="{4283F3D7-B157-4344-8A18-CBDC2F26A902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文本框 12">
              <a:extLst>
                <a:ext uri="{FF2B5EF4-FFF2-40B4-BE49-F238E27FC236}">
                  <a16:creationId xmlns:a16="http://schemas.microsoft.com/office/drawing/2014/main" id="{173C7EBF-EE59-4E00-BD2F-012139CDA592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7F332A78-68DF-4A6E-A353-2987DDFA0B49}"/>
              </a:ext>
            </a:extLst>
          </p:cNvPr>
          <p:cNvSpPr/>
          <p:nvPr/>
        </p:nvSpPr>
        <p:spPr>
          <a:xfrm>
            <a:off x="1196342" y="2484563"/>
            <a:ext cx="10267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0" name="PA_库_组合 5">
            <a:extLst>
              <a:ext uri="{FF2B5EF4-FFF2-40B4-BE49-F238E27FC236}">
                <a16:creationId xmlns:a16="http://schemas.microsoft.com/office/drawing/2014/main" id="{DDD162D4-F836-4635-84ED-55677FBC3E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535685" y="3369878"/>
            <a:ext cx="587835" cy="671691"/>
            <a:chOff x="1836100" y="2332000"/>
            <a:chExt cx="1572829" cy="820060"/>
          </a:xfrm>
        </p:grpSpPr>
        <p:sp>
          <p:nvSpPr>
            <p:cNvPr id="31" name="任意多边形 10">
              <a:extLst>
                <a:ext uri="{FF2B5EF4-FFF2-40B4-BE49-F238E27FC236}">
                  <a16:creationId xmlns:a16="http://schemas.microsoft.com/office/drawing/2014/main" id="{8439F104-1BB9-4CC7-B9F6-06F5F43ABCA1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任意多边形 11">
              <a:extLst>
                <a:ext uri="{FF2B5EF4-FFF2-40B4-BE49-F238E27FC236}">
                  <a16:creationId xmlns:a16="http://schemas.microsoft.com/office/drawing/2014/main" id="{D02151E4-019B-441F-856B-DE4B535F4D98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文本框 12">
              <a:extLst>
                <a:ext uri="{FF2B5EF4-FFF2-40B4-BE49-F238E27FC236}">
                  <a16:creationId xmlns:a16="http://schemas.microsoft.com/office/drawing/2014/main" id="{AE8FA472-D004-415A-AD43-D92D8F031519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38AB3E8-5777-42C4-91E5-A83AD5EDC0FC}"/>
              </a:ext>
            </a:extLst>
          </p:cNvPr>
          <p:cNvSpPr/>
          <p:nvPr/>
        </p:nvSpPr>
        <p:spPr>
          <a:xfrm>
            <a:off x="1313254" y="3439545"/>
            <a:ext cx="102073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5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44597" y="4265325"/>
            <a:ext cx="587835" cy="671691"/>
            <a:chOff x="1836100" y="2332000"/>
            <a:chExt cx="1572829" cy="820060"/>
          </a:xfrm>
        </p:grpSpPr>
        <p:sp>
          <p:nvSpPr>
            <p:cNvPr id="36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695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276790" y="4372478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图片 2" descr="2">
            <a:extLst>
              <a:ext uri="{FF2B5EF4-FFF2-40B4-BE49-F238E27FC236}">
                <a16:creationId xmlns:a16="http://schemas.microsoft.com/office/drawing/2014/main" id="{E8A9DD5C-9874-4A1E-8316-2D01897C57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0409" y="-448419"/>
            <a:ext cx="2844126" cy="2446263"/>
          </a:xfrm>
          <a:prstGeom prst="rect">
            <a:avLst/>
          </a:prstGeom>
        </p:spPr>
      </p:pic>
      <p:grpSp>
        <p:nvGrpSpPr>
          <p:cNvPr id="43" name="PA_库_组合 5">
            <a:extLst>
              <a:ext uri="{FF2B5EF4-FFF2-40B4-BE49-F238E27FC236}">
                <a16:creationId xmlns:a16="http://schemas.microsoft.com/office/drawing/2014/main" id="{B4D84E1D-27A5-4683-954F-31096D0669B8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544597" y="5261947"/>
            <a:ext cx="587835" cy="671691"/>
            <a:chOff x="1836100" y="2332000"/>
            <a:chExt cx="1572829" cy="820060"/>
          </a:xfrm>
        </p:grpSpPr>
        <p:sp>
          <p:nvSpPr>
            <p:cNvPr id="44" name="任意多边形 10">
              <a:extLst>
                <a:ext uri="{FF2B5EF4-FFF2-40B4-BE49-F238E27FC236}">
                  <a16:creationId xmlns:a16="http://schemas.microsoft.com/office/drawing/2014/main" id="{E01CE7C2-3D91-41CE-8C17-7C0495945B62}"/>
                </a:ext>
              </a:extLst>
            </p:cNvPr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rgbClr val="FFFFFF"/>
              </a:bgClr>
            </a:patt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任意多边形 11">
              <a:extLst>
                <a:ext uri="{FF2B5EF4-FFF2-40B4-BE49-F238E27FC236}">
                  <a16:creationId xmlns:a16="http://schemas.microsoft.com/office/drawing/2014/main" id="{FDE2F991-9201-433D-978B-80A549FA6C04}"/>
                </a:ext>
              </a:extLst>
            </p:cNvPr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rgbClr val="FFFFFF"/>
            </a:solidFill>
            <a:ln w="25400" cap="rnd" cmpd="sng" algn="ctr">
              <a:solidFill>
                <a:srgbClr val="F59C1F"/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6" name="文本框 12">
              <a:extLst>
                <a:ext uri="{FF2B5EF4-FFF2-40B4-BE49-F238E27FC236}">
                  <a16:creationId xmlns:a16="http://schemas.microsoft.com/office/drawing/2014/main" id="{A94E5C43-3526-4D66-BB5B-51EB87935DB5}"/>
                </a:ext>
              </a:extLst>
            </p:cNvPr>
            <p:cNvSpPr txBox="1"/>
            <p:nvPr/>
          </p:nvSpPr>
          <p:spPr>
            <a:xfrm>
              <a:off x="2222349" y="2332000"/>
              <a:ext cx="756775" cy="770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F6BAC05F-1476-4C07-B5B3-68F57210B71F}"/>
              </a:ext>
            </a:extLst>
          </p:cNvPr>
          <p:cNvSpPr/>
          <p:nvPr/>
        </p:nvSpPr>
        <p:spPr>
          <a:xfrm>
            <a:off x="1313254" y="5362487"/>
            <a:ext cx="103278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altLang="zh-CN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4" grpId="0"/>
      <p:bldP spid="39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414644" y="670634"/>
            <a:ext cx="9961568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414644" y="2232213"/>
            <a:ext cx="9961568" cy="3697940"/>
            <a:chOff x="1198086" y="4190331"/>
            <a:chExt cx="9010213" cy="217915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190331"/>
              <a:ext cx="9010213" cy="217915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799829"/>
              <a:ext cx="754340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Muôn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lâu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tối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tăm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ẩm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ướt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vô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sở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1066800" y="284626"/>
            <a:ext cx="10392653" cy="10556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35AB93-CCF1-431F-BE46-F0313F97947F}"/>
              </a:ext>
            </a:extLst>
          </p:cNvPr>
          <p:cNvGrpSpPr/>
          <p:nvPr/>
        </p:nvGrpSpPr>
        <p:grpSpPr>
          <a:xfrm>
            <a:off x="1730037" y="1992629"/>
            <a:ext cx="8302605" cy="2463461"/>
            <a:chOff x="1156809" y="2036591"/>
            <a:chExt cx="5524766" cy="281645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3731F6-CB87-4B4C-8CF4-07911A8A9877}"/>
                </a:ext>
              </a:extLst>
            </p:cNvPr>
            <p:cNvGrpSpPr/>
            <p:nvPr/>
          </p:nvGrpSpPr>
          <p:grpSpPr>
            <a:xfrm>
              <a:off x="1156809" y="2036591"/>
              <a:ext cx="5524766" cy="2816456"/>
              <a:chOff x="722959" y="913453"/>
              <a:chExt cx="5056500" cy="2816456"/>
            </a:xfrm>
          </p:grpSpPr>
          <p:sp>
            <p:nvSpPr>
              <p:cNvPr id="11" name="Rounded Rectangle 18">
                <a:extLst>
                  <a:ext uri="{FF2B5EF4-FFF2-40B4-BE49-F238E27FC236}">
                    <a16:creationId xmlns:a16="http://schemas.microsoft.com/office/drawing/2014/main" id="{7F77A27D-59C1-4F87-A3C2-6C2A7CC1698C}"/>
                  </a:ext>
                </a:extLst>
              </p:cNvPr>
              <p:cNvSpPr/>
              <p:nvPr/>
            </p:nvSpPr>
            <p:spPr>
              <a:xfrm>
                <a:off x="1001578" y="1120261"/>
                <a:ext cx="4777881" cy="2609648"/>
              </a:xfrm>
              <a:prstGeom prst="roundRect">
                <a:avLst>
                  <a:gd name="adj" fmla="val 10868"/>
                </a:avLst>
              </a:prstGeom>
              <a:noFill/>
              <a:ln w="57150">
                <a:solidFill>
                  <a:srgbClr val="00D7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DA3F100-4D59-4F2C-ACC8-1C0E3C87AD3D}"/>
                  </a:ext>
                </a:extLst>
              </p:cNvPr>
              <p:cNvGrpSpPr/>
              <p:nvPr/>
            </p:nvGrpSpPr>
            <p:grpSpPr>
              <a:xfrm>
                <a:off x="722959" y="913453"/>
                <a:ext cx="557239" cy="461665"/>
                <a:chOff x="818495" y="763325"/>
                <a:chExt cx="557239" cy="461665"/>
              </a:xfrm>
            </p:grpSpPr>
            <p:sp>
              <p:nvSpPr>
                <p:cNvPr id="13" name="MH_SubTitle_1">
                  <a:extLst>
                    <a:ext uri="{FF2B5EF4-FFF2-40B4-BE49-F238E27FC236}">
                      <a16:creationId xmlns:a16="http://schemas.microsoft.com/office/drawing/2014/main" id="{1D5BE9E1-A60D-4578-9216-5128130B1B89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818495" y="763325"/>
                  <a:ext cx="557239" cy="461665"/>
                </a:xfrm>
                <a:custGeom>
                  <a:avLst/>
                  <a:gdLst>
                    <a:gd name="T0" fmla="*/ 1859239 w 5162"/>
                    <a:gd name="T1" fmla="*/ 620001 h 4955"/>
                    <a:gd name="T2" fmla="*/ 1781002 w 5162"/>
                    <a:gd name="T3" fmla="*/ 565046 h 4955"/>
                    <a:gd name="T4" fmla="*/ 1678777 w 5162"/>
                    <a:gd name="T5" fmla="*/ 539227 h 4955"/>
                    <a:gd name="T6" fmla="*/ 1565480 w 5162"/>
                    <a:gd name="T7" fmla="*/ 535170 h 4955"/>
                    <a:gd name="T8" fmla="*/ 1354388 w 5162"/>
                    <a:gd name="T9" fmla="*/ 562464 h 4955"/>
                    <a:gd name="T10" fmla="*/ 1243675 w 5162"/>
                    <a:gd name="T11" fmla="*/ 583487 h 4955"/>
                    <a:gd name="T12" fmla="*/ 1226330 w 5162"/>
                    <a:gd name="T13" fmla="*/ 403130 h 4955"/>
                    <a:gd name="T14" fmla="*/ 1184259 w 5162"/>
                    <a:gd name="T15" fmla="*/ 226461 h 4955"/>
                    <a:gd name="T16" fmla="*/ 1138867 w 5162"/>
                    <a:gd name="T17" fmla="*/ 125402 h 4955"/>
                    <a:gd name="T18" fmla="*/ 1075760 w 5162"/>
                    <a:gd name="T19" fmla="*/ 46104 h 4955"/>
                    <a:gd name="T20" fmla="*/ 990511 w 5162"/>
                    <a:gd name="T21" fmla="*/ 4057 h 4955"/>
                    <a:gd name="T22" fmla="*/ 902679 w 5162"/>
                    <a:gd name="T23" fmla="*/ 6639 h 4955"/>
                    <a:gd name="T24" fmla="*/ 820383 w 5162"/>
                    <a:gd name="T25" fmla="*/ 54218 h 4955"/>
                    <a:gd name="T26" fmla="*/ 759491 w 5162"/>
                    <a:gd name="T27" fmla="*/ 136835 h 4955"/>
                    <a:gd name="T28" fmla="*/ 716312 w 5162"/>
                    <a:gd name="T29" fmla="*/ 240107 h 4955"/>
                    <a:gd name="T30" fmla="*/ 674611 w 5162"/>
                    <a:gd name="T31" fmla="*/ 428948 h 4955"/>
                    <a:gd name="T32" fmla="*/ 660956 w 5162"/>
                    <a:gd name="T33" fmla="*/ 590126 h 4955"/>
                    <a:gd name="T34" fmla="*/ 527362 w 5162"/>
                    <a:gd name="T35" fmla="*/ 558038 h 4955"/>
                    <a:gd name="T36" fmla="*/ 325127 w 5162"/>
                    <a:gd name="T37" fmla="*/ 534433 h 4955"/>
                    <a:gd name="T38" fmla="*/ 212938 w 5162"/>
                    <a:gd name="T39" fmla="*/ 541072 h 4955"/>
                    <a:gd name="T40" fmla="*/ 112927 w 5162"/>
                    <a:gd name="T41" fmla="*/ 570209 h 4955"/>
                    <a:gd name="T42" fmla="*/ 38011 w 5162"/>
                    <a:gd name="T43" fmla="*/ 629222 h 4955"/>
                    <a:gd name="T44" fmla="*/ 2952 w 5162"/>
                    <a:gd name="T45" fmla="*/ 709258 h 4955"/>
                    <a:gd name="T46" fmla="*/ 11071 w 5162"/>
                    <a:gd name="T47" fmla="*/ 804784 h 4955"/>
                    <a:gd name="T48" fmla="*/ 61999 w 5162"/>
                    <a:gd name="T49" fmla="*/ 890352 h 4955"/>
                    <a:gd name="T50" fmla="*/ 141713 w 5162"/>
                    <a:gd name="T51" fmla="*/ 965962 h 4955"/>
                    <a:gd name="T52" fmla="*/ 284901 w 5162"/>
                    <a:gd name="T53" fmla="*/ 1057063 h 4955"/>
                    <a:gd name="T54" fmla="*/ 457244 w 5162"/>
                    <a:gd name="T55" fmla="*/ 1135623 h 4955"/>
                    <a:gd name="T56" fmla="*/ 439161 w 5162"/>
                    <a:gd name="T57" fmla="*/ 1204594 h 4955"/>
                    <a:gd name="T58" fmla="*/ 348746 w 5162"/>
                    <a:gd name="T59" fmla="*/ 1379788 h 4955"/>
                    <a:gd name="T60" fmla="*/ 302984 w 5162"/>
                    <a:gd name="T61" fmla="*/ 1514410 h 4955"/>
                    <a:gd name="T62" fmla="*/ 289699 w 5162"/>
                    <a:gd name="T63" fmla="*/ 1621740 h 4955"/>
                    <a:gd name="T64" fmla="*/ 308151 w 5162"/>
                    <a:gd name="T65" fmla="*/ 1717266 h 4955"/>
                    <a:gd name="T66" fmla="*/ 369412 w 5162"/>
                    <a:gd name="T67" fmla="*/ 1792507 h 4955"/>
                    <a:gd name="T68" fmla="*/ 448756 w 5162"/>
                    <a:gd name="T69" fmla="*/ 1825333 h 4955"/>
                    <a:gd name="T70" fmla="*/ 545446 w 5162"/>
                    <a:gd name="T71" fmla="*/ 1817588 h 4955"/>
                    <a:gd name="T72" fmla="*/ 642504 w 5162"/>
                    <a:gd name="T73" fmla="*/ 1774804 h 4955"/>
                    <a:gd name="T74" fmla="*/ 746574 w 5162"/>
                    <a:gd name="T75" fmla="*/ 1700300 h 4955"/>
                    <a:gd name="T76" fmla="*/ 892346 w 5162"/>
                    <a:gd name="T77" fmla="*/ 1555350 h 4955"/>
                    <a:gd name="T78" fmla="*/ 958036 w 5162"/>
                    <a:gd name="T79" fmla="*/ 1488961 h 4955"/>
                    <a:gd name="T80" fmla="*/ 1077237 w 5162"/>
                    <a:gd name="T81" fmla="*/ 1625059 h 4955"/>
                    <a:gd name="T82" fmla="*/ 1214890 w 5162"/>
                    <a:gd name="T83" fmla="*/ 1744191 h 4955"/>
                    <a:gd name="T84" fmla="*/ 1310841 w 5162"/>
                    <a:gd name="T85" fmla="*/ 1799884 h 4955"/>
                    <a:gd name="T86" fmla="*/ 1408268 w 5162"/>
                    <a:gd name="T87" fmla="*/ 1827177 h 4955"/>
                    <a:gd name="T88" fmla="*/ 1502374 w 5162"/>
                    <a:gd name="T89" fmla="*/ 1812055 h 4955"/>
                    <a:gd name="T90" fmla="*/ 1572123 w 5162"/>
                    <a:gd name="T91" fmla="*/ 1758206 h 4955"/>
                    <a:gd name="T92" fmla="*/ 1610504 w 5162"/>
                    <a:gd name="T93" fmla="*/ 1671163 h 4955"/>
                    <a:gd name="T94" fmla="*/ 1611980 w 5162"/>
                    <a:gd name="T95" fmla="*/ 1568997 h 4955"/>
                    <a:gd name="T96" fmla="*/ 1586516 w 5162"/>
                    <a:gd name="T97" fmla="*/ 1459824 h 4955"/>
                    <a:gd name="T98" fmla="*/ 1510124 w 5162"/>
                    <a:gd name="T99" fmla="*/ 1282417 h 4955"/>
                    <a:gd name="T100" fmla="*/ 1426720 w 5162"/>
                    <a:gd name="T101" fmla="*/ 1143738 h 4955"/>
                    <a:gd name="T102" fmla="*/ 1530052 w 5162"/>
                    <a:gd name="T103" fmla="*/ 1101322 h 4955"/>
                    <a:gd name="T104" fmla="*/ 1716788 w 5162"/>
                    <a:gd name="T105" fmla="*/ 999894 h 4955"/>
                    <a:gd name="T106" fmla="*/ 1805727 w 5162"/>
                    <a:gd name="T107" fmla="*/ 929448 h 4955"/>
                    <a:gd name="T108" fmla="*/ 1872893 w 5162"/>
                    <a:gd name="T109" fmla="*/ 849044 h 4955"/>
                    <a:gd name="T110" fmla="*/ 1904262 w 5162"/>
                    <a:gd name="T111" fmla="*/ 758312 h 495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5162" h="4955">
                      <a:moveTo>
                        <a:pt x="5137" y="1856"/>
                      </a:moveTo>
                      <a:lnTo>
                        <a:pt x="5137" y="1856"/>
                      </a:lnTo>
                      <a:lnTo>
                        <a:pt x="5125" y="1823"/>
                      </a:lnTo>
                      <a:lnTo>
                        <a:pt x="5111" y="1791"/>
                      </a:lnTo>
                      <a:lnTo>
                        <a:pt x="5096" y="1762"/>
                      </a:lnTo>
                      <a:lnTo>
                        <a:pt x="5078" y="1733"/>
                      </a:lnTo>
                      <a:lnTo>
                        <a:pt x="5059" y="1706"/>
                      </a:lnTo>
                      <a:lnTo>
                        <a:pt x="5038" y="1681"/>
                      </a:lnTo>
                      <a:lnTo>
                        <a:pt x="5016" y="1658"/>
                      </a:lnTo>
                      <a:lnTo>
                        <a:pt x="4993" y="1635"/>
                      </a:lnTo>
                      <a:lnTo>
                        <a:pt x="4968" y="1614"/>
                      </a:lnTo>
                      <a:lnTo>
                        <a:pt x="4941" y="1596"/>
                      </a:lnTo>
                      <a:lnTo>
                        <a:pt x="4914" y="1578"/>
                      </a:lnTo>
                      <a:lnTo>
                        <a:pt x="4886" y="1562"/>
                      </a:lnTo>
                      <a:lnTo>
                        <a:pt x="4856" y="1546"/>
                      </a:lnTo>
                      <a:lnTo>
                        <a:pt x="4826" y="1532"/>
                      </a:lnTo>
                      <a:lnTo>
                        <a:pt x="4793" y="1520"/>
                      </a:lnTo>
                      <a:lnTo>
                        <a:pt x="4760" y="1508"/>
                      </a:lnTo>
                      <a:lnTo>
                        <a:pt x="4727" y="1498"/>
                      </a:lnTo>
                      <a:lnTo>
                        <a:pt x="4693" y="1488"/>
                      </a:lnTo>
                      <a:lnTo>
                        <a:pt x="4657" y="1480"/>
                      </a:lnTo>
                      <a:lnTo>
                        <a:pt x="4622" y="1474"/>
                      </a:lnTo>
                      <a:lnTo>
                        <a:pt x="4586" y="1467"/>
                      </a:lnTo>
                      <a:lnTo>
                        <a:pt x="4549" y="1462"/>
                      </a:lnTo>
                      <a:lnTo>
                        <a:pt x="4511" y="1458"/>
                      </a:lnTo>
                      <a:lnTo>
                        <a:pt x="4473" y="1455"/>
                      </a:lnTo>
                      <a:lnTo>
                        <a:pt x="4436" y="1452"/>
                      </a:lnTo>
                      <a:lnTo>
                        <a:pt x="4397" y="1451"/>
                      </a:lnTo>
                      <a:lnTo>
                        <a:pt x="4359" y="1449"/>
                      </a:lnTo>
                      <a:lnTo>
                        <a:pt x="4320" y="1448"/>
                      </a:lnTo>
                      <a:lnTo>
                        <a:pt x="4281" y="1449"/>
                      </a:lnTo>
                      <a:lnTo>
                        <a:pt x="4242" y="1451"/>
                      </a:lnTo>
                      <a:lnTo>
                        <a:pt x="4164" y="1455"/>
                      </a:lnTo>
                      <a:lnTo>
                        <a:pt x="4088" y="1460"/>
                      </a:lnTo>
                      <a:lnTo>
                        <a:pt x="4012" y="1468"/>
                      </a:lnTo>
                      <a:lnTo>
                        <a:pt x="3938" y="1478"/>
                      </a:lnTo>
                      <a:lnTo>
                        <a:pt x="3867" y="1488"/>
                      </a:lnTo>
                      <a:lnTo>
                        <a:pt x="3798" y="1500"/>
                      </a:lnTo>
                      <a:lnTo>
                        <a:pt x="3732" y="1513"/>
                      </a:lnTo>
                      <a:lnTo>
                        <a:pt x="3670" y="1525"/>
                      </a:lnTo>
                      <a:lnTo>
                        <a:pt x="3614" y="1538"/>
                      </a:lnTo>
                      <a:lnTo>
                        <a:pt x="3560" y="1549"/>
                      </a:lnTo>
                      <a:lnTo>
                        <a:pt x="3514" y="1561"/>
                      </a:lnTo>
                      <a:lnTo>
                        <a:pt x="3437" y="1581"/>
                      </a:lnTo>
                      <a:lnTo>
                        <a:pt x="3388" y="1595"/>
                      </a:lnTo>
                      <a:lnTo>
                        <a:pt x="3371" y="1600"/>
                      </a:lnTo>
                      <a:lnTo>
                        <a:pt x="3370" y="1582"/>
                      </a:lnTo>
                      <a:lnTo>
                        <a:pt x="3368" y="1531"/>
                      </a:lnTo>
                      <a:lnTo>
                        <a:pt x="3363" y="1453"/>
                      </a:lnTo>
                      <a:lnTo>
                        <a:pt x="3360" y="1403"/>
                      </a:lnTo>
                      <a:lnTo>
                        <a:pt x="3355" y="1350"/>
                      </a:lnTo>
                      <a:lnTo>
                        <a:pt x="3350" y="1292"/>
                      </a:lnTo>
                      <a:lnTo>
                        <a:pt x="3342" y="1229"/>
                      </a:lnTo>
                      <a:lnTo>
                        <a:pt x="3333" y="1163"/>
                      </a:lnTo>
                      <a:lnTo>
                        <a:pt x="3323" y="1093"/>
                      </a:lnTo>
                      <a:lnTo>
                        <a:pt x="3311" y="1023"/>
                      </a:lnTo>
                      <a:lnTo>
                        <a:pt x="3297" y="949"/>
                      </a:lnTo>
                      <a:lnTo>
                        <a:pt x="3281" y="875"/>
                      </a:lnTo>
                      <a:lnTo>
                        <a:pt x="3264" y="800"/>
                      </a:lnTo>
                      <a:lnTo>
                        <a:pt x="3244" y="725"/>
                      </a:lnTo>
                      <a:lnTo>
                        <a:pt x="3232" y="687"/>
                      </a:lnTo>
                      <a:lnTo>
                        <a:pt x="3220" y="651"/>
                      </a:lnTo>
                      <a:lnTo>
                        <a:pt x="3209" y="614"/>
                      </a:lnTo>
                      <a:lnTo>
                        <a:pt x="3196" y="577"/>
                      </a:lnTo>
                      <a:lnTo>
                        <a:pt x="3183" y="541"/>
                      </a:lnTo>
                      <a:lnTo>
                        <a:pt x="3168" y="507"/>
                      </a:lnTo>
                      <a:lnTo>
                        <a:pt x="3153" y="471"/>
                      </a:lnTo>
                      <a:lnTo>
                        <a:pt x="3137" y="437"/>
                      </a:lnTo>
                      <a:lnTo>
                        <a:pt x="3122" y="404"/>
                      </a:lnTo>
                      <a:lnTo>
                        <a:pt x="3104" y="371"/>
                      </a:lnTo>
                      <a:lnTo>
                        <a:pt x="3086" y="340"/>
                      </a:lnTo>
                      <a:lnTo>
                        <a:pt x="3068" y="308"/>
                      </a:lnTo>
                      <a:lnTo>
                        <a:pt x="3048" y="279"/>
                      </a:lnTo>
                      <a:lnTo>
                        <a:pt x="3028" y="250"/>
                      </a:lnTo>
                      <a:lnTo>
                        <a:pt x="3007" y="223"/>
                      </a:lnTo>
                      <a:lnTo>
                        <a:pt x="2985" y="197"/>
                      </a:lnTo>
                      <a:lnTo>
                        <a:pt x="2962" y="171"/>
                      </a:lnTo>
                      <a:lnTo>
                        <a:pt x="2939" y="147"/>
                      </a:lnTo>
                      <a:lnTo>
                        <a:pt x="2915" y="125"/>
                      </a:lnTo>
                      <a:lnTo>
                        <a:pt x="2888" y="105"/>
                      </a:lnTo>
                      <a:lnTo>
                        <a:pt x="2862" y="86"/>
                      </a:lnTo>
                      <a:lnTo>
                        <a:pt x="2835" y="68"/>
                      </a:lnTo>
                      <a:lnTo>
                        <a:pt x="2807" y="54"/>
                      </a:lnTo>
                      <a:lnTo>
                        <a:pt x="2778" y="40"/>
                      </a:lnTo>
                      <a:lnTo>
                        <a:pt x="2747" y="27"/>
                      </a:lnTo>
                      <a:lnTo>
                        <a:pt x="2716" y="18"/>
                      </a:lnTo>
                      <a:lnTo>
                        <a:pt x="2684" y="11"/>
                      </a:lnTo>
                      <a:lnTo>
                        <a:pt x="2651" y="4"/>
                      </a:lnTo>
                      <a:lnTo>
                        <a:pt x="2616" y="1"/>
                      </a:lnTo>
                      <a:lnTo>
                        <a:pt x="2580" y="0"/>
                      </a:lnTo>
                      <a:lnTo>
                        <a:pt x="2546" y="1"/>
                      </a:lnTo>
                      <a:lnTo>
                        <a:pt x="2511" y="4"/>
                      </a:lnTo>
                      <a:lnTo>
                        <a:pt x="2477" y="11"/>
                      </a:lnTo>
                      <a:lnTo>
                        <a:pt x="2446" y="18"/>
                      </a:lnTo>
                      <a:lnTo>
                        <a:pt x="2414" y="27"/>
                      </a:lnTo>
                      <a:lnTo>
                        <a:pt x="2384" y="40"/>
                      </a:lnTo>
                      <a:lnTo>
                        <a:pt x="2354" y="54"/>
                      </a:lnTo>
                      <a:lnTo>
                        <a:pt x="2326" y="68"/>
                      </a:lnTo>
                      <a:lnTo>
                        <a:pt x="2299" y="86"/>
                      </a:lnTo>
                      <a:lnTo>
                        <a:pt x="2272" y="105"/>
                      </a:lnTo>
                      <a:lnTo>
                        <a:pt x="2247" y="125"/>
                      </a:lnTo>
                      <a:lnTo>
                        <a:pt x="2223" y="147"/>
                      </a:lnTo>
                      <a:lnTo>
                        <a:pt x="2199" y="171"/>
                      </a:lnTo>
                      <a:lnTo>
                        <a:pt x="2177" y="197"/>
                      </a:lnTo>
                      <a:lnTo>
                        <a:pt x="2155" y="223"/>
                      </a:lnTo>
                      <a:lnTo>
                        <a:pt x="2134" y="250"/>
                      </a:lnTo>
                      <a:lnTo>
                        <a:pt x="2114" y="279"/>
                      </a:lnTo>
                      <a:lnTo>
                        <a:pt x="2094" y="308"/>
                      </a:lnTo>
                      <a:lnTo>
                        <a:pt x="2075" y="340"/>
                      </a:lnTo>
                      <a:lnTo>
                        <a:pt x="2058" y="371"/>
                      </a:lnTo>
                      <a:lnTo>
                        <a:pt x="2040" y="404"/>
                      </a:lnTo>
                      <a:lnTo>
                        <a:pt x="2024" y="437"/>
                      </a:lnTo>
                      <a:lnTo>
                        <a:pt x="2008" y="471"/>
                      </a:lnTo>
                      <a:lnTo>
                        <a:pt x="1994" y="507"/>
                      </a:lnTo>
                      <a:lnTo>
                        <a:pt x="1979" y="541"/>
                      </a:lnTo>
                      <a:lnTo>
                        <a:pt x="1965" y="577"/>
                      </a:lnTo>
                      <a:lnTo>
                        <a:pt x="1953" y="614"/>
                      </a:lnTo>
                      <a:lnTo>
                        <a:pt x="1941" y="651"/>
                      </a:lnTo>
                      <a:lnTo>
                        <a:pt x="1929" y="687"/>
                      </a:lnTo>
                      <a:lnTo>
                        <a:pt x="1918" y="725"/>
                      </a:lnTo>
                      <a:lnTo>
                        <a:pt x="1898" y="800"/>
                      </a:lnTo>
                      <a:lnTo>
                        <a:pt x="1880" y="875"/>
                      </a:lnTo>
                      <a:lnTo>
                        <a:pt x="1864" y="949"/>
                      </a:lnTo>
                      <a:lnTo>
                        <a:pt x="1851" y="1023"/>
                      </a:lnTo>
                      <a:lnTo>
                        <a:pt x="1838" y="1093"/>
                      </a:lnTo>
                      <a:lnTo>
                        <a:pt x="1828" y="1163"/>
                      </a:lnTo>
                      <a:lnTo>
                        <a:pt x="1819" y="1229"/>
                      </a:lnTo>
                      <a:lnTo>
                        <a:pt x="1812" y="1292"/>
                      </a:lnTo>
                      <a:lnTo>
                        <a:pt x="1807" y="1350"/>
                      </a:lnTo>
                      <a:lnTo>
                        <a:pt x="1801" y="1403"/>
                      </a:lnTo>
                      <a:lnTo>
                        <a:pt x="1798" y="1453"/>
                      </a:lnTo>
                      <a:lnTo>
                        <a:pt x="1793" y="1531"/>
                      </a:lnTo>
                      <a:lnTo>
                        <a:pt x="1791" y="1582"/>
                      </a:lnTo>
                      <a:lnTo>
                        <a:pt x="1791" y="1600"/>
                      </a:lnTo>
                      <a:lnTo>
                        <a:pt x="1774" y="1595"/>
                      </a:lnTo>
                      <a:lnTo>
                        <a:pt x="1725" y="1581"/>
                      </a:lnTo>
                      <a:lnTo>
                        <a:pt x="1648" y="1561"/>
                      </a:lnTo>
                      <a:lnTo>
                        <a:pt x="1601" y="1549"/>
                      </a:lnTo>
                      <a:lnTo>
                        <a:pt x="1548" y="1538"/>
                      </a:lnTo>
                      <a:lnTo>
                        <a:pt x="1491" y="1525"/>
                      </a:lnTo>
                      <a:lnTo>
                        <a:pt x="1429" y="1513"/>
                      </a:lnTo>
                      <a:lnTo>
                        <a:pt x="1364" y="1500"/>
                      </a:lnTo>
                      <a:lnTo>
                        <a:pt x="1295" y="1488"/>
                      </a:lnTo>
                      <a:lnTo>
                        <a:pt x="1223" y="1478"/>
                      </a:lnTo>
                      <a:lnTo>
                        <a:pt x="1150" y="1468"/>
                      </a:lnTo>
                      <a:lnTo>
                        <a:pt x="1074" y="1460"/>
                      </a:lnTo>
                      <a:lnTo>
                        <a:pt x="997" y="1455"/>
                      </a:lnTo>
                      <a:lnTo>
                        <a:pt x="919" y="1451"/>
                      </a:lnTo>
                      <a:lnTo>
                        <a:pt x="881" y="1449"/>
                      </a:lnTo>
                      <a:lnTo>
                        <a:pt x="842" y="1448"/>
                      </a:lnTo>
                      <a:lnTo>
                        <a:pt x="804" y="1449"/>
                      </a:lnTo>
                      <a:lnTo>
                        <a:pt x="765" y="1451"/>
                      </a:lnTo>
                      <a:lnTo>
                        <a:pt x="726" y="1452"/>
                      </a:lnTo>
                      <a:lnTo>
                        <a:pt x="688" y="1455"/>
                      </a:lnTo>
                      <a:lnTo>
                        <a:pt x="650" y="1458"/>
                      </a:lnTo>
                      <a:lnTo>
                        <a:pt x="614" y="1462"/>
                      </a:lnTo>
                      <a:lnTo>
                        <a:pt x="577" y="1467"/>
                      </a:lnTo>
                      <a:lnTo>
                        <a:pt x="540" y="1474"/>
                      </a:lnTo>
                      <a:lnTo>
                        <a:pt x="504" y="1480"/>
                      </a:lnTo>
                      <a:lnTo>
                        <a:pt x="470" y="1488"/>
                      </a:lnTo>
                      <a:lnTo>
                        <a:pt x="435" y="1498"/>
                      </a:lnTo>
                      <a:lnTo>
                        <a:pt x="401" y="1508"/>
                      </a:lnTo>
                      <a:lnTo>
                        <a:pt x="369" y="1520"/>
                      </a:lnTo>
                      <a:lnTo>
                        <a:pt x="337" y="1532"/>
                      </a:lnTo>
                      <a:lnTo>
                        <a:pt x="306" y="1546"/>
                      </a:lnTo>
                      <a:lnTo>
                        <a:pt x="276" y="1562"/>
                      </a:lnTo>
                      <a:lnTo>
                        <a:pt x="248" y="1578"/>
                      </a:lnTo>
                      <a:lnTo>
                        <a:pt x="220" y="1596"/>
                      </a:lnTo>
                      <a:lnTo>
                        <a:pt x="194" y="1614"/>
                      </a:lnTo>
                      <a:lnTo>
                        <a:pt x="169" y="1635"/>
                      </a:lnTo>
                      <a:lnTo>
                        <a:pt x="146" y="1658"/>
                      </a:lnTo>
                      <a:lnTo>
                        <a:pt x="124" y="1681"/>
                      </a:lnTo>
                      <a:lnTo>
                        <a:pt x="103" y="1706"/>
                      </a:lnTo>
                      <a:lnTo>
                        <a:pt x="84" y="1733"/>
                      </a:lnTo>
                      <a:lnTo>
                        <a:pt x="67" y="1762"/>
                      </a:lnTo>
                      <a:lnTo>
                        <a:pt x="51" y="1791"/>
                      </a:lnTo>
                      <a:lnTo>
                        <a:pt x="37" y="1823"/>
                      </a:lnTo>
                      <a:lnTo>
                        <a:pt x="25" y="1856"/>
                      </a:lnTo>
                      <a:lnTo>
                        <a:pt x="15" y="1890"/>
                      </a:lnTo>
                      <a:lnTo>
                        <a:pt x="8" y="1923"/>
                      </a:lnTo>
                      <a:lnTo>
                        <a:pt x="3" y="1957"/>
                      </a:lnTo>
                      <a:lnTo>
                        <a:pt x="1" y="1991"/>
                      </a:lnTo>
                      <a:lnTo>
                        <a:pt x="0" y="2023"/>
                      </a:lnTo>
                      <a:lnTo>
                        <a:pt x="2" y="2056"/>
                      </a:lnTo>
                      <a:lnTo>
                        <a:pt x="6" y="2087"/>
                      </a:lnTo>
                      <a:lnTo>
                        <a:pt x="12" y="2119"/>
                      </a:lnTo>
                      <a:lnTo>
                        <a:pt x="20" y="2151"/>
                      </a:lnTo>
                      <a:lnTo>
                        <a:pt x="30" y="2182"/>
                      </a:lnTo>
                      <a:lnTo>
                        <a:pt x="42" y="2213"/>
                      </a:lnTo>
                      <a:lnTo>
                        <a:pt x="55" y="2242"/>
                      </a:lnTo>
                      <a:lnTo>
                        <a:pt x="70" y="2272"/>
                      </a:lnTo>
                      <a:lnTo>
                        <a:pt x="87" y="2302"/>
                      </a:lnTo>
                      <a:lnTo>
                        <a:pt x="105" y="2330"/>
                      </a:lnTo>
                      <a:lnTo>
                        <a:pt x="125" y="2359"/>
                      </a:lnTo>
                      <a:lnTo>
                        <a:pt x="146" y="2387"/>
                      </a:lnTo>
                      <a:lnTo>
                        <a:pt x="168" y="2414"/>
                      </a:lnTo>
                      <a:lnTo>
                        <a:pt x="192" y="2442"/>
                      </a:lnTo>
                      <a:lnTo>
                        <a:pt x="216" y="2469"/>
                      </a:lnTo>
                      <a:lnTo>
                        <a:pt x="242" y="2495"/>
                      </a:lnTo>
                      <a:lnTo>
                        <a:pt x="269" y="2520"/>
                      </a:lnTo>
                      <a:lnTo>
                        <a:pt x="296" y="2547"/>
                      </a:lnTo>
                      <a:lnTo>
                        <a:pt x="325" y="2571"/>
                      </a:lnTo>
                      <a:lnTo>
                        <a:pt x="355" y="2596"/>
                      </a:lnTo>
                      <a:lnTo>
                        <a:pt x="384" y="2619"/>
                      </a:lnTo>
                      <a:lnTo>
                        <a:pt x="415" y="2643"/>
                      </a:lnTo>
                      <a:lnTo>
                        <a:pt x="446" y="2667"/>
                      </a:lnTo>
                      <a:lnTo>
                        <a:pt x="478" y="2689"/>
                      </a:lnTo>
                      <a:lnTo>
                        <a:pt x="511" y="2711"/>
                      </a:lnTo>
                      <a:lnTo>
                        <a:pt x="575" y="2753"/>
                      </a:lnTo>
                      <a:lnTo>
                        <a:pt x="641" y="2793"/>
                      </a:lnTo>
                      <a:lnTo>
                        <a:pt x="707" y="2831"/>
                      </a:lnTo>
                      <a:lnTo>
                        <a:pt x="772" y="2866"/>
                      </a:lnTo>
                      <a:lnTo>
                        <a:pt x="836" y="2900"/>
                      </a:lnTo>
                      <a:lnTo>
                        <a:pt x="898" y="2931"/>
                      </a:lnTo>
                      <a:lnTo>
                        <a:pt x="959" y="2960"/>
                      </a:lnTo>
                      <a:lnTo>
                        <a:pt x="1016" y="2986"/>
                      </a:lnTo>
                      <a:lnTo>
                        <a:pt x="1070" y="3010"/>
                      </a:lnTo>
                      <a:lnTo>
                        <a:pt x="1120" y="3031"/>
                      </a:lnTo>
                      <a:lnTo>
                        <a:pt x="1165" y="3049"/>
                      </a:lnTo>
                      <a:lnTo>
                        <a:pt x="1239" y="3079"/>
                      </a:lnTo>
                      <a:lnTo>
                        <a:pt x="1286" y="3095"/>
                      </a:lnTo>
                      <a:lnTo>
                        <a:pt x="1303" y="3102"/>
                      </a:lnTo>
                      <a:lnTo>
                        <a:pt x="1296" y="3101"/>
                      </a:lnTo>
                      <a:lnTo>
                        <a:pt x="1285" y="3115"/>
                      </a:lnTo>
                      <a:lnTo>
                        <a:pt x="1258" y="3157"/>
                      </a:lnTo>
                      <a:lnTo>
                        <a:pt x="1215" y="3225"/>
                      </a:lnTo>
                      <a:lnTo>
                        <a:pt x="1190" y="3266"/>
                      </a:lnTo>
                      <a:lnTo>
                        <a:pt x="1162" y="3313"/>
                      </a:lnTo>
                      <a:lnTo>
                        <a:pt x="1133" y="3363"/>
                      </a:lnTo>
                      <a:lnTo>
                        <a:pt x="1102" y="3418"/>
                      </a:lnTo>
                      <a:lnTo>
                        <a:pt x="1071" y="3477"/>
                      </a:lnTo>
                      <a:lnTo>
                        <a:pt x="1038" y="3539"/>
                      </a:lnTo>
                      <a:lnTo>
                        <a:pt x="1007" y="3604"/>
                      </a:lnTo>
                      <a:lnTo>
                        <a:pt x="975" y="3671"/>
                      </a:lnTo>
                      <a:lnTo>
                        <a:pt x="945" y="3741"/>
                      </a:lnTo>
                      <a:lnTo>
                        <a:pt x="915" y="3812"/>
                      </a:lnTo>
                      <a:lnTo>
                        <a:pt x="888" y="3885"/>
                      </a:lnTo>
                      <a:lnTo>
                        <a:pt x="874" y="3922"/>
                      </a:lnTo>
                      <a:lnTo>
                        <a:pt x="863" y="3958"/>
                      </a:lnTo>
                      <a:lnTo>
                        <a:pt x="851" y="3995"/>
                      </a:lnTo>
                      <a:lnTo>
                        <a:pt x="840" y="4033"/>
                      </a:lnTo>
                      <a:lnTo>
                        <a:pt x="830" y="4070"/>
                      </a:lnTo>
                      <a:lnTo>
                        <a:pt x="821" y="4106"/>
                      </a:lnTo>
                      <a:lnTo>
                        <a:pt x="812" y="4143"/>
                      </a:lnTo>
                      <a:lnTo>
                        <a:pt x="805" y="4180"/>
                      </a:lnTo>
                      <a:lnTo>
                        <a:pt x="799" y="4217"/>
                      </a:lnTo>
                      <a:lnTo>
                        <a:pt x="793" y="4254"/>
                      </a:lnTo>
                      <a:lnTo>
                        <a:pt x="789" y="4289"/>
                      </a:lnTo>
                      <a:lnTo>
                        <a:pt x="786" y="4326"/>
                      </a:lnTo>
                      <a:lnTo>
                        <a:pt x="785" y="4361"/>
                      </a:lnTo>
                      <a:lnTo>
                        <a:pt x="785" y="4397"/>
                      </a:lnTo>
                      <a:lnTo>
                        <a:pt x="785" y="4431"/>
                      </a:lnTo>
                      <a:lnTo>
                        <a:pt x="788" y="4465"/>
                      </a:lnTo>
                      <a:lnTo>
                        <a:pt x="791" y="4499"/>
                      </a:lnTo>
                      <a:lnTo>
                        <a:pt x="797" y="4531"/>
                      </a:lnTo>
                      <a:lnTo>
                        <a:pt x="804" y="4564"/>
                      </a:lnTo>
                      <a:lnTo>
                        <a:pt x="812" y="4595"/>
                      </a:lnTo>
                      <a:lnTo>
                        <a:pt x="823" y="4626"/>
                      </a:lnTo>
                      <a:lnTo>
                        <a:pt x="835" y="4656"/>
                      </a:lnTo>
                      <a:lnTo>
                        <a:pt x="849" y="4686"/>
                      </a:lnTo>
                      <a:lnTo>
                        <a:pt x="865" y="4713"/>
                      </a:lnTo>
                      <a:lnTo>
                        <a:pt x="883" y="4740"/>
                      </a:lnTo>
                      <a:lnTo>
                        <a:pt x="902" y="4767"/>
                      </a:lnTo>
                      <a:lnTo>
                        <a:pt x="924" y="4792"/>
                      </a:lnTo>
                      <a:lnTo>
                        <a:pt x="947" y="4816"/>
                      </a:lnTo>
                      <a:lnTo>
                        <a:pt x="973" y="4839"/>
                      </a:lnTo>
                      <a:lnTo>
                        <a:pt x="1001" y="4860"/>
                      </a:lnTo>
                      <a:lnTo>
                        <a:pt x="1031" y="4880"/>
                      </a:lnTo>
                      <a:lnTo>
                        <a:pt x="1060" y="4898"/>
                      </a:lnTo>
                      <a:lnTo>
                        <a:pt x="1091" y="4913"/>
                      </a:lnTo>
                      <a:lnTo>
                        <a:pt x="1121" y="4925"/>
                      </a:lnTo>
                      <a:lnTo>
                        <a:pt x="1153" y="4936"/>
                      </a:lnTo>
                      <a:lnTo>
                        <a:pt x="1184" y="4943"/>
                      </a:lnTo>
                      <a:lnTo>
                        <a:pt x="1216" y="4949"/>
                      </a:lnTo>
                      <a:lnTo>
                        <a:pt x="1247" y="4954"/>
                      </a:lnTo>
                      <a:lnTo>
                        <a:pt x="1280" y="4955"/>
                      </a:lnTo>
                      <a:lnTo>
                        <a:pt x="1313" y="4955"/>
                      </a:lnTo>
                      <a:lnTo>
                        <a:pt x="1345" y="4954"/>
                      </a:lnTo>
                      <a:lnTo>
                        <a:pt x="1378" y="4949"/>
                      </a:lnTo>
                      <a:lnTo>
                        <a:pt x="1411" y="4944"/>
                      </a:lnTo>
                      <a:lnTo>
                        <a:pt x="1444" y="4937"/>
                      </a:lnTo>
                      <a:lnTo>
                        <a:pt x="1478" y="4928"/>
                      </a:lnTo>
                      <a:lnTo>
                        <a:pt x="1510" y="4919"/>
                      </a:lnTo>
                      <a:lnTo>
                        <a:pt x="1544" y="4907"/>
                      </a:lnTo>
                      <a:lnTo>
                        <a:pt x="1576" y="4895"/>
                      </a:lnTo>
                      <a:lnTo>
                        <a:pt x="1610" y="4880"/>
                      </a:lnTo>
                      <a:lnTo>
                        <a:pt x="1643" y="4865"/>
                      </a:lnTo>
                      <a:lnTo>
                        <a:pt x="1676" y="4849"/>
                      </a:lnTo>
                      <a:lnTo>
                        <a:pt x="1709" y="4831"/>
                      </a:lnTo>
                      <a:lnTo>
                        <a:pt x="1741" y="4812"/>
                      </a:lnTo>
                      <a:lnTo>
                        <a:pt x="1774" y="4793"/>
                      </a:lnTo>
                      <a:lnTo>
                        <a:pt x="1806" y="4772"/>
                      </a:lnTo>
                      <a:lnTo>
                        <a:pt x="1838" y="4751"/>
                      </a:lnTo>
                      <a:lnTo>
                        <a:pt x="1870" y="4729"/>
                      </a:lnTo>
                      <a:lnTo>
                        <a:pt x="1901" y="4706"/>
                      </a:lnTo>
                      <a:lnTo>
                        <a:pt x="1932" y="4682"/>
                      </a:lnTo>
                      <a:lnTo>
                        <a:pt x="1963" y="4659"/>
                      </a:lnTo>
                      <a:lnTo>
                        <a:pt x="2023" y="4610"/>
                      </a:lnTo>
                      <a:lnTo>
                        <a:pt x="2081" y="4559"/>
                      </a:lnTo>
                      <a:lnTo>
                        <a:pt x="2138" y="4509"/>
                      </a:lnTo>
                      <a:lnTo>
                        <a:pt x="2191" y="4458"/>
                      </a:lnTo>
                      <a:lnTo>
                        <a:pt x="2243" y="4406"/>
                      </a:lnTo>
                      <a:lnTo>
                        <a:pt x="2291" y="4357"/>
                      </a:lnTo>
                      <a:lnTo>
                        <a:pt x="2337" y="4307"/>
                      </a:lnTo>
                      <a:lnTo>
                        <a:pt x="2380" y="4261"/>
                      </a:lnTo>
                      <a:lnTo>
                        <a:pt x="2418" y="4217"/>
                      </a:lnTo>
                      <a:lnTo>
                        <a:pt x="2454" y="4176"/>
                      </a:lnTo>
                      <a:lnTo>
                        <a:pt x="2486" y="4139"/>
                      </a:lnTo>
                      <a:lnTo>
                        <a:pt x="2535" y="4078"/>
                      </a:lnTo>
                      <a:lnTo>
                        <a:pt x="2567" y="4037"/>
                      </a:lnTo>
                      <a:lnTo>
                        <a:pt x="2577" y="4023"/>
                      </a:lnTo>
                      <a:lnTo>
                        <a:pt x="2584" y="4023"/>
                      </a:lnTo>
                      <a:lnTo>
                        <a:pt x="2596" y="4037"/>
                      </a:lnTo>
                      <a:lnTo>
                        <a:pt x="2627" y="4078"/>
                      </a:lnTo>
                      <a:lnTo>
                        <a:pt x="2677" y="4139"/>
                      </a:lnTo>
                      <a:lnTo>
                        <a:pt x="2709" y="4176"/>
                      </a:lnTo>
                      <a:lnTo>
                        <a:pt x="2743" y="4217"/>
                      </a:lnTo>
                      <a:lnTo>
                        <a:pt x="2782" y="4261"/>
                      </a:lnTo>
                      <a:lnTo>
                        <a:pt x="2824" y="4307"/>
                      </a:lnTo>
                      <a:lnTo>
                        <a:pt x="2870" y="4357"/>
                      </a:lnTo>
                      <a:lnTo>
                        <a:pt x="2919" y="4406"/>
                      </a:lnTo>
                      <a:lnTo>
                        <a:pt x="2970" y="4458"/>
                      </a:lnTo>
                      <a:lnTo>
                        <a:pt x="3024" y="4509"/>
                      </a:lnTo>
                      <a:lnTo>
                        <a:pt x="3081" y="4559"/>
                      </a:lnTo>
                      <a:lnTo>
                        <a:pt x="3138" y="4610"/>
                      </a:lnTo>
                      <a:lnTo>
                        <a:pt x="3199" y="4659"/>
                      </a:lnTo>
                      <a:lnTo>
                        <a:pt x="3230" y="4682"/>
                      </a:lnTo>
                      <a:lnTo>
                        <a:pt x="3260" y="4706"/>
                      </a:lnTo>
                      <a:lnTo>
                        <a:pt x="3292" y="4729"/>
                      </a:lnTo>
                      <a:lnTo>
                        <a:pt x="3323" y="4751"/>
                      </a:lnTo>
                      <a:lnTo>
                        <a:pt x="3356" y="4772"/>
                      </a:lnTo>
                      <a:lnTo>
                        <a:pt x="3388" y="4793"/>
                      </a:lnTo>
                      <a:lnTo>
                        <a:pt x="3420" y="4812"/>
                      </a:lnTo>
                      <a:lnTo>
                        <a:pt x="3453" y="4831"/>
                      </a:lnTo>
                      <a:lnTo>
                        <a:pt x="3486" y="4849"/>
                      </a:lnTo>
                      <a:lnTo>
                        <a:pt x="3519" y="4865"/>
                      </a:lnTo>
                      <a:lnTo>
                        <a:pt x="3552" y="4880"/>
                      </a:lnTo>
                      <a:lnTo>
                        <a:pt x="3585" y="4895"/>
                      </a:lnTo>
                      <a:lnTo>
                        <a:pt x="3618" y="4907"/>
                      </a:lnTo>
                      <a:lnTo>
                        <a:pt x="3651" y="4919"/>
                      </a:lnTo>
                      <a:lnTo>
                        <a:pt x="3684" y="4928"/>
                      </a:lnTo>
                      <a:lnTo>
                        <a:pt x="3718" y="4937"/>
                      </a:lnTo>
                      <a:lnTo>
                        <a:pt x="3750" y="4944"/>
                      </a:lnTo>
                      <a:lnTo>
                        <a:pt x="3784" y="4949"/>
                      </a:lnTo>
                      <a:lnTo>
                        <a:pt x="3816" y="4954"/>
                      </a:lnTo>
                      <a:lnTo>
                        <a:pt x="3849" y="4955"/>
                      </a:lnTo>
                      <a:lnTo>
                        <a:pt x="3882" y="4955"/>
                      </a:lnTo>
                      <a:lnTo>
                        <a:pt x="3914" y="4954"/>
                      </a:lnTo>
                      <a:lnTo>
                        <a:pt x="3946" y="4949"/>
                      </a:lnTo>
                      <a:lnTo>
                        <a:pt x="3977" y="4943"/>
                      </a:lnTo>
                      <a:lnTo>
                        <a:pt x="4009" y="4936"/>
                      </a:lnTo>
                      <a:lnTo>
                        <a:pt x="4040" y="4925"/>
                      </a:lnTo>
                      <a:lnTo>
                        <a:pt x="4071" y="4913"/>
                      </a:lnTo>
                      <a:lnTo>
                        <a:pt x="4101" y="4898"/>
                      </a:lnTo>
                      <a:lnTo>
                        <a:pt x="4131" y="4880"/>
                      </a:lnTo>
                      <a:lnTo>
                        <a:pt x="4160" y="4860"/>
                      </a:lnTo>
                      <a:lnTo>
                        <a:pt x="4189" y="4839"/>
                      </a:lnTo>
                      <a:lnTo>
                        <a:pt x="4214" y="4816"/>
                      </a:lnTo>
                      <a:lnTo>
                        <a:pt x="4238" y="4792"/>
                      </a:lnTo>
                      <a:lnTo>
                        <a:pt x="4260" y="4767"/>
                      </a:lnTo>
                      <a:lnTo>
                        <a:pt x="4279" y="4740"/>
                      </a:lnTo>
                      <a:lnTo>
                        <a:pt x="4297" y="4713"/>
                      </a:lnTo>
                      <a:lnTo>
                        <a:pt x="4313" y="4686"/>
                      </a:lnTo>
                      <a:lnTo>
                        <a:pt x="4326" y="4656"/>
                      </a:lnTo>
                      <a:lnTo>
                        <a:pt x="4339" y="4626"/>
                      </a:lnTo>
                      <a:lnTo>
                        <a:pt x="4349" y="4595"/>
                      </a:lnTo>
                      <a:lnTo>
                        <a:pt x="4358" y="4564"/>
                      </a:lnTo>
                      <a:lnTo>
                        <a:pt x="4364" y="4531"/>
                      </a:lnTo>
                      <a:lnTo>
                        <a:pt x="4370" y="4499"/>
                      </a:lnTo>
                      <a:lnTo>
                        <a:pt x="4374" y="4465"/>
                      </a:lnTo>
                      <a:lnTo>
                        <a:pt x="4376" y="4431"/>
                      </a:lnTo>
                      <a:lnTo>
                        <a:pt x="4377" y="4397"/>
                      </a:lnTo>
                      <a:lnTo>
                        <a:pt x="4377" y="4361"/>
                      </a:lnTo>
                      <a:lnTo>
                        <a:pt x="4375" y="4326"/>
                      </a:lnTo>
                      <a:lnTo>
                        <a:pt x="4373" y="4289"/>
                      </a:lnTo>
                      <a:lnTo>
                        <a:pt x="4368" y="4254"/>
                      </a:lnTo>
                      <a:lnTo>
                        <a:pt x="4363" y="4217"/>
                      </a:lnTo>
                      <a:lnTo>
                        <a:pt x="4357" y="4180"/>
                      </a:lnTo>
                      <a:lnTo>
                        <a:pt x="4349" y="4143"/>
                      </a:lnTo>
                      <a:lnTo>
                        <a:pt x="4341" y="4106"/>
                      </a:lnTo>
                      <a:lnTo>
                        <a:pt x="4332" y="4070"/>
                      </a:lnTo>
                      <a:lnTo>
                        <a:pt x="4322" y="4033"/>
                      </a:lnTo>
                      <a:lnTo>
                        <a:pt x="4311" y="3995"/>
                      </a:lnTo>
                      <a:lnTo>
                        <a:pt x="4299" y="3958"/>
                      </a:lnTo>
                      <a:lnTo>
                        <a:pt x="4287" y="3922"/>
                      </a:lnTo>
                      <a:lnTo>
                        <a:pt x="4275" y="3885"/>
                      </a:lnTo>
                      <a:lnTo>
                        <a:pt x="4246" y="3812"/>
                      </a:lnTo>
                      <a:lnTo>
                        <a:pt x="4218" y="3741"/>
                      </a:lnTo>
                      <a:lnTo>
                        <a:pt x="4188" y="3671"/>
                      </a:lnTo>
                      <a:lnTo>
                        <a:pt x="4156" y="3604"/>
                      </a:lnTo>
                      <a:lnTo>
                        <a:pt x="4123" y="3539"/>
                      </a:lnTo>
                      <a:lnTo>
                        <a:pt x="4092" y="3477"/>
                      </a:lnTo>
                      <a:lnTo>
                        <a:pt x="4060" y="3418"/>
                      </a:lnTo>
                      <a:lnTo>
                        <a:pt x="4029" y="3363"/>
                      </a:lnTo>
                      <a:lnTo>
                        <a:pt x="3999" y="3313"/>
                      </a:lnTo>
                      <a:lnTo>
                        <a:pt x="3972" y="3266"/>
                      </a:lnTo>
                      <a:lnTo>
                        <a:pt x="3947" y="3225"/>
                      </a:lnTo>
                      <a:lnTo>
                        <a:pt x="3905" y="3157"/>
                      </a:lnTo>
                      <a:lnTo>
                        <a:pt x="3876" y="3115"/>
                      </a:lnTo>
                      <a:lnTo>
                        <a:pt x="3866" y="3101"/>
                      </a:lnTo>
                      <a:lnTo>
                        <a:pt x="3859" y="3102"/>
                      </a:lnTo>
                      <a:lnTo>
                        <a:pt x="3875" y="3095"/>
                      </a:lnTo>
                      <a:lnTo>
                        <a:pt x="3924" y="3079"/>
                      </a:lnTo>
                      <a:lnTo>
                        <a:pt x="3997" y="3049"/>
                      </a:lnTo>
                      <a:lnTo>
                        <a:pt x="4042" y="3031"/>
                      </a:lnTo>
                      <a:lnTo>
                        <a:pt x="4092" y="3010"/>
                      </a:lnTo>
                      <a:lnTo>
                        <a:pt x="4146" y="2986"/>
                      </a:lnTo>
                      <a:lnTo>
                        <a:pt x="4203" y="2960"/>
                      </a:lnTo>
                      <a:lnTo>
                        <a:pt x="4263" y="2931"/>
                      </a:lnTo>
                      <a:lnTo>
                        <a:pt x="4325" y="2900"/>
                      </a:lnTo>
                      <a:lnTo>
                        <a:pt x="4390" y="2866"/>
                      </a:lnTo>
                      <a:lnTo>
                        <a:pt x="4456" y="2831"/>
                      </a:lnTo>
                      <a:lnTo>
                        <a:pt x="4521" y="2793"/>
                      </a:lnTo>
                      <a:lnTo>
                        <a:pt x="4587" y="2753"/>
                      </a:lnTo>
                      <a:lnTo>
                        <a:pt x="4652" y="2711"/>
                      </a:lnTo>
                      <a:lnTo>
                        <a:pt x="4684" y="2689"/>
                      </a:lnTo>
                      <a:lnTo>
                        <a:pt x="4715" y="2667"/>
                      </a:lnTo>
                      <a:lnTo>
                        <a:pt x="4747" y="2643"/>
                      </a:lnTo>
                      <a:lnTo>
                        <a:pt x="4777" y="2619"/>
                      </a:lnTo>
                      <a:lnTo>
                        <a:pt x="4808" y="2596"/>
                      </a:lnTo>
                      <a:lnTo>
                        <a:pt x="4837" y="2571"/>
                      </a:lnTo>
                      <a:lnTo>
                        <a:pt x="4866" y="2547"/>
                      </a:lnTo>
                      <a:lnTo>
                        <a:pt x="4893" y="2520"/>
                      </a:lnTo>
                      <a:lnTo>
                        <a:pt x="4920" y="2495"/>
                      </a:lnTo>
                      <a:lnTo>
                        <a:pt x="4945" y="2469"/>
                      </a:lnTo>
                      <a:lnTo>
                        <a:pt x="4971" y="2442"/>
                      </a:lnTo>
                      <a:lnTo>
                        <a:pt x="4994" y="2414"/>
                      </a:lnTo>
                      <a:lnTo>
                        <a:pt x="5016" y="2387"/>
                      </a:lnTo>
                      <a:lnTo>
                        <a:pt x="5037" y="2359"/>
                      </a:lnTo>
                      <a:lnTo>
                        <a:pt x="5057" y="2330"/>
                      </a:lnTo>
                      <a:lnTo>
                        <a:pt x="5075" y="2302"/>
                      </a:lnTo>
                      <a:lnTo>
                        <a:pt x="5092" y="2272"/>
                      </a:lnTo>
                      <a:lnTo>
                        <a:pt x="5107" y="2242"/>
                      </a:lnTo>
                      <a:lnTo>
                        <a:pt x="5120" y="2213"/>
                      </a:lnTo>
                      <a:lnTo>
                        <a:pt x="5133" y="2182"/>
                      </a:lnTo>
                      <a:lnTo>
                        <a:pt x="5142" y="2151"/>
                      </a:lnTo>
                      <a:lnTo>
                        <a:pt x="5150" y="2119"/>
                      </a:lnTo>
                      <a:lnTo>
                        <a:pt x="5156" y="2087"/>
                      </a:lnTo>
                      <a:lnTo>
                        <a:pt x="5160" y="2056"/>
                      </a:lnTo>
                      <a:lnTo>
                        <a:pt x="5162" y="2023"/>
                      </a:lnTo>
                      <a:lnTo>
                        <a:pt x="5162" y="1991"/>
                      </a:lnTo>
                      <a:lnTo>
                        <a:pt x="5159" y="1957"/>
                      </a:lnTo>
                      <a:lnTo>
                        <a:pt x="5155" y="1923"/>
                      </a:lnTo>
                      <a:lnTo>
                        <a:pt x="5147" y="1890"/>
                      </a:lnTo>
                      <a:lnTo>
                        <a:pt x="5137" y="1856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38100">
                  <a:solidFill>
                    <a:srgbClr val="00D7D2"/>
                  </a:solidFill>
                </a:ln>
                <a:effectLst>
                  <a:outerShdw blurRad="76200" dist="38100" dir="2700000" algn="tl" rotWithShape="0">
                    <a:prstClr val="black">
                      <a:alpha val="25000"/>
                    </a:prstClr>
                  </a:outerShdw>
                </a:effectLst>
              </p:spPr>
              <p:txBody>
                <a:bodyPr wrap="square" anchor="ctr">
                  <a:normAutofit/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rgbClr val="FFFFFF"/>
                    </a:contourClr>
                  </a:sp3d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BFD0B4C-D5F8-4DC3-AA3C-86BF1D838074}"/>
                    </a:ext>
                  </a:extLst>
                </p:cNvPr>
                <p:cNvSpPr txBox="1"/>
                <p:nvPr/>
              </p:nvSpPr>
              <p:spPr>
                <a:xfrm>
                  <a:off x="914508" y="763325"/>
                  <a:ext cx="3072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64D2">
                          <a:lumMod val="75000"/>
                        </a:srgbClr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B89C73-3520-423C-8BAD-858F27C3C409}"/>
                </a:ext>
              </a:extLst>
            </p:cNvPr>
            <p:cNvSpPr txBox="1"/>
            <p:nvPr/>
          </p:nvSpPr>
          <p:spPr>
            <a:xfrm>
              <a:off x="1612927" y="2627998"/>
              <a:ext cx="4916950" cy="179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kiến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gõ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liếu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điếu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chích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chòe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chịu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sẵn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sàng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kumimoji="0" lang="en-US" sz="3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49730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0" y="460813"/>
            <a:ext cx="12317506" cy="681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nan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vi-VN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7DCA0F-D37D-4FCC-845E-AE0A67510A17}"/>
              </a:ext>
            </a:extLst>
          </p:cNvPr>
          <p:cNvGrpSpPr/>
          <p:nvPr/>
        </p:nvGrpSpPr>
        <p:grpSpPr>
          <a:xfrm>
            <a:off x="2406676" y="1809952"/>
            <a:ext cx="7149449" cy="2452955"/>
            <a:chOff x="854301" y="2211746"/>
            <a:chExt cx="10528073" cy="2609648"/>
          </a:xfrm>
        </p:grpSpPr>
        <p:sp>
          <p:nvSpPr>
            <p:cNvPr id="7" name="Rounded Rectangle 18">
              <a:extLst>
                <a:ext uri="{FF2B5EF4-FFF2-40B4-BE49-F238E27FC236}">
                  <a16:creationId xmlns:a16="http://schemas.microsoft.com/office/drawing/2014/main" id="{A2A4A26A-419A-4FE8-BCA8-4FF732A45AB2}"/>
                </a:ext>
              </a:extLst>
            </p:cNvPr>
            <p:cNvSpPr/>
            <p:nvPr/>
          </p:nvSpPr>
          <p:spPr>
            <a:xfrm>
              <a:off x="854301" y="2211746"/>
              <a:ext cx="10528073" cy="2609648"/>
            </a:xfrm>
            <a:prstGeom prst="roundRect">
              <a:avLst>
                <a:gd name="adj" fmla="val 10868"/>
              </a:avLst>
            </a:prstGeom>
            <a:noFill/>
            <a:ln w="57150">
              <a:solidFill>
                <a:srgbClr val="00D7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1ABC2E-A9D6-4C5D-9F25-61E1CBEBCE9F}"/>
                </a:ext>
              </a:extLst>
            </p:cNvPr>
            <p:cNvSpPr txBox="1"/>
            <p:nvPr/>
          </p:nvSpPr>
          <p:spPr>
            <a:xfrm>
              <a:off x="1358923" y="2266849"/>
              <a:ext cx="8344837" cy="2324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3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lạnh</a:t>
              </a:r>
              <a:r>
                <a:rPr kumimoji="0" lang="en-US" sz="3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ù </a:t>
              </a:r>
              <a:r>
                <a:rPr kumimoji="0" lang="en-US" sz="3400" b="0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ù</a:t>
              </a:r>
              <a:r>
                <a:rPr kumimoji="0" lang="en-US" sz="3400" b="0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400" baseline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Mấy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trống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suýt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phải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quắp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ngón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4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r>
                <a:rPr lang="en-US" sz="3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40664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1234685"/>
            <a:ext cx="11896725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em,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vi-VN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190980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D142200F-DBBA-482E-AA3A-51FE95558391}"/>
              </a:ext>
            </a:extLst>
          </p:cNvPr>
          <p:cNvSpPr txBox="1"/>
          <p:nvPr/>
        </p:nvSpPr>
        <p:spPr>
          <a:xfrm>
            <a:off x="295275" y="39949"/>
            <a:ext cx="118967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do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6B6360D-F09D-4AB1-B914-320977F8CEF8}"/>
              </a:ext>
            </a:extLst>
          </p:cNvPr>
          <p:cNvGrpSpPr/>
          <p:nvPr/>
        </p:nvGrpSpPr>
        <p:grpSpPr>
          <a:xfrm>
            <a:off x="1673452" y="3758003"/>
            <a:ext cx="9764351" cy="1392908"/>
            <a:chOff x="1198086" y="4331998"/>
            <a:chExt cx="9010213" cy="1392908"/>
          </a:xfrm>
        </p:grpSpPr>
        <p:pic>
          <p:nvPicPr>
            <p:cNvPr id="71" name="Picture 12">
              <a:extLst>
                <a:ext uri="{FF2B5EF4-FFF2-40B4-BE49-F238E27FC236}">
                  <a16:creationId xmlns:a16="http://schemas.microsoft.com/office/drawing/2014/main" id="{FC357EF7-0C4A-48C1-9475-41697AB8E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198086" y="4331998"/>
              <a:ext cx="9010213" cy="1392908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7D8FAF1-9F47-46C0-865F-523864072904}"/>
                </a:ext>
              </a:extLst>
            </p:cNvPr>
            <p:cNvSpPr txBox="1"/>
            <p:nvPr/>
          </p:nvSpPr>
          <p:spPr>
            <a:xfrm>
              <a:off x="1547514" y="4537817"/>
              <a:ext cx="75434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 đọc kĩ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32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 các đáp án để lựa chọn đáp án phù hợp.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939FCF-43F6-4B79-B61C-FB1AA81AF93B}"/>
              </a:ext>
            </a:extLst>
          </p:cNvPr>
          <p:cNvSpPr/>
          <p:nvPr/>
        </p:nvSpPr>
        <p:spPr>
          <a:xfrm>
            <a:off x="228600" y="2305050"/>
            <a:ext cx="485775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747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/>
          <p:bldP spid="2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A_图片 6">
            <a:extLst>
              <a:ext uri="{FF2B5EF4-FFF2-40B4-BE49-F238E27FC236}">
                <a16:creationId xmlns:a16="http://schemas.microsoft.com/office/drawing/2014/main" id="{91454F0F-DC46-4E57-91B4-D47DEF744E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0"/>
            <a:ext cx="9713977" cy="6858000"/>
          </a:xfrm>
          <a:prstGeom prst="rect">
            <a:avLst/>
          </a:prstGeom>
        </p:spPr>
      </p:pic>
      <p:pic>
        <p:nvPicPr>
          <p:cNvPr id="13" name="PA_图片 4">
            <a:extLst>
              <a:ext uri="{FF2B5EF4-FFF2-40B4-BE49-F238E27FC236}">
                <a16:creationId xmlns:a16="http://schemas.microsoft.com/office/drawing/2014/main" id="{AE7B2748-1252-423C-8A0E-3B66ECCA50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6583"/>
            <a:ext cx="4719700" cy="32114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AB4E9A-C385-4823-920F-AF413741736C}"/>
              </a:ext>
            </a:extLst>
          </p:cNvPr>
          <p:cNvSpPr txBox="1"/>
          <p:nvPr/>
        </p:nvSpPr>
        <p:spPr>
          <a:xfrm>
            <a:off x="4262772" y="2675816"/>
            <a:ext cx="59032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4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020D9F-1F09-4F37-ABA8-C765F8FCEE3F}"/>
              </a:ext>
            </a:extLst>
          </p:cNvPr>
          <p:cNvSpPr txBox="1"/>
          <p:nvPr/>
        </p:nvSpPr>
        <p:spPr>
          <a:xfrm>
            <a:off x="5547180" y="1935417"/>
            <a:ext cx="31422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0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E71E02-4953-499C-9A95-69D28A139549}"/>
              </a:ext>
            </a:extLst>
          </p:cNvPr>
          <p:cNvGrpSpPr/>
          <p:nvPr/>
        </p:nvGrpSpPr>
        <p:grpSpPr>
          <a:xfrm>
            <a:off x="3423798" y="452781"/>
            <a:ext cx="4174865" cy="1077218"/>
            <a:chOff x="1053394" y="206467"/>
            <a:chExt cx="2880723" cy="744737"/>
          </a:xfrm>
        </p:grpSpPr>
        <p:sp>
          <p:nvSpPr>
            <p:cNvPr id="39" name="Rectangle: Rounded Corners 43">
              <a:extLst>
                <a:ext uri="{FF2B5EF4-FFF2-40B4-BE49-F238E27FC236}">
                  <a16:creationId xmlns:a16="http://schemas.microsoft.com/office/drawing/2014/main" id="{3348300B-9638-4E5C-B6A8-F53E0F4DD077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5307783-A6C3-4137-8831-609E021D0BA3}"/>
                </a:ext>
              </a:extLst>
            </p:cNvPr>
            <p:cNvSpPr/>
            <p:nvPr/>
          </p:nvSpPr>
          <p:spPr>
            <a:xfrm>
              <a:off x="1053394" y="206467"/>
              <a:ext cx="2880723" cy="7447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lại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A50C1DBC-2CD6-4E3F-AB6D-DBEB6238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5751" y="393344"/>
            <a:ext cx="667016" cy="74457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DE8DA-2B39-42AF-B4FD-3EB0F5DF07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D9ADBA1-D466-4A11-93FB-001CE2C24F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45" name="Rounded Rectangle 31">
            <a:extLst>
              <a:ext uri="{FF2B5EF4-FFF2-40B4-BE49-F238E27FC236}">
                <a16:creationId xmlns:a16="http://schemas.microsoft.com/office/drawing/2014/main" id="{18EDAB9E-94DC-42A0-AEE6-ACE40757E87C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8FD4C2-D8FB-494B-B90C-BE383CCD1DC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0380B9-3F75-4964-B92F-D6F17CC15815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E7FE365-EEBB-4E9C-87F3-F003E670E68D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5AE1D75-82F9-4C95-9E37-DEDD2C6E9259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50" name="Rounded Rectangle 36">
              <a:extLst>
                <a:ext uri="{FF2B5EF4-FFF2-40B4-BE49-F238E27FC236}">
                  <a16:creationId xmlns:a16="http://schemas.microsoft.com/office/drawing/2014/main" id="{40A1355C-A63A-410C-B78D-94591B273DA9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50AD4F8-AC6F-42B9-B837-4FD3908F62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7C66C13-A42D-4799-BC6D-8038813C52BE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35C10E-2D17-4988-9D42-D7DB68B59BDF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54" name="Rounded Rectangle 40">
              <a:extLst>
                <a:ext uri="{FF2B5EF4-FFF2-40B4-BE49-F238E27FC236}">
                  <a16:creationId xmlns:a16="http://schemas.microsoft.com/office/drawing/2014/main" id="{22BCBBE7-14E6-4319-8EA9-1394A0D93D4D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EDDE5D-5E6D-4AD3-9143-1C18C7DDA68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01C097A-83FD-4CCC-91A3-CC56AAB2AC24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5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8C65053-6D1B-4B78-93C4-215F2989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2BD4A7F-C93C-49D0-B6D6-2195365FC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CE1A645C-0113-4A40-9F7E-95B64EAFB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FDC0F35-A38D-46B0-A3B6-B34014EB7144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61" name="Rounded Rectangle 47">
              <a:extLst>
                <a:ext uri="{FF2B5EF4-FFF2-40B4-BE49-F238E27FC236}">
                  <a16:creationId xmlns:a16="http://schemas.microsoft.com/office/drawing/2014/main" id="{35DB7073-F97E-4A80-95D1-573E10368A99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BB00523-6108-458F-8D54-1434B916C30A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F4BA9B3-2DFD-4E02-B5DF-63B297338A0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64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BD2EE5-8F99-41B7-A100-70412B4D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24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6" name="矩形 45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4F8AC4B-50F5-4638-89D1-F4677BEC0713}"/>
              </a:ext>
            </a:extLst>
          </p:cNvPr>
          <p:cNvSpPr txBox="1"/>
          <p:nvPr/>
        </p:nvSpPr>
        <p:spPr>
          <a:xfrm>
            <a:off x="167425" y="1168056"/>
            <a:ext cx="1178416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muôn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nhiệm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vụ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Gõ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chích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chòe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bụi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lim.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chò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bềnh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đậu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ù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ù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suýt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ngã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quắp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ngón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tăm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342900" indent="-342900" algn="just">
              <a:buFontTx/>
              <a:buChar char="-"/>
            </a:pP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...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…!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tan.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lặn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Dứt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kêu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đằng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ửng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ra.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vươn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đính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cụm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lửa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sướng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Bay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tươi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cất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gáy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ánh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100" i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Vũ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Tú</a:t>
            </a: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Nam)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7971" y="169393"/>
            <a:ext cx="54477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6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8125A0-830C-497A-B4ED-F4F4DF18CAA9}"/>
              </a:ext>
            </a:extLst>
          </p:cNvPr>
          <p:cNvSpPr/>
          <p:nvPr/>
        </p:nvSpPr>
        <p:spPr>
          <a:xfrm>
            <a:off x="1123949" y="276224"/>
            <a:ext cx="10448925" cy="331698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gay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Tây</a:t>
            </a:r>
            <a:endParaRPr lang="en-US" sz="4000" noProof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noProof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828B8D-9CED-4F14-B101-89D7E8F39873}"/>
              </a:ext>
            </a:extLst>
          </p:cNvPr>
          <p:cNvSpPr/>
          <p:nvPr/>
        </p:nvSpPr>
        <p:spPr>
          <a:xfrm>
            <a:off x="3755667" y="4507069"/>
            <a:ext cx="5410200" cy="112395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8BE85D9-C997-4A09-B6D2-4216F2D66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038" y="2484666"/>
            <a:ext cx="7021552" cy="17540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8013700" y="2503488"/>
            <a:ext cx="776288" cy="381000"/>
          </a:xfrm>
          <a:custGeom>
            <a:avLst/>
            <a:gdLst>
              <a:gd name="T0" fmla="*/ 1 w 128"/>
              <a:gd name="T1" fmla="*/ 63 h 63"/>
              <a:gd name="T2" fmla="*/ 0 w 128"/>
              <a:gd name="T3" fmla="*/ 56 h 63"/>
              <a:gd name="T4" fmla="*/ 4 w 128"/>
              <a:gd name="T5" fmla="*/ 42 h 63"/>
              <a:gd name="T6" fmla="*/ 21 w 128"/>
              <a:gd name="T7" fmla="*/ 29 h 63"/>
              <a:gd name="T8" fmla="*/ 37 w 128"/>
              <a:gd name="T9" fmla="*/ 29 h 63"/>
              <a:gd name="T10" fmla="*/ 43 w 128"/>
              <a:gd name="T11" fmla="*/ 31 h 63"/>
              <a:gd name="T12" fmla="*/ 44 w 128"/>
              <a:gd name="T13" fmla="*/ 21 h 63"/>
              <a:gd name="T14" fmla="*/ 50 w 128"/>
              <a:gd name="T15" fmla="*/ 9 h 63"/>
              <a:gd name="T16" fmla="*/ 56 w 128"/>
              <a:gd name="T17" fmla="*/ 5 h 63"/>
              <a:gd name="T18" fmla="*/ 72 w 128"/>
              <a:gd name="T19" fmla="*/ 0 h 63"/>
              <a:gd name="T20" fmla="*/ 89 w 128"/>
              <a:gd name="T21" fmla="*/ 5 h 63"/>
              <a:gd name="T22" fmla="*/ 89 w 128"/>
              <a:gd name="T23" fmla="*/ 5 h 63"/>
              <a:gd name="T24" fmla="*/ 102 w 128"/>
              <a:gd name="T25" fmla="*/ 22 h 63"/>
              <a:gd name="T26" fmla="*/ 102 w 128"/>
              <a:gd name="T27" fmla="*/ 36 h 63"/>
              <a:gd name="T28" fmla="*/ 100 w 128"/>
              <a:gd name="T29" fmla="*/ 40 h 63"/>
              <a:gd name="T30" fmla="*/ 106 w 128"/>
              <a:gd name="T31" fmla="*/ 40 h 63"/>
              <a:gd name="T32" fmla="*/ 127 w 128"/>
              <a:gd name="T33" fmla="*/ 63 h 63"/>
              <a:gd name="T34" fmla="*/ 1 w 128"/>
              <a:gd name="T35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8" h="63">
                <a:moveTo>
                  <a:pt x="1" y="63"/>
                </a:moveTo>
                <a:cubicBezTo>
                  <a:pt x="1" y="61"/>
                  <a:pt x="0" y="59"/>
                  <a:pt x="0" y="56"/>
                </a:cubicBezTo>
                <a:cubicBezTo>
                  <a:pt x="0" y="51"/>
                  <a:pt x="2" y="46"/>
                  <a:pt x="4" y="42"/>
                </a:cubicBezTo>
                <a:cubicBezTo>
                  <a:pt x="8" y="36"/>
                  <a:pt x="14" y="30"/>
                  <a:pt x="21" y="29"/>
                </a:cubicBezTo>
                <a:cubicBezTo>
                  <a:pt x="29" y="27"/>
                  <a:pt x="30" y="28"/>
                  <a:pt x="37" y="29"/>
                </a:cubicBezTo>
                <a:cubicBezTo>
                  <a:pt x="39" y="29"/>
                  <a:pt x="41" y="30"/>
                  <a:pt x="43" y="31"/>
                </a:cubicBezTo>
                <a:cubicBezTo>
                  <a:pt x="43" y="27"/>
                  <a:pt x="43" y="24"/>
                  <a:pt x="44" y="21"/>
                </a:cubicBezTo>
                <a:cubicBezTo>
                  <a:pt x="45" y="16"/>
                  <a:pt x="47" y="13"/>
                  <a:pt x="50" y="9"/>
                </a:cubicBezTo>
                <a:cubicBezTo>
                  <a:pt x="52" y="8"/>
                  <a:pt x="54" y="6"/>
                  <a:pt x="56" y="5"/>
                </a:cubicBezTo>
                <a:cubicBezTo>
                  <a:pt x="61" y="2"/>
                  <a:pt x="66" y="0"/>
                  <a:pt x="72" y="0"/>
                </a:cubicBezTo>
                <a:cubicBezTo>
                  <a:pt x="78" y="0"/>
                  <a:pt x="84" y="2"/>
                  <a:pt x="89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95" y="8"/>
                  <a:pt x="99" y="15"/>
                  <a:pt x="102" y="22"/>
                </a:cubicBezTo>
                <a:cubicBezTo>
                  <a:pt x="103" y="26"/>
                  <a:pt x="103" y="32"/>
                  <a:pt x="102" y="36"/>
                </a:cubicBezTo>
                <a:cubicBezTo>
                  <a:pt x="101" y="38"/>
                  <a:pt x="101" y="39"/>
                  <a:pt x="100" y="40"/>
                </a:cubicBezTo>
                <a:cubicBezTo>
                  <a:pt x="102" y="40"/>
                  <a:pt x="104" y="40"/>
                  <a:pt x="106" y="40"/>
                </a:cubicBezTo>
                <a:cubicBezTo>
                  <a:pt x="121" y="40"/>
                  <a:pt x="128" y="52"/>
                  <a:pt x="127" y="63"/>
                </a:cubicBezTo>
                <a:lnTo>
                  <a:pt x="1" y="63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000750" y="3211513"/>
            <a:ext cx="679450" cy="309562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3" name="Freeform 30"/>
          <p:cNvSpPr>
            <a:spLocks/>
          </p:cNvSpPr>
          <p:nvPr/>
        </p:nvSpPr>
        <p:spPr bwMode="auto">
          <a:xfrm>
            <a:off x="10699750" y="3581400"/>
            <a:ext cx="1152525" cy="471487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8729665" y="4361094"/>
            <a:ext cx="3379788" cy="2351089"/>
          </a:xfrm>
          <a:custGeom>
            <a:avLst/>
            <a:gdLst>
              <a:gd name="T0" fmla="*/ 715 w 715"/>
              <a:gd name="T1" fmla="*/ 597 h 597"/>
              <a:gd name="T2" fmla="*/ 715 w 715"/>
              <a:gd name="T3" fmla="*/ 583 h 597"/>
              <a:gd name="T4" fmla="*/ 358 w 715"/>
              <a:gd name="T5" fmla="*/ 0 h 597"/>
              <a:gd name="T6" fmla="*/ 0 w 715"/>
              <a:gd name="T7" fmla="*/ 583 h 597"/>
              <a:gd name="T8" fmla="*/ 0 w 715"/>
              <a:gd name="T9" fmla="*/ 597 h 597"/>
              <a:gd name="T10" fmla="*/ 715 w 715"/>
              <a:gd name="T11" fmla="*/ 597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5" h="597">
                <a:moveTo>
                  <a:pt x="715" y="597"/>
                </a:moveTo>
                <a:cubicBezTo>
                  <a:pt x="715" y="592"/>
                  <a:pt x="715" y="588"/>
                  <a:pt x="715" y="583"/>
                </a:cubicBezTo>
                <a:cubicBezTo>
                  <a:pt x="715" y="261"/>
                  <a:pt x="555" y="0"/>
                  <a:pt x="358" y="0"/>
                </a:cubicBezTo>
                <a:cubicBezTo>
                  <a:pt x="160" y="0"/>
                  <a:pt x="0" y="261"/>
                  <a:pt x="0" y="583"/>
                </a:cubicBezTo>
                <a:cubicBezTo>
                  <a:pt x="0" y="588"/>
                  <a:pt x="0" y="592"/>
                  <a:pt x="0" y="597"/>
                </a:cubicBezTo>
                <a:cubicBezTo>
                  <a:pt x="715" y="597"/>
                  <a:pt x="715" y="597"/>
                  <a:pt x="715" y="597"/>
                </a:cubicBezTo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8729665" y="4365222"/>
            <a:ext cx="1636060" cy="2346961"/>
          </a:xfrm>
          <a:custGeom>
            <a:avLst/>
            <a:gdLst>
              <a:gd name="T0" fmla="*/ 346 w 346"/>
              <a:gd name="T1" fmla="*/ 550 h 596"/>
              <a:gd name="T2" fmla="*/ 335 w 346"/>
              <a:gd name="T3" fmla="*/ 550 h 596"/>
              <a:gd name="T4" fmla="*/ 335 w 346"/>
              <a:gd name="T5" fmla="*/ 572 h 596"/>
              <a:gd name="T6" fmla="*/ 335 w 346"/>
              <a:gd name="T7" fmla="*/ 583 h 596"/>
              <a:gd name="T8" fmla="*/ 0 w 346"/>
              <a:gd name="T9" fmla="*/ 583 h 596"/>
              <a:gd name="T10" fmla="*/ 0 w 346"/>
              <a:gd name="T11" fmla="*/ 596 h 596"/>
              <a:gd name="T12" fmla="*/ 346 w 346"/>
              <a:gd name="T13" fmla="*/ 596 h 596"/>
              <a:gd name="T14" fmla="*/ 346 w 346"/>
              <a:gd name="T15" fmla="*/ 550 h 596"/>
              <a:gd name="T16" fmla="*/ 346 w 346"/>
              <a:gd name="T17" fmla="*/ 0 h 596"/>
              <a:gd name="T18" fmla="*/ 127 w 346"/>
              <a:gd name="T19" fmla="*/ 137 h 596"/>
              <a:gd name="T20" fmla="*/ 327 w 346"/>
              <a:gd name="T21" fmla="*/ 463 h 596"/>
              <a:gd name="T22" fmla="*/ 346 w 346"/>
              <a:gd name="T23" fmla="*/ 472 h 596"/>
              <a:gd name="T24" fmla="*/ 346 w 346"/>
              <a:gd name="T25" fmla="*/ 0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596">
                <a:moveTo>
                  <a:pt x="346" y="550"/>
                </a:moveTo>
                <a:cubicBezTo>
                  <a:pt x="335" y="550"/>
                  <a:pt x="335" y="550"/>
                  <a:pt x="335" y="550"/>
                </a:cubicBezTo>
                <a:cubicBezTo>
                  <a:pt x="335" y="557"/>
                  <a:pt x="335" y="565"/>
                  <a:pt x="335" y="572"/>
                </a:cubicBezTo>
                <a:cubicBezTo>
                  <a:pt x="335" y="576"/>
                  <a:pt x="335" y="579"/>
                  <a:pt x="335" y="583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587"/>
                  <a:pt x="0" y="592"/>
                  <a:pt x="0" y="596"/>
                </a:cubicBezTo>
                <a:cubicBezTo>
                  <a:pt x="346" y="596"/>
                  <a:pt x="346" y="596"/>
                  <a:pt x="346" y="596"/>
                </a:cubicBezTo>
                <a:cubicBezTo>
                  <a:pt x="346" y="550"/>
                  <a:pt x="346" y="550"/>
                  <a:pt x="346" y="550"/>
                </a:cubicBezTo>
                <a:moveTo>
                  <a:pt x="346" y="0"/>
                </a:moveTo>
                <a:cubicBezTo>
                  <a:pt x="263" y="4"/>
                  <a:pt x="186" y="55"/>
                  <a:pt x="127" y="137"/>
                </a:cubicBezTo>
                <a:cubicBezTo>
                  <a:pt x="225" y="177"/>
                  <a:pt x="303" y="303"/>
                  <a:pt x="327" y="463"/>
                </a:cubicBezTo>
                <a:cubicBezTo>
                  <a:pt x="334" y="464"/>
                  <a:pt x="341" y="467"/>
                  <a:pt x="346" y="472"/>
                </a:cubicBezTo>
                <a:cubicBezTo>
                  <a:pt x="346" y="0"/>
                  <a:pt x="346" y="0"/>
                  <a:pt x="346" y="0"/>
                </a:cubicBezTo>
              </a:path>
            </a:pathLst>
          </a:custGeom>
          <a:solidFill>
            <a:srgbClr val="FFB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7432676" y="4825627"/>
            <a:ext cx="2595172" cy="1807180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7432676" y="4829755"/>
            <a:ext cx="1257365" cy="1803052"/>
          </a:xfrm>
          <a:custGeom>
            <a:avLst/>
            <a:gdLst>
              <a:gd name="T0" fmla="*/ 1 w 266"/>
              <a:gd name="T1" fmla="*/ 416 h 458"/>
              <a:gd name="T2" fmla="*/ 1 w 266"/>
              <a:gd name="T3" fmla="*/ 417 h 458"/>
              <a:gd name="T4" fmla="*/ 1 w 266"/>
              <a:gd name="T5" fmla="*/ 417 h 458"/>
              <a:gd name="T6" fmla="*/ 1 w 266"/>
              <a:gd name="T7" fmla="*/ 418 h 458"/>
              <a:gd name="T8" fmla="*/ 1 w 266"/>
              <a:gd name="T9" fmla="*/ 418 h 458"/>
              <a:gd name="T10" fmla="*/ 1 w 266"/>
              <a:gd name="T11" fmla="*/ 419 h 458"/>
              <a:gd name="T12" fmla="*/ 1 w 266"/>
              <a:gd name="T13" fmla="*/ 419 h 458"/>
              <a:gd name="T14" fmla="*/ 1 w 266"/>
              <a:gd name="T15" fmla="*/ 420 h 458"/>
              <a:gd name="T16" fmla="*/ 1 w 266"/>
              <a:gd name="T17" fmla="*/ 421 h 458"/>
              <a:gd name="T18" fmla="*/ 1 w 266"/>
              <a:gd name="T19" fmla="*/ 421 h 458"/>
              <a:gd name="T20" fmla="*/ 1 w 266"/>
              <a:gd name="T21" fmla="*/ 422 h 458"/>
              <a:gd name="T22" fmla="*/ 1 w 266"/>
              <a:gd name="T23" fmla="*/ 422 h 458"/>
              <a:gd name="T24" fmla="*/ 1 w 266"/>
              <a:gd name="T25" fmla="*/ 423 h 458"/>
              <a:gd name="T26" fmla="*/ 1 w 266"/>
              <a:gd name="T27" fmla="*/ 423 h 458"/>
              <a:gd name="T28" fmla="*/ 1 w 266"/>
              <a:gd name="T29" fmla="*/ 424 h 458"/>
              <a:gd name="T30" fmla="*/ 1 w 266"/>
              <a:gd name="T31" fmla="*/ 424 h 458"/>
              <a:gd name="T32" fmla="*/ 1 w 266"/>
              <a:gd name="T33" fmla="*/ 425 h 458"/>
              <a:gd name="T34" fmla="*/ 1 w 266"/>
              <a:gd name="T35" fmla="*/ 425 h 458"/>
              <a:gd name="T36" fmla="*/ 1 w 266"/>
              <a:gd name="T37" fmla="*/ 426 h 458"/>
              <a:gd name="T38" fmla="*/ 1 w 266"/>
              <a:gd name="T39" fmla="*/ 426 h 458"/>
              <a:gd name="T40" fmla="*/ 1 w 266"/>
              <a:gd name="T41" fmla="*/ 427 h 458"/>
              <a:gd name="T42" fmla="*/ 1 w 266"/>
              <a:gd name="T43" fmla="*/ 428 h 458"/>
              <a:gd name="T44" fmla="*/ 1 w 266"/>
              <a:gd name="T45" fmla="*/ 430 h 458"/>
              <a:gd name="T46" fmla="*/ 1 w 266"/>
              <a:gd name="T47" fmla="*/ 431 h 458"/>
              <a:gd name="T48" fmla="*/ 1 w 266"/>
              <a:gd name="T49" fmla="*/ 431 h 458"/>
              <a:gd name="T50" fmla="*/ 1 w 266"/>
              <a:gd name="T51" fmla="*/ 432 h 458"/>
              <a:gd name="T52" fmla="*/ 1 w 266"/>
              <a:gd name="T53" fmla="*/ 432 h 458"/>
              <a:gd name="T54" fmla="*/ 1 w 266"/>
              <a:gd name="T55" fmla="*/ 433 h 458"/>
              <a:gd name="T56" fmla="*/ 1 w 266"/>
              <a:gd name="T57" fmla="*/ 433 h 458"/>
              <a:gd name="T58" fmla="*/ 1 w 266"/>
              <a:gd name="T59" fmla="*/ 434 h 458"/>
              <a:gd name="T60" fmla="*/ 1 w 266"/>
              <a:gd name="T61" fmla="*/ 434 h 458"/>
              <a:gd name="T62" fmla="*/ 1 w 266"/>
              <a:gd name="T63" fmla="*/ 435 h 458"/>
              <a:gd name="T64" fmla="*/ 1 w 266"/>
              <a:gd name="T65" fmla="*/ 435 h 458"/>
              <a:gd name="T66" fmla="*/ 1 w 266"/>
              <a:gd name="T67" fmla="*/ 436 h 458"/>
              <a:gd name="T68" fmla="*/ 1 w 266"/>
              <a:gd name="T69" fmla="*/ 436 h 458"/>
              <a:gd name="T70" fmla="*/ 1 w 266"/>
              <a:gd name="T71" fmla="*/ 437 h 458"/>
              <a:gd name="T72" fmla="*/ 1 w 266"/>
              <a:gd name="T73" fmla="*/ 437 h 458"/>
              <a:gd name="T74" fmla="*/ 1 w 266"/>
              <a:gd name="T75" fmla="*/ 438 h 458"/>
              <a:gd name="T76" fmla="*/ 1 w 266"/>
              <a:gd name="T77" fmla="*/ 439 h 458"/>
              <a:gd name="T78" fmla="*/ 1 w 266"/>
              <a:gd name="T79" fmla="*/ 439 h 458"/>
              <a:gd name="T80" fmla="*/ 1 w 266"/>
              <a:gd name="T81" fmla="*/ 440 h 458"/>
              <a:gd name="T82" fmla="*/ 1 w 266"/>
              <a:gd name="T83" fmla="*/ 440 h 458"/>
              <a:gd name="T84" fmla="*/ 1 w 266"/>
              <a:gd name="T85" fmla="*/ 441 h 458"/>
              <a:gd name="T86" fmla="*/ 1 w 266"/>
              <a:gd name="T87" fmla="*/ 441 h 458"/>
              <a:gd name="T88" fmla="*/ 1 w 266"/>
              <a:gd name="T89" fmla="*/ 442 h 458"/>
              <a:gd name="T90" fmla="*/ 1 w 266"/>
              <a:gd name="T91" fmla="*/ 442 h 458"/>
              <a:gd name="T92" fmla="*/ 1 w 266"/>
              <a:gd name="T93" fmla="*/ 443 h 458"/>
              <a:gd name="T94" fmla="*/ 1 w 266"/>
              <a:gd name="T95" fmla="*/ 443 h 458"/>
              <a:gd name="T96" fmla="*/ 1 w 266"/>
              <a:gd name="T97" fmla="*/ 444 h 458"/>
              <a:gd name="T98" fmla="*/ 1 w 266"/>
              <a:gd name="T99" fmla="*/ 444 h 458"/>
              <a:gd name="T100" fmla="*/ 0 w 266"/>
              <a:gd name="T101" fmla="*/ 445 h 458"/>
              <a:gd name="T102" fmla="*/ 0 w 266"/>
              <a:gd name="T103" fmla="*/ 446 h 458"/>
              <a:gd name="T104" fmla="*/ 0 w 266"/>
              <a:gd name="T105" fmla="*/ 446 h 458"/>
              <a:gd name="T106" fmla="*/ 0 w 266"/>
              <a:gd name="T107" fmla="*/ 447 h 458"/>
              <a:gd name="T108" fmla="*/ 266 w 266"/>
              <a:gd name="T109" fmla="*/ 458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5" y="7"/>
                  <a:pt x="11" y="188"/>
                  <a:pt x="1" y="416"/>
                </a:cubicBezTo>
                <a:cubicBezTo>
                  <a:pt x="1" y="416"/>
                  <a:pt x="1" y="416"/>
                  <a:pt x="1" y="416"/>
                </a:cubicBezTo>
                <a:cubicBezTo>
                  <a:pt x="1" y="416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7"/>
                  <a:pt x="1" y="417"/>
                </a:cubicBezTo>
                <a:cubicBezTo>
                  <a:pt x="1" y="417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8"/>
                  <a:pt x="1" y="418"/>
                  <a:pt x="1" y="418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19"/>
                  <a:pt x="1" y="419"/>
                  <a:pt x="1" y="419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0"/>
                  <a:pt x="1" y="420"/>
                </a:cubicBezTo>
                <a:cubicBezTo>
                  <a:pt x="1" y="420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1"/>
                </a:cubicBezTo>
                <a:cubicBezTo>
                  <a:pt x="1" y="421"/>
                  <a:pt x="1" y="421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2"/>
                </a:cubicBezTo>
                <a:cubicBezTo>
                  <a:pt x="1" y="422"/>
                  <a:pt x="1" y="422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3"/>
                  <a:pt x="1" y="423"/>
                </a:cubicBezTo>
                <a:cubicBezTo>
                  <a:pt x="1" y="423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4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5"/>
                  <a:pt x="1" y="425"/>
                  <a:pt x="1" y="425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6"/>
                  <a:pt x="1" y="426"/>
                </a:cubicBezTo>
                <a:cubicBezTo>
                  <a:pt x="1" y="426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7"/>
                </a:cubicBezTo>
                <a:cubicBezTo>
                  <a:pt x="1" y="427"/>
                  <a:pt x="1" y="427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8"/>
                  <a:pt x="1" y="428"/>
                  <a:pt x="1" y="428"/>
                </a:cubicBezTo>
                <a:cubicBezTo>
                  <a:pt x="1" y="429"/>
                  <a:pt x="1" y="429"/>
                  <a:pt x="1" y="429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0"/>
                  <a:pt x="1" y="430"/>
                </a:cubicBezTo>
                <a:cubicBezTo>
                  <a:pt x="1" y="430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1"/>
                  <a:pt x="1" y="431"/>
                </a:cubicBezTo>
                <a:cubicBezTo>
                  <a:pt x="1" y="431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0" y="444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993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76993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62813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7262813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873875" y="5857875"/>
            <a:ext cx="169863" cy="727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6873875" y="5857875"/>
            <a:ext cx="169863" cy="727075"/>
          </a:xfrm>
          <a:custGeom>
            <a:avLst/>
            <a:gdLst>
              <a:gd name="T0" fmla="*/ 0 w 107"/>
              <a:gd name="T1" fmla="*/ 0 h 458"/>
              <a:gd name="T2" fmla="*/ 0 w 107"/>
              <a:gd name="T3" fmla="*/ 458 h 458"/>
              <a:gd name="T4" fmla="*/ 107 w 107"/>
              <a:gd name="T5" fmla="*/ 458 h 458"/>
              <a:gd name="T6" fmla="*/ 107 w 107"/>
              <a:gd name="T7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458">
                <a:moveTo>
                  <a:pt x="0" y="0"/>
                </a:moveTo>
                <a:lnTo>
                  <a:pt x="0" y="458"/>
                </a:lnTo>
                <a:lnTo>
                  <a:pt x="107" y="458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6534150" y="6124575"/>
            <a:ext cx="1212850" cy="219075"/>
          </a:xfrm>
          <a:prstGeom prst="rect">
            <a:avLst/>
          </a:prstGeom>
          <a:solidFill>
            <a:srgbClr val="FF75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6534150" y="6124575"/>
            <a:ext cx="1212850" cy="219075"/>
          </a:xfrm>
          <a:custGeom>
            <a:avLst/>
            <a:gdLst>
              <a:gd name="T0" fmla="*/ 0 w 764"/>
              <a:gd name="T1" fmla="*/ 138 h 138"/>
              <a:gd name="T2" fmla="*/ 764 w 764"/>
              <a:gd name="T3" fmla="*/ 138 h 138"/>
              <a:gd name="T4" fmla="*/ 764 w 764"/>
              <a:gd name="T5" fmla="*/ 0 h 138"/>
              <a:gd name="T6" fmla="*/ 0 w 764"/>
              <a:gd name="T7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4" h="138">
                <a:moveTo>
                  <a:pt x="0" y="138"/>
                </a:moveTo>
                <a:lnTo>
                  <a:pt x="764" y="138"/>
                </a:lnTo>
                <a:lnTo>
                  <a:pt x="76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8820150" y="5954713"/>
            <a:ext cx="1546225" cy="588962"/>
          </a:xfrm>
          <a:custGeom>
            <a:avLst/>
            <a:gdLst>
              <a:gd name="T0" fmla="*/ 0 w 255"/>
              <a:gd name="T1" fmla="*/ 97 h 97"/>
              <a:gd name="T2" fmla="*/ 255 w 255"/>
              <a:gd name="T3" fmla="*/ 97 h 97"/>
              <a:gd name="T4" fmla="*/ 254 w 255"/>
              <a:gd name="T5" fmla="*/ 89 h 97"/>
              <a:gd name="T6" fmla="*/ 249 w 255"/>
              <a:gd name="T7" fmla="*/ 78 h 97"/>
              <a:gd name="T8" fmla="*/ 232 w 255"/>
              <a:gd name="T9" fmla="*/ 61 h 97"/>
              <a:gd name="T10" fmla="*/ 232 w 255"/>
              <a:gd name="T11" fmla="*/ 61 h 97"/>
              <a:gd name="T12" fmla="*/ 209 w 255"/>
              <a:gd name="T13" fmla="*/ 54 h 97"/>
              <a:gd name="T14" fmla="*/ 202 w 255"/>
              <a:gd name="T15" fmla="*/ 55 h 97"/>
              <a:gd name="T16" fmla="*/ 202 w 255"/>
              <a:gd name="T17" fmla="*/ 52 h 97"/>
              <a:gd name="T18" fmla="*/ 159 w 255"/>
              <a:gd name="T19" fmla="*/ 9 h 97"/>
              <a:gd name="T20" fmla="*/ 135 w 255"/>
              <a:gd name="T21" fmla="*/ 16 h 97"/>
              <a:gd name="T22" fmla="*/ 108 w 255"/>
              <a:gd name="T23" fmla="*/ 0 h 97"/>
              <a:gd name="T24" fmla="*/ 78 w 255"/>
              <a:gd name="T25" fmla="*/ 26 h 97"/>
              <a:gd name="T26" fmla="*/ 67 w 255"/>
              <a:gd name="T27" fmla="*/ 24 h 97"/>
              <a:gd name="T28" fmla="*/ 37 w 255"/>
              <a:gd name="T29" fmla="*/ 55 h 97"/>
              <a:gd name="T30" fmla="*/ 38 w 255"/>
              <a:gd name="T31" fmla="*/ 62 h 97"/>
              <a:gd name="T32" fmla="*/ 37 w 255"/>
              <a:gd name="T33" fmla="*/ 62 h 97"/>
              <a:gd name="T34" fmla="*/ 0 w 255"/>
              <a:gd name="T3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5" h="97">
                <a:moveTo>
                  <a:pt x="0" y="97"/>
                </a:moveTo>
                <a:cubicBezTo>
                  <a:pt x="255" y="97"/>
                  <a:pt x="255" y="97"/>
                  <a:pt x="255" y="97"/>
                </a:cubicBezTo>
                <a:cubicBezTo>
                  <a:pt x="255" y="94"/>
                  <a:pt x="254" y="91"/>
                  <a:pt x="254" y="89"/>
                </a:cubicBezTo>
                <a:cubicBezTo>
                  <a:pt x="252" y="85"/>
                  <a:pt x="251" y="81"/>
                  <a:pt x="249" y="78"/>
                </a:cubicBezTo>
                <a:cubicBezTo>
                  <a:pt x="245" y="71"/>
                  <a:pt x="239" y="65"/>
                  <a:pt x="232" y="61"/>
                </a:cubicBezTo>
                <a:cubicBezTo>
                  <a:pt x="232" y="61"/>
                  <a:pt x="232" y="61"/>
                  <a:pt x="232" y="61"/>
                </a:cubicBezTo>
                <a:cubicBezTo>
                  <a:pt x="225" y="57"/>
                  <a:pt x="217" y="54"/>
                  <a:pt x="209" y="54"/>
                </a:cubicBezTo>
                <a:cubicBezTo>
                  <a:pt x="206" y="55"/>
                  <a:pt x="204" y="55"/>
                  <a:pt x="202" y="55"/>
                </a:cubicBezTo>
                <a:cubicBezTo>
                  <a:pt x="202" y="54"/>
                  <a:pt x="202" y="53"/>
                  <a:pt x="202" y="52"/>
                </a:cubicBezTo>
                <a:cubicBezTo>
                  <a:pt x="202" y="29"/>
                  <a:pt x="182" y="9"/>
                  <a:pt x="159" y="9"/>
                </a:cubicBezTo>
                <a:cubicBezTo>
                  <a:pt x="150" y="9"/>
                  <a:pt x="142" y="12"/>
                  <a:pt x="135" y="16"/>
                </a:cubicBezTo>
                <a:cubicBezTo>
                  <a:pt x="130" y="7"/>
                  <a:pt x="121" y="0"/>
                  <a:pt x="108" y="0"/>
                </a:cubicBezTo>
                <a:cubicBezTo>
                  <a:pt x="90" y="0"/>
                  <a:pt x="80" y="12"/>
                  <a:pt x="78" y="26"/>
                </a:cubicBezTo>
                <a:cubicBezTo>
                  <a:pt x="74" y="25"/>
                  <a:pt x="71" y="24"/>
                  <a:pt x="67" y="24"/>
                </a:cubicBezTo>
                <a:cubicBezTo>
                  <a:pt x="50" y="24"/>
                  <a:pt x="37" y="38"/>
                  <a:pt x="37" y="55"/>
                </a:cubicBezTo>
                <a:cubicBezTo>
                  <a:pt x="37" y="57"/>
                  <a:pt x="37" y="60"/>
                  <a:pt x="38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18" y="62"/>
                  <a:pt x="1" y="78"/>
                  <a:pt x="0" y="97"/>
                </a:cubicBezTo>
              </a:path>
            </a:pathLst>
          </a:custGeom>
          <a:solidFill>
            <a:srgbClr val="F7D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Freeform 23"/>
          <p:cNvSpPr>
            <a:spLocks noEditPoints="1"/>
          </p:cNvSpPr>
          <p:nvPr/>
        </p:nvSpPr>
        <p:spPr bwMode="auto">
          <a:xfrm>
            <a:off x="9639300" y="6010275"/>
            <a:ext cx="193675" cy="42862"/>
          </a:xfrm>
          <a:custGeom>
            <a:avLst/>
            <a:gdLst>
              <a:gd name="T0" fmla="*/ 0 w 32"/>
              <a:gd name="T1" fmla="*/ 7 h 7"/>
              <a:gd name="T2" fmla="*/ 0 w 32"/>
              <a:gd name="T3" fmla="*/ 7 h 7"/>
              <a:gd name="T4" fmla="*/ 0 w 32"/>
              <a:gd name="T5" fmla="*/ 7 h 7"/>
              <a:gd name="T6" fmla="*/ 24 w 32"/>
              <a:gd name="T7" fmla="*/ 0 h 7"/>
              <a:gd name="T8" fmla="*/ 0 w 32"/>
              <a:gd name="T9" fmla="*/ 7 h 7"/>
              <a:gd name="T10" fmla="*/ 0 w 32"/>
              <a:gd name="T11" fmla="*/ 7 h 7"/>
              <a:gd name="T12" fmla="*/ 0 w 32"/>
              <a:gd name="T13" fmla="*/ 7 h 7"/>
              <a:gd name="T14" fmla="*/ 24 w 32"/>
              <a:gd name="T15" fmla="*/ 0 h 7"/>
              <a:gd name="T16" fmla="*/ 32 w 32"/>
              <a:gd name="T17" fmla="*/ 1 h 7"/>
              <a:gd name="T18" fmla="*/ 32 w 32"/>
              <a:gd name="T19" fmla="*/ 1 h 7"/>
              <a:gd name="T20" fmla="*/ 24 w 32"/>
              <a:gd name="T2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2" h="7"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24" y="0"/>
                </a:moveTo>
                <a:cubicBezTo>
                  <a:pt x="15" y="0"/>
                  <a:pt x="7" y="3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7" y="3"/>
                  <a:pt x="15" y="0"/>
                  <a:pt x="24" y="0"/>
                </a:cubicBezTo>
                <a:cubicBezTo>
                  <a:pt x="27" y="0"/>
                  <a:pt x="30" y="0"/>
                  <a:pt x="32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0" y="0"/>
                  <a:pt x="27" y="0"/>
                  <a:pt x="2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9596438" y="6003925"/>
            <a:ext cx="769938" cy="539750"/>
          </a:xfrm>
          <a:custGeom>
            <a:avLst/>
            <a:gdLst>
              <a:gd name="T0" fmla="*/ 0 w 127"/>
              <a:gd name="T1" fmla="*/ 0 h 89"/>
              <a:gd name="T2" fmla="*/ 0 w 127"/>
              <a:gd name="T3" fmla="*/ 89 h 89"/>
              <a:gd name="T4" fmla="*/ 127 w 127"/>
              <a:gd name="T5" fmla="*/ 89 h 89"/>
              <a:gd name="T6" fmla="*/ 126 w 127"/>
              <a:gd name="T7" fmla="*/ 81 h 89"/>
              <a:gd name="T8" fmla="*/ 121 w 127"/>
              <a:gd name="T9" fmla="*/ 70 h 89"/>
              <a:gd name="T10" fmla="*/ 104 w 127"/>
              <a:gd name="T11" fmla="*/ 53 h 89"/>
              <a:gd name="T12" fmla="*/ 104 w 127"/>
              <a:gd name="T13" fmla="*/ 53 h 89"/>
              <a:gd name="T14" fmla="*/ 81 w 127"/>
              <a:gd name="T15" fmla="*/ 46 h 89"/>
              <a:gd name="T16" fmla="*/ 74 w 127"/>
              <a:gd name="T17" fmla="*/ 47 h 89"/>
              <a:gd name="T18" fmla="*/ 74 w 127"/>
              <a:gd name="T19" fmla="*/ 47 h 89"/>
              <a:gd name="T20" fmla="*/ 74 w 127"/>
              <a:gd name="T21" fmla="*/ 47 h 89"/>
              <a:gd name="T22" fmla="*/ 74 w 127"/>
              <a:gd name="T23" fmla="*/ 44 h 89"/>
              <a:gd name="T24" fmla="*/ 39 w 127"/>
              <a:gd name="T25" fmla="*/ 2 h 89"/>
              <a:gd name="T26" fmla="*/ 31 w 127"/>
              <a:gd name="T27" fmla="*/ 1 h 89"/>
              <a:gd name="T28" fmla="*/ 7 w 127"/>
              <a:gd name="T29" fmla="*/ 8 h 89"/>
              <a:gd name="T30" fmla="*/ 7 w 127"/>
              <a:gd name="T31" fmla="*/ 8 h 89"/>
              <a:gd name="T32" fmla="*/ 7 w 127"/>
              <a:gd name="T33" fmla="*/ 8 h 89"/>
              <a:gd name="T34" fmla="*/ 7 w 127"/>
              <a:gd name="T35" fmla="*/ 8 h 89"/>
              <a:gd name="T36" fmla="*/ 0 w 127"/>
              <a:gd name="T3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7" h="89">
                <a:moveTo>
                  <a:pt x="0" y="0"/>
                </a:moveTo>
                <a:cubicBezTo>
                  <a:pt x="0" y="89"/>
                  <a:pt x="0" y="89"/>
                  <a:pt x="0" y="89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27" y="86"/>
                  <a:pt x="126" y="83"/>
                  <a:pt x="126" y="81"/>
                </a:cubicBezTo>
                <a:cubicBezTo>
                  <a:pt x="124" y="77"/>
                  <a:pt x="123" y="73"/>
                  <a:pt x="121" y="70"/>
                </a:cubicBezTo>
                <a:cubicBezTo>
                  <a:pt x="117" y="63"/>
                  <a:pt x="111" y="57"/>
                  <a:pt x="104" y="53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97" y="49"/>
                  <a:pt x="89" y="46"/>
                  <a:pt x="81" y="46"/>
                </a:cubicBezTo>
                <a:cubicBezTo>
                  <a:pt x="78" y="47"/>
                  <a:pt x="76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6"/>
                  <a:pt x="74" y="45"/>
                  <a:pt x="74" y="44"/>
                </a:cubicBezTo>
                <a:cubicBezTo>
                  <a:pt x="74" y="23"/>
                  <a:pt x="59" y="6"/>
                  <a:pt x="39" y="2"/>
                </a:cubicBezTo>
                <a:cubicBezTo>
                  <a:pt x="37" y="1"/>
                  <a:pt x="34" y="1"/>
                  <a:pt x="31" y="1"/>
                </a:cubicBezTo>
                <a:cubicBezTo>
                  <a:pt x="22" y="1"/>
                  <a:pt x="14" y="4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5" y="5"/>
                  <a:pt x="3" y="2"/>
                  <a:pt x="0" y="0"/>
                </a:cubicBezTo>
              </a:path>
            </a:pathLst>
          </a:custGeom>
          <a:solidFill>
            <a:srgbClr val="F9DA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9080500" y="6288088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9348788" y="6083300"/>
            <a:ext cx="193675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9420225" y="6307138"/>
            <a:ext cx="195263" cy="15081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9686925" y="6149975"/>
            <a:ext cx="169863" cy="131762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2" name="Freeform 29"/>
          <p:cNvSpPr>
            <a:spLocks/>
          </p:cNvSpPr>
          <p:nvPr/>
        </p:nvSpPr>
        <p:spPr bwMode="auto">
          <a:xfrm>
            <a:off x="9882188" y="6318250"/>
            <a:ext cx="169863" cy="133350"/>
          </a:xfrm>
          <a:custGeom>
            <a:avLst/>
            <a:gdLst>
              <a:gd name="T0" fmla="*/ 16 w 28"/>
              <a:gd name="T1" fmla="*/ 0 h 22"/>
              <a:gd name="T2" fmla="*/ 16 w 28"/>
              <a:gd name="T3" fmla="*/ 22 h 22"/>
              <a:gd name="T4" fmla="*/ 16 w 28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22">
                <a:moveTo>
                  <a:pt x="16" y="0"/>
                </a:moveTo>
                <a:cubicBezTo>
                  <a:pt x="0" y="0"/>
                  <a:pt x="0" y="22"/>
                  <a:pt x="16" y="22"/>
                </a:cubicBezTo>
                <a:cubicBezTo>
                  <a:pt x="28" y="22"/>
                  <a:pt x="28" y="0"/>
                  <a:pt x="16" y="0"/>
                </a:cubicBezTo>
                <a:close/>
              </a:path>
            </a:pathLst>
          </a:custGeom>
          <a:solidFill>
            <a:srgbClr val="FFA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966075" y="5446713"/>
            <a:ext cx="836613" cy="1404937"/>
            <a:chOff x="7966075" y="5446713"/>
            <a:chExt cx="836613" cy="1404937"/>
          </a:xfrm>
        </p:grpSpPr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8342313" y="5864225"/>
              <a:ext cx="223838" cy="987425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7966075" y="5446713"/>
              <a:ext cx="750888" cy="793750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8093075" y="5646738"/>
              <a:ext cx="454025" cy="417512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8469313" y="6167438"/>
              <a:ext cx="333375" cy="266700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040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882188" y="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6" name="Freeform 58"/>
          <p:cNvSpPr>
            <a:spLocks/>
          </p:cNvSpPr>
          <p:nvPr/>
        </p:nvSpPr>
        <p:spPr bwMode="auto">
          <a:xfrm>
            <a:off x="11229976" y="73342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7" name="Freeform 59"/>
          <p:cNvSpPr>
            <a:spLocks/>
          </p:cNvSpPr>
          <p:nvPr/>
        </p:nvSpPr>
        <p:spPr bwMode="auto">
          <a:xfrm>
            <a:off x="8659813" y="49371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8" name="Freeform 60"/>
          <p:cNvSpPr>
            <a:spLocks/>
          </p:cNvSpPr>
          <p:nvPr/>
        </p:nvSpPr>
        <p:spPr bwMode="auto">
          <a:xfrm>
            <a:off x="9740901" y="111125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9" name="Picture 3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94C51A99-4C38-41A0-ACBC-892D4B0B438E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Lĩnh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88F4A0E-D5B7-492A-ADA8-05410F0A8652}"/>
              </a:ext>
            </a:extLst>
          </p:cNvPr>
          <p:cNvSpPr/>
          <p:nvPr/>
        </p:nvSpPr>
        <p:spPr>
          <a:xfrm>
            <a:off x="2124075" y="2746376"/>
            <a:ext cx="8440738" cy="207327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87" y="5389797"/>
            <a:ext cx="2400300" cy="146820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16AF7A-4CC0-4BD8-B567-9CEA024ABAA4}"/>
              </a:ext>
            </a:extLst>
          </p:cNvPr>
          <p:cNvSpPr/>
          <p:nvPr/>
        </p:nvSpPr>
        <p:spPr>
          <a:xfrm>
            <a:off x="1123949" y="276225"/>
            <a:ext cx="10448925" cy="179070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chạm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11E28DC-D06F-4954-ADBE-CF7266ADA59C}"/>
              </a:ext>
            </a:extLst>
          </p:cNvPr>
          <p:cNvSpPr/>
          <p:nvPr/>
        </p:nvSpPr>
        <p:spPr>
          <a:xfrm>
            <a:off x="1209676" y="2746375"/>
            <a:ext cx="10363198" cy="2330449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040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48F1458-D29C-4555-AAA5-7BE0BCA06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2466972"/>
            <a:ext cx="4391028" cy="4391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35F50B-5B29-409F-B71D-CF9DA8617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20" y="841589"/>
            <a:ext cx="3231160" cy="926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4946" y="2143305"/>
            <a:ext cx="54477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 –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DE7E3E-F857-441C-AC3A-A3564D1711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05143" y="1813449"/>
            <a:ext cx="5968501" cy="27861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F63D3-C83D-491F-B3A3-2A3C5B44DB1D}"/>
              </a:ext>
            </a:extLst>
          </p:cNvPr>
          <p:cNvSpPr/>
          <p:nvPr/>
        </p:nvSpPr>
        <p:spPr>
          <a:xfrm>
            <a:off x="3262732" y="389378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altLang="zh-CN" sz="3200" b="1" kern="0" dirty="0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3200" b="1" kern="0" dirty="0" err="1">
                <a:solidFill>
                  <a:srgbClr val="FFFF0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mẫu</a:t>
            </a:r>
            <a:endParaRPr lang="zh-CN" altLang="en-US" sz="3200" b="1" kern="0" dirty="0">
              <a:solidFill>
                <a:srgbClr val="FFFF0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9" name="图片 2">
            <a:extLst>
              <a:ext uri="{FF2B5EF4-FFF2-40B4-BE49-F238E27FC236}">
                <a16:creationId xmlns:a16="http://schemas.microsoft.com/office/drawing/2014/main" id="{217E9B81-AE32-434D-BA0B-A2A5A13A0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0" name="Picture 29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76051555-3A56-4015-9FE2-51246FA62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79C1B098-FEAB-44F3-B6EF-91F47535B4E4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TextBox 28">
            <a:extLst>
              <a:ext uri="{FF2B5EF4-FFF2-40B4-BE49-F238E27FC236}">
                <a16:creationId xmlns:a16="http://schemas.microsoft.com/office/drawing/2014/main" id="{A4E5C8F8-8D20-4767-9B9A-B4B3CD366D92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FFC000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08759AF1-6E05-4C6E-AE76-063DBB02670D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ED7D31">
              <a:lumMod val="60000"/>
              <a:lumOff val="40000"/>
            </a:srgb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5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7769C0AF-00DA-4CBF-B266-A310F29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6F3B86-332B-4F8A-AAAF-398DE3822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9C46E108-D023-4DF1-BF99-1F63A04A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E8CE94-DA8A-427C-8D9D-DEA1642F08B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99" t="9799" r="9799" b="9799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0" y="1054100"/>
              <a:ext cx="12192000" cy="5688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72" name="组合 26">
            <a:extLst>
              <a:ext uri="{FF2B5EF4-FFF2-40B4-BE49-F238E27FC236}">
                <a16:creationId xmlns:a16="http://schemas.microsoft.com/office/drawing/2014/main" id="{D43B9ADE-3842-47B5-AC72-46B2028C1186}"/>
              </a:ext>
            </a:extLst>
          </p:cNvPr>
          <p:cNvGrpSpPr/>
          <p:nvPr/>
        </p:nvGrpSpPr>
        <p:grpSpPr>
          <a:xfrm>
            <a:off x="2208611" y="1338064"/>
            <a:ext cx="9402361" cy="3264236"/>
            <a:chOff x="2334419" y="1503963"/>
            <a:chExt cx="7774776" cy="3264236"/>
          </a:xfrm>
        </p:grpSpPr>
        <p:sp>
          <p:nvSpPr>
            <p:cNvPr id="73" name="矩形: 圆角 27">
              <a:extLst>
                <a:ext uri="{FF2B5EF4-FFF2-40B4-BE49-F238E27FC236}">
                  <a16:creationId xmlns:a16="http://schemas.microsoft.com/office/drawing/2014/main" id="{1B083165-31C8-40EB-88D7-C82B393BA8C9}"/>
                </a:ext>
              </a:extLst>
            </p:cNvPr>
            <p:cNvSpPr/>
            <p:nvPr userDrawn="1"/>
          </p:nvSpPr>
          <p:spPr>
            <a:xfrm>
              <a:off x="2334419" y="1503963"/>
              <a:ext cx="7774776" cy="3264236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74" name="矩形: 圆角 28">
              <a:extLst>
                <a:ext uri="{FF2B5EF4-FFF2-40B4-BE49-F238E27FC236}">
                  <a16:creationId xmlns:a16="http://schemas.microsoft.com/office/drawing/2014/main" id="{C9DF91D1-49A1-4C7B-BA5C-92C9E08F77C6}"/>
                </a:ext>
              </a:extLst>
            </p:cNvPr>
            <p:cNvSpPr/>
            <p:nvPr userDrawn="1"/>
          </p:nvSpPr>
          <p:spPr>
            <a:xfrm>
              <a:off x="2592140" y="1689252"/>
              <a:ext cx="7259335" cy="28710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grpSp>
        <p:nvGrpSpPr>
          <p:cNvPr id="75" name="组合 29">
            <a:extLst>
              <a:ext uri="{FF2B5EF4-FFF2-40B4-BE49-F238E27FC236}">
                <a16:creationId xmlns:a16="http://schemas.microsoft.com/office/drawing/2014/main" id="{3D0B6D82-F67C-4C9F-A206-0C9B31C66401}"/>
              </a:ext>
            </a:extLst>
          </p:cNvPr>
          <p:cNvGrpSpPr/>
          <p:nvPr/>
        </p:nvGrpSpPr>
        <p:grpSpPr>
          <a:xfrm>
            <a:off x="3877797" y="0"/>
            <a:ext cx="5674655" cy="2028074"/>
            <a:chOff x="3243995" y="165899"/>
            <a:chExt cx="5674655" cy="2028074"/>
          </a:xfrm>
        </p:grpSpPr>
        <p:grpSp>
          <p:nvGrpSpPr>
            <p:cNvPr id="76" name="组合 30">
              <a:extLst>
                <a:ext uri="{FF2B5EF4-FFF2-40B4-BE49-F238E27FC236}">
                  <a16:creationId xmlns:a16="http://schemas.microsoft.com/office/drawing/2014/main" id="{928711B5-9FEC-4E4D-9EAF-DBC9A0AF8C17}"/>
                </a:ext>
              </a:extLst>
            </p:cNvPr>
            <p:cNvGrpSpPr/>
            <p:nvPr userDrawn="1"/>
          </p:nvGrpSpPr>
          <p:grpSpPr>
            <a:xfrm>
              <a:off x="3243995" y="165899"/>
              <a:ext cx="288000" cy="2028074"/>
              <a:chOff x="3837156" y="371856"/>
              <a:chExt cx="288000" cy="2028074"/>
            </a:xfrm>
          </p:grpSpPr>
          <p:cxnSp>
            <p:nvCxnSpPr>
              <p:cNvPr id="80" name="直接连接符 34">
                <a:extLst>
                  <a:ext uri="{FF2B5EF4-FFF2-40B4-BE49-F238E27FC236}">
                    <a16:creationId xmlns:a16="http://schemas.microsoft.com/office/drawing/2014/main" id="{F77D864E-2C54-461E-AC97-DF23A4DC16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71856"/>
                <a:ext cx="0" cy="1808636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椭圆 35">
                <a:extLst>
                  <a:ext uri="{FF2B5EF4-FFF2-40B4-BE49-F238E27FC236}">
                    <a16:creationId xmlns:a16="http://schemas.microsoft.com/office/drawing/2014/main" id="{461B1C07-719A-4C44-88FC-CFD80597A0C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31">
              <a:extLst>
                <a:ext uri="{FF2B5EF4-FFF2-40B4-BE49-F238E27FC236}">
                  <a16:creationId xmlns:a16="http://schemas.microsoft.com/office/drawing/2014/main" id="{3D23DE05-BA3C-48CB-918F-C1463279A6F2}"/>
                </a:ext>
              </a:extLst>
            </p:cNvPr>
            <p:cNvGrpSpPr/>
            <p:nvPr userDrawn="1"/>
          </p:nvGrpSpPr>
          <p:grpSpPr>
            <a:xfrm>
              <a:off x="8630650" y="165899"/>
              <a:ext cx="288000" cy="2016511"/>
              <a:chOff x="3837156" y="383419"/>
              <a:chExt cx="288000" cy="2016511"/>
            </a:xfrm>
          </p:grpSpPr>
          <p:cxnSp>
            <p:nvCxnSpPr>
              <p:cNvPr id="78" name="直接连接符 32">
                <a:extLst>
                  <a:ext uri="{FF2B5EF4-FFF2-40B4-BE49-F238E27FC236}">
                    <a16:creationId xmlns:a16="http://schemas.microsoft.com/office/drawing/2014/main" id="{2E0FDB46-2E51-424E-8E26-281F0175BE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981156" y="383419"/>
                <a:ext cx="0" cy="1797073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椭圆 33">
                <a:extLst>
                  <a:ext uri="{FF2B5EF4-FFF2-40B4-BE49-F238E27FC236}">
                    <a16:creationId xmlns:a16="http://schemas.microsoft.com/office/drawing/2014/main" id="{C6B58900-7654-41BB-B42F-B0392D9A42AF}"/>
                  </a:ext>
                </a:extLst>
              </p:cNvPr>
              <p:cNvSpPr/>
              <p:nvPr userDrawn="1"/>
            </p:nvSpPr>
            <p:spPr>
              <a:xfrm>
                <a:off x="3837156" y="2111930"/>
                <a:ext cx="288000" cy="288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22C36E73-3C15-4BD0-A41A-4C5C062AC764}"/>
              </a:ext>
            </a:extLst>
          </p:cNvPr>
          <p:cNvSpPr txBox="1"/>
          <p:nvPr/>
        </p:nvSpPr>
        <p:spPr>
          <a:xfrm>
            <a:off x="2965752" y="2300475"/>
            <a:ext cx="7888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diễn cảm, nhấn giọng ở những từ ngữ biểu hiện cảm xúc.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F3F41EA-A61E-49FC-A877-0C62496DB7D8}"/>
              </a:ext>
            </a:extLst>
          </p:cNvPr>
          <p:cNvSpPr txBox="1"/>
          <p:nvPr/>
        </p:nvSpPr>
        <p:spPr>
          <a:xfrm>
            <a:off x="5993175" y="330506"/>
            <a:ext cx="2809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402">
      <a:dk1>
        <a:sysClr val="windowText" lastClr="000000"/>
      </a:dk1>
      <a:lt1>
        <a:sysClr val="window" lastClr="FFFFFF"/>
      </a:lt1>
      <a:dk2>
        <a:srgbClr val="5BAE96"/>
      </a:dk2>
      <a:lt2>
        <a:srgbClr val="83AA03"/>
      </a:lt2>
      <a:accent1>
        <a:srgbClr val="83AA03"/>
      </a:accent1>
      <a:accent2>
        <a:srgbClr val="5BAE96"/>
      </a:accent2>
      <a:accent3>
        <a:srgbClr val="83AA03"/>
      </a:accent3>
      <a:accent4>
        <a:srgbClr val="5BAE96"/>
      </a:accent4>
      <a:accent5>
        <a:srgbClr val="83AA03"/>
      </a:accent5>
      <a:accent6>
        <a:srgbClr val="5BAE96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2268</Words>
  <Application>Microsoft Office PowerPoint</Application>
  <PresentationFormat>Widescreen</PresentationFormat>
  <Paragraphs>167</Paragraphs>
  <Slides>30</Slides>
  <Notes>26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等线</vt:lpstr>
      <vt:lpstr>等线 Light</vt:lpstr>
      <vt:lpstr>Arial</vt:lpstr>
      <vt:lpstr>Arial Black</vt:lpstr>
      <vt:lpstr>Arial-Rounded</vt:lpstr>
      <vt:lpstr>Calibri</vt:lpstr>
      <vt:lpstr>iCiel Cadena</vt:lpstr>
      <vt:lpstr>Times New Roman</vt:lpstr>
      <vt:lpstr>​​</vt:lpstr>
      <vt:lpstr>5_Office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47</cp:revision>
  <dcterms:created xsi:type="dcterms:W3CDTF">2022-06-28T01:22:44Z</dcterms:created>
  <dcterms:modified xsi:type="dcterms:W3CDTF">2022-12-01T05:54:43Z</dcterms:modified>
</cp:coreProperties>
</file>