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82" r:id="rId4"/>
    <p:sldId id="279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08919" y="4379247"/>
            <a:ext cx="13500099" cy="216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46: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 – LI – LÍT. (Tiết 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30" y="64710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538C804-8923-4C65-BE86-9118CF0FA797}"/>
              </a:ext>
            </a:extLst>
          </p:cNvPr>
          <p:cNvGrpSpPr/>
          <p:nvPr/>
        </p:nvGrpSpPr>
        <p:grpSpPr>
          <a:xfrm>
            <a:off x="1613273" y="1911391"/>
            <a:ext cx="5561484" cy="651417"/>
            <a:chOff x="1393882" y="2244225"/>
            <a:chExt cx="5561484" cy="651417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625048FB-0D4E-48DA-8631-2606969D4DA2}"/>
                </a:ext>
              </a:extLst>
            </p:cNvPr>
            <p:cNvSpPr/>
            <p:nvPr/>
          </p:nvSpPr>
          <p:spPr>
            <a:xfrm>
              <a:off x="1393882" y="2244225"/>
              <a:ext cx="69850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5FF3ECB-46AA-4002-8AD8-57639970340A}"/>
                </a:ext>
              </a:extLst>
            </p:cNvPr>
            <p:cNvSpPr txBox="1"/>
            <p:nvPr/>
          </p:nvSpPr>
          <p:spPr>
            <a:xfrm>
              <a:off x="2078566" y="2310867"/>
              <a:ext cx="487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 dirty="0">
                  <a:solidFill>
                    <a:srgbClr val="0070C0"/>
                  </a:solidFill>
                </a:rPr>
                <a:t>a) Tính: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0395AC70-6BD4-4EEE-BD1A-985DF33202B4}"/>
              </a:ext>
            </a:extLst>
          </p:cNvPr>
          <p:cNvSpPr/>
          <p:nvPr/>
        </p:nvSpPr>
        <p:spPr>
          <a:xfrm>
            <a:off x="1840935" y="2936128"/>
            <a:ext cx="3352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/>
              <a:t>300ml + 400ml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ABEDB7-1EA0-410F-87D6-E3DB35691283}"/>
              </a:ext>
            </a:extLst>
          </p:cNvPr>
          <p:cNvSpPr/>
          <p:nvPr/>
        </p:nvSpPr>
        <p:spPr>
          <a:xfrm>
            <a:off x="1889919" y="3682334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550ml – 200ml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9453F4-9EA1-4F48-BE25-FDB9DD3CE1D5}"/>
              </a:ext>
            </a:extLst>
          </p:cNvPr>
          <p:cNvSpPr/>
          <p:nvPr/>
        </p:nvSpPr>
        <p:spPr>
          <a:xfrm>
            <a:off x="9778464" y="3063452"/>
            <a:ext cx="1484702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/>
              <a:t>7 ml x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5987E0-438E-4565-B4BD-129DFCC17418}"/>
              </a:ext>
            </a:extLst>
          </p:cNvPr>
          <p:cNvSpPr/>
          <p:nvPr/>
        </p:nvSpPr>
        <p:spPr>
          <a:xfrm>
            <a:off x="9836577" y="3809659"/>
            <a:ext cx="1608133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40ml : 8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AAAF13-F0A0-4A61-87FB-7500CB3FC1B2}"/>
              </a:ext>
            </a:extLst>
          </p:cNvPr>
          <p:cNvSpPr/>
          <p:nvPr/>
        </p:nvSpPr>
        <p:spPr>
          <a:xfrm>
            <a:off x="1840935" y="4559218"/>
            <a:ext cx="2069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3600" b="1">
                <a:solidFill>
                  <a:srgbClr val="0070C0"/>
                </a:solidFill>
              </a:rPr>
              <a:t>b) &gt;, &lt;, =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D162BC-27C9-4723-B353-F801693C7A9C}"/>
              </a:ext>
            </a:extLst>
          </p:cNvPr>
          <p:cNvSpPr/>
          <p:nvPr/>
        </p:nvSpPr>
        <p:spPr>
          <a:xfrm>
            <a:off x="2084197" y="5943600"/>
            <a:ext cx="44759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+ 700ml …. 1ℓ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5F9B20-83F9-4CAF-A841-964E76525924}"/>
              </a:ext>
            </a:extLst>
          </p:cNvPr>
          <p:cNvSpPr/>
          <p:nvPr/>
        </p:nvSpPr>
        <p:spPr>
          <a:xfrm>
            <a:off x="2084197" y="6714417"/>
            <a:ext cx="4347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600ml + 40ml …. 1ℓ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5BAA9A-5A2C-4C27-8A52-F954A7856B6D}"/>
              </a:ext>
            </a:extLst>
          </p:cNvPr>
          <p:cNvSpPr/>
          <p:nvPr/>
        </p:nvSpPr>
        <p:spPr>
          <a:xfrm>
            <a:off x="9838700" y="5943600"/>
            <a:ext cx="3437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200ml x 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0258659-EF83-4A04-A8A5-54742CA03A39}"/>
              </a:ext>
            </a:extLst>
          </p:cNvPr>
          <p:cNvSpPr/>
          <p:nvPr/>
        </p:nvSpPr>
        <p:spPr>
          <a:xfrm>
            <a:off x="9763623" y="6759172"/>
            <a:ext cx="4591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1000ml – 10ml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047533-C78F-4982-9727-7D2812345F46}"/>
              </a:ext>
            </a:extLst>
          </p:cNvPr>
          <p:cNvSpPr/>
          <p:nvPr/>
        </p:nvSpPr>
        <p:spPr>
          <a:xfrm>
            <a:off x="5357074" y="2987944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</a:rPr>
              <a:t>= 700ml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C5089B-E4CD-47B8-832E-8E71FFF9598C}"/>
              </a:ext>
            </a:extLst>
          </p:cNvPr>
          <p:cNvSpPr/>
          <p:nvPr/>
        </p:nvSpPr>
        <p:spPr>
          <a:xfrm>
            <a:off x="5345923" y="3777555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350ml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4BF711-84EB-4978-B778-88E92DA21BE6}"/>
              </a:ext>
            </a:extLst>
          </p:cNvPr>
          <p:cNvSpPr/>
          <p:nvPr/>
        </p:nvSpPr>
        <p:spPr>
          <a:xfrm>
            <a:off x="11338719" y="3048000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28ml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59B63D-E80B-4E14-8B1C-36CFC2B345D7}"/>
              </a:ext>
            </a:extLst>
          </p:cNvPr>
          <p:cNvSpPr/>
          <p:nvPr/>
        </p:nvSpPr>
        <p:spPr>
          <a:xfrm>
            <a:off x="11379685" y="3733800"/>
            <a:ext cx="13260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5ml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CB19787-430F-4DAC-9318-4389AD0966A6}"/>
              </a:ext>
            </a:extLst>
          </p:cNvPr>
          <p:cNvSpPr/>
          <p:nvPr/>
        </p:nvSpPr>
        <p:spPr>
          <a:xfrm>
            <a:off x="6012172" y="5097827"/>
            <a:ext cx="3122971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Đổi: 1ℓ = 1 000 ml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E20BE1E-DFB8-41E7-89BA-11F85CA6D6D0}"/>
              </a:ext>
            </a:extLst>
          </p:cNvPr>
          <p:cNvSpPr txBox="1"/>
          <p:nvPr/>
        </p:nvSpPr>
        <p:spPr>
          <a:xfrm>
            <a:off x="5345923" y="5946385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410CA96-1FCE-4925-A8FB-F77C90121C46}"/>
              </a:ext>
            </a:extLst>
          </p:cNvPr>
          <p:cNvSpPr txBox="1"/>
          <p:nvPr/>
        </p:nvSpPr>
        <p:spPr>
          <a:xfrm>
            <a:off x="5090319" y="6745069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00586B1-A0DB-46CB-8ECF-BD5F0B1B4E7F}"/>
              </a:ext>
            </a:extLst>
          </p:cNvPr>
          <p:cNvSpPr txBox="1"/>
          <p:nvPr/>
        </p:nvSpPr>
        <p:spPr>
          <a:xfrm>
            <a:off x="10500519" y="5953156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B61C8DD-FF26-45BA-BD3D-14826B2C0FDB}"/>
              </a:ext>
            </a:extLst>
          </p:cNvPr>
          <p:cNvSpPr txBox="1"/>
          <p:nvPr/>
        </p:nvSpPr>
        <p:spPr>
          <a:xfrm>
            <a:off x="10500519" y="6745069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399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5" grpId="0"/>
      <p:bldP spid="26" grpId="0"/>
      <p:bldP spid="27" grpId="0"/>
      <p:bldP spid="39" grpId="0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3074" name="Picture 2" descr="https://img.loigiaihay.com/picture/2022/0322/bai-4_3.PNG">
            <a:extLst>
              <a:ext uri="{FF2B5EF4-FFF2-40B4-BE49-F238E27FC236}">
                <a16:creationId xmlns:a16="http://schemas.microsoft.com/office/drawing/2014/main" id="{A68A13F9-2A75-4D4B-8307-1095A5EBA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118" y="3048000"/>
            <a:ext cx="13416032" cy="514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63CA895-6753-46E3-845B-F1EB71558A46}"/>
              </a:ext>
            </a:extLst>
          </p:cNvPr>
          <p:cNvGrpSpPr/>
          <p:nvPr/>
        </p:nvGrpSpPr>
        <p:grpSpPr>
          <a:xfrm>
            <a:off x="1585118" y="1928567"/>
            <a:ext cx="13625472" cy="670487"/>
            <a:chOff x="1585119" y="1655539"/>
            <a:chExt cx="13335001" cy="104304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F94149B-60EC-469B-BA72-50F76D90615B}"/>
                </a:ext>
              </a:extLst>
            </p:cNvPr>
            <p:cNvSpPr/>
            <p:nvPr/>
          </p:nvSpPr>
          <p:spPr>
            <a:xfrm>
              <a:off x="1585119" y="1655539"/>
              <a:ext cx="805324" cy="1015873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4</a:t>
              </a:r>
              <a:endParaRPr lang="vi-VN" sz="3600" b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2A3C24-33CC-4611-AB6F-F9408CD85BD8}"/>
                </a:ext>
              </a:extLst>
            </p:cNvPr>
            <p:cNvSpPr/>
            <p:nvPr/>
          </p:nvSpPr>
          <p:spPr>
            <a:xfrm>
              <a:off x="2390444" y="1693117"/>
              <a:ext cx="12529676" cy="10054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600" b="1"/>
                <a:t>Ước lượng rồi chọn số đo thích hợp với mỗi đồ vật sau: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5153AC58-8E19-473D-90D3-6BD0B72BF37F}"/>
              </a:ext>
            </a:extLst>
          </p:cNvPr>
          <p:cNvSpPr/>
          <p:nvPr/>
        </p:nvSpPr>
        <p:spPr>
          <a:xfrm>
            <a:off x="6538119" y="6858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4F47A55-BADB-432F-A9A0-A7ECEF94F71B}"/>
              </a:ext>
            </a:extLst>
          </p:cNvPr>
          <p:cNvSpPr/>
          <p:nvPr/>
        </p:nvSpPr>
        <p:spPr>
          <a:xfrm>
            <a:off x="13015119" y="3810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/>
          </a:p>
        </p:txBody>
      </p:sp>
    </p:spTree>
    <p:extLst>
      <p:ext uri="{BB962C8B-B14F-4D97-AF65-F5344CB8AC3E}">
        <p14:creationId xmlns:p14="http://schemas.microsoft.com/office/powerpoint/2010/main" val="251987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F76BBE-50AC-4EB7-8A04-5238187CA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22500" r="27500" b="69055"/>
          <a:stretch/>
        </p:blipFill>
        <p:spPr>
          <a:xfrm>
            <a:off x="1368243" y="1557077"/>
            <a:ext cx="12399212" cy="12294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84388FE-2701-4FF2-A9EF-64366A63A9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30249" r="28089" b="46846"/>
          <a:stretch/>
        </p:blipFill>
        <p:spPr>
          <a:xfrm>
            <a:off x="1368243" y="2499037"/>
            <a:ext cx="13780476" cy="490790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1534CC1-7EF3-4891-A065-E816631A4323}"/>
              </a:ext>
            </a:extLst>
          </p:cNvPr>
          <p:cNvSpPr/>
          <p:nvPr/>
        </p:nvSpPr>
        <p:spPr>
          <a:xfrm>
            <a:off x="746919" y="6386344"/>
            <a:ext cx="354937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Muỗng </a:t>
            </a:r>
            <a:r>
              <a:rPr lang="en-US" sz="3200">
                <a:solidFill>
                  <a:srgbClr val="FF0000"/>
                </a:solidFill>
              </a:rPr>
              <a:t>uống thuốc,</a:t>
            </a:r>
          </a:p>
          <a:p>
            <a:r>
              <a:rPr lang="en-US" sz="3200">
                <a:solidFill>
                  <a:srgbClr val="FF0000"/>
                </a:solidFill>
              </a:rPr>
              <a:t> pha sữa, gia vị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473449F-5B4A-4793-9FFB-31CC22FF12B2}"/>
              </a:ext>
            </a:extLst>
          </p:cNvPr>
          <p:cNvSpPr/>
          <p:nvPr/>
        </p:nvSpPr>
        <p:spPr>
          <a:xfrm>
            <a:off x="4785519" y="4926174"/>
            <a:ext cx="30283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Cốc uống nước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384E436-E29F-4B64-ADAB-B2DC6533A4E7}"/>
              </a:ext>
            </a:extLst>
          </p:cNvPr>
          <p:cNvSpPr/>
          <p:nvPr/>
        </p:nvSpPr>
        <p:spPr>
          <a:xfrm>
            <a:off x="6700105" y="6632565"/>
            <a:ext cx="14382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Xi lanh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A9B9926-D5D4-4C58-B36B-D116A288D5D5}"/>
              </a:ext>
            </a:extLst>
          </p:cNvPr>
          <p:cNvSpPr/>
          <p:nvPr/>
        </p:nvSpPr>
        <p:spPr>
          <a:xfrm>
            <a:off x="9281319" y="7294535"/>
            <a:ext cx="3188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đựng nước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4194A1-32DA-42A3-8FF0-B872009397A1}"/>
              </a:ext>
            </a:extLst>
          </p:cNvPr>
          <p:cNvSpPr/>
          <p:nvPr/>
        </p:nvSpPr>
        <p:spPr>
          <a:xfrm>
            <a:off x="12884443" y="7406938"/>
            <a:ext cx="26452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pha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sữa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27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145</Words>
  <Application>Microsoft Office PowerPoint</Application>
  <PresentationFormat>Custom</PresentationFormat>
  <Paragraphs>39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OpenSans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Đào Thị Minh Phượng</cp:lastModifiedBy>
  <cp:revision>565</cp:revision>
  <dcterms:created xsi:type="dcterms:W3CDTF">2022-07-10T01:37:20Z</dcterms:created>
  <dcterms:modified xsi:type="dcterms:W3CDTF">2022-12-07T02:05:22Z</dcterms:modified>
</cp:coreProperties>
</file>