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7" r:id="rId3"/>
  </p:sldMasterIdLst>
  <p:notesMasterIdLst>
    <p:notesMasterId r:id="rId11"/>
  </p:notesMasterIdLst>
  <p:sldIdLst>
    <p:sldId id="282" r:id="rId4"/>
    <p:sldId id="286" r:id="rId5"/>
    <p:sldId id="259" r:id="rId6"/>
    <p:sldId id="261" r:id="rId7"/>
    <p:sldId id="295" r:id="rId8"/>
    <p:sldId id="423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D017B-F73B-4675-A8C8-5F0EC07CAFE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BC43B-E500-4C88-896F-2BAAC3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3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50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5027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7114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9233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8083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111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4786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41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0778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687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30DDDB9-03A7-49D6-8321-234E23E3BFB4}"/>
              </a:ext>
            </a:extLst>
          </p:cNvPr>
          <p:cNvGrpSpPr/>
          <p:nvPr userDrawn="1"/>
        </p:nvGrpSpPr>
        <p:grpSpPr>
          <a:xfrm>
            <a:off x="0" y="2724149"/>
            <a:ext cx="12192000" cy="4196989"/>
            <a:chOff x="0" y="2724149"/>
            <a:chExt cx="12192000" cy="4196989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71672EDD-DCF8-472F-B048-262DE88485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E20ABE53-B77D-4221-8659-038F5FF82E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6B957E3C-95BF-4FE7-B90D-F151353024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8971A242-DF86-4A37-AA2D-95019AC2B1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D84D5EF1-315D-4AF2-A917-A0B1379BE282}"/>
              </a:ext>
            </a:extLst>
          </p:cNvPr>
          <p:cNvSpPr/>
          <p:nvPr userDrawn="1"/>
        </p:nvSpPr>
        <p:spPr>
          <a:xfrm>
            <a:off x="916973" y="638403"/>
            <a:ext cx="10358055" cy="5581194"/>
          </a:xfrm>
          <a:prstGeom prst="rect">
            <a:avLst/>
          </a:prstGeom>
          <a:solidFill>
            <a:srgbClr val="FFF8E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8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1795F98A-D928-46D5-A2FB-1AC4AF19B0E0}"/>
              </a:ext>
            </a:extLst>
          </p:cNvPr>
          <p:cNvGrpSpPr/>
          <p:nvPr userDrawn="1"/>
        </p:nvGrpSpPr>
        <p:grpSpPr>
          <a:xfrm>
            <a:off x="0" y="0"/>
            <a:ext cx="12192000" cy="2343150"/>
            <a:chOff x="0" y="0"/>
            <a:chExt cx="12192000" cy="2343150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6DF80B87-0CBE-49AD-90D6-CAB31C68C0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076700" cy="234315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87B854B0-6E2D-4C9D-8652-3AB2674078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2950" y="0"/>
              <a:ext cx="3829050" cy="1543050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DDF9F6FF-B14F-4089-B324-8F0CAE61347F}"/>
              </a:ext>
            </a:extLst>
          </p:cNvPr>
          <p:cNvGrpSpPr/>
          <p:nvPr userDrawn="1"/>
        </p:nvGrpSpPr>
        <p:grpSpPr>
          <a:xfrm>
            <a:off x="0" y="2724149"/>
            <a:ext cx="12192000" cy="4196989"/>
            <a:chOff x="0" y="2724149"/>
            <a:chExt cx="12192000" cy="419698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1990D092-FF89-4B05-B20D-687114A425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202B223C-414F-46B5-9D40-E9F436B306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5C844F23-F46E-4ABB-AB71-5100B0162F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6200A984-60B9-47C6-B561-F92F9BAA86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D8DA5F96-9894-4F5E-A86B-5927EA28BB4C}"/>
              </a:ext>
            </a:extLst>
          </p:cNvPr>
          <p:cNvSpPr/>
          <p:nvPr userDrawn="1"/>
        </p:nvSpPr>
        <p:spPr>
          <a:xfrm>
            <a:off x="757316" y="359228"/>
            <a:ext cx="5179027" cy="6139543"/>
          </a:xfrm>
          <a:prstGeom prst="rect">
            <a:avLst/>
          </a:prstGeom>
          <a:solidFill>
            <a:srgbClr val="FFF8E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AACAC7FD-653C-40E9-9716-F7DAE0017455}"/>
              </a:ext>
            </a:extLst>
          </p:cNvPr>
          <p:cNvSpPr/>
          <p:nvPr userDrawn="1"/>
        </p:nvSpPr>
        <p:spPr>
          <a:xfrm>
            <a:off x="6255659" y="359228"/>
            <a:ext cx="5179027" cy="6139543"/>
          </a:xfrm>
          <a:prstGeom prst="rect">
            <a:avLst/>
          </a:prstGeom>
          <a:solidFill>
            <a:srgbClr val="FFF8E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1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B9F1C6CF-41DA-4F4B-912C-51A9AC263BCE}"/>
              </a:ext>
            </a:extLst>
          </p:cNvPr>
          <p:cNvGrpSpPr/>
          <p:nvPr userDrawn="1"/>
        </p:nvGrpSpPr>
        <p:grpSpPr>
          <a:xfrm>
            <a:off x="0" y="0"/>
            <a:ext cx="12192000" cy="6921138"/>
            <a:chOff x="0" y="0"/>
            <a:chExt cx="12192000" cy="692113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671B32D7-8D6A-4403-9184-6F2BA88B06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C8B987B7-CAFA-459A-A596-D9FB2F572A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F7BB5A6A-9195-455D-A6A4-E6548B627D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4FBD58F4-0808-4B04-8243-BDE3AC5C0B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076700" cy="234315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E6EE13E7-CC9E-4EF3-81D0-452AB7023A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2950" y="0"/>
              <a:ext cx="3829050" cy="154305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27896A09-EC76-41B2-A103-E41AA509E0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75F926B5-2CBA-46AE-8E64-38134FAC3292}"/>
              </a:ext>
            </a:extLst>
          </p:cNvPr>
          <p:cNvSpPr/>
          <p:nvPr userDrawn="1"/>
        </p:nvSpPr>
        <p:spPr>
          <a:xfrm>
            <a:off x="210458" y="197418"/>
            <a:ext cx="11771085" cy="6463165"/>
          </a:xfrm>
          <a:prstGeom prst="rect">
            <a:avLst/>
          </a:prstGeom>
          <a:solidFill>
            <a:srgbClr val="FFF8E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5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5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30DDDB9-03A7-49D6-8321-234E23E3BFB4}"/>
              </a:ext>
            </a:extLst>
          </p:cNvPr>
          <p:cNvGrpSpPr/>
          <p:nvPr userDrawn="1"/>
        </p:nvGrpSpPr>
        <p:grpSpPr>
          <a:xfrm>
            <a:off x="0" y="2724149"/>
            <a:ext cx="12192000" cy="4196989"/>
            <a:chOff x="0" y="2724149"/>
            <a:chExt cx="12192000" cy="4196989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71672EDD-DCF8-472F-B048-262DE88485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E20ABE53-B77D-4221-8659-038F5FF82E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6B957E3C-95BF-4FE7-B90D-F151353024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8971A242-DF86-4A37-AA2D-95019AC2B1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D84D5EF1-315D-4AF2-A917-A0B1379BE282}"/>
              </a:ext>
            </a:extLst>
          </p:cNvPr>
          <p:cNvSpPr/>
          <p:nvPr userDrawn="1"/>
        </p:nvSpPr>
        <p:spPr>
          <a:xfrm>
            <a:off x="916973" y="638403"/>
            <a:ext cx="10358055" cy="5581194"/>
          </a:xfrm>
          <a:prstGeom prst="rect">
            <a:avLst/>
          </a:prstGeom>
          <a:solidFill>
            <a:srgbClr val="FFF8E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2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1795F98A-D928-46D5-A2FB-1AC4AF19B0E0}"/>
              </a:ext>
            </a:extLst>
          </p:cNvPr>
          <p:cNvGrpSpPr/>
          <p:nvPr userDrawn="1"/>
        </p:nvGrpSpPr>
        <p:grpSpPr>
          <a:xfrm>
            <a:off x="0" y="0"/>
            <a:ext cx="12192000" cy="2343150"/>
            <a:chOff x="0" y="0"/>
            <a:chExt cx="12192000" cy="2343150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6DF80B87-0CBE-49AD-90D6-CAB31C68C0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076700" cy="234315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87B854B0-6E2D-4C9D-8652-3AB2674078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2950" y="0"/>
              <a:ext cx="3829050" cy="1543050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DDF9F6FF-B14F-4089-B324-8F0CAE61347F}"/>
              </a:ext>
            </a:extLst>
          </p:cNvPr>
          <p:cNvGrpSpPr/>
          <p:nvPr userDrawn="1"/>
        </p:nvGrpSpPr>
        <p:grpSpPr>
          <a:xfrm>
            <a:off x="0" y="2724149"/>
            <a:ext cx="12192000" cy="4196989"/>
            <a:chOff x="0" y="2724149"/>
            <a:chExt cx="12192000" cy="419698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1990D092-FF89-4B05-B20D-687114A425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202B223C-414F-46B5-9D40-E9F436B306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5C844F23-F46E-4ABB-AB71-5100B0162F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6200A984-60B9-47C6-B561-F92F9BAA86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D8DA5F96-9894-4F5E-A86B-5927EA28BB4C}"/>
              </a:ext>
            </a:extLst>
          </p:cNvPr>
          <p:cNvSpPr/>
          <p:nvPr userDrawn="1"/>
        </p:nvSpPr>
        <p:spPr>
          <a:xfrm>
            <a:off x="757316" y="359228"/>
            <a:ext cx="5179027" cy="6139543"/>
          </a:xfrm>
          <a:prstGeom prst="rect">
            <a:avLst/>
          </a:prstGeom>
          <a:solidFill>
            <a:srgbClr val="FFF8E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AACAC7FD-653C-40E9-9716-F7DAE0017455}"/>
              </a:ext>
            </a:extLst>
          </p:cNvPr>
          <p:cNvSpPr/>
          <p:nvPr userDrawn="1"/>
        </p:nvSpPr>
        <p:spPr>
          <a:xfrm>
            <a:off x="6255659" y="359228"/>
            <a:ext cx="5179027" cy="6139543"/>
          </a:xfrm>
          <a:prstGeom prst="rect">
            <a:avLst/>
          </a:prstGeom>
          <a:solidFill>
            <a:srgbClr val="FFF8E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4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B9F1C6CF-41DA-4F4B-912C-51A9AC263BCE}"/>
              </a:ext>
            </a:extLst>
          </p:cNvPr>
          <p:cNvGrpSpPr/>
          <p:nvPr userDrawn="1"/>
        </p:nvGrpSpPr>
        <p:grpSpPr>
          <a:xfrm>
            <a:off x="0" y="0"/>
            <a:ext cx="12192000" cy="6921138"/>
            <a:chOff x="0" y="0"/>
            <a:chExt cx="12192000" cy="692113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671B32D7-8D6A-4403-9184-6F2BA88B06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C8B987B7-CAFA-459A-A596-D9FB2F572A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F7BB5A6A-9195-455D-A6A4-E6548B627D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4FBD58F4-0808-4B04-8243-BDE3AC5C0B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076700" cy="234315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E6EE13E7-CC9E-4EF3-81D0-452AB7023A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2950" y="0"/>
              <a:ext cx="3829050" cy="154305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27896A09-EC76-41B2-A103-E41AA509E0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75F926B5-2CBA-46AE-8E64-38134FAC3292}"/>
              </a:ext>
            </a:extLst>
          </p:cNvPr>
          <p:cNvSpPr/>
          <p:nvPr userDrawn="1"/>
        </p:nvSpPr>
        <p:spPr>
          <a:xfrm>
            <a:off x="210458" y="197418"/>
            <a:ext cx="11771085" cy="6463165"/>
          </a:xfrm>
          <a:prstGeom prst="rect">
            <a:avLst/>
          </a:prstGeom>
          <a:solidFill>
            <a:srgbClr val="FFF8E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0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426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25A7AD1-F200-4AEA-B4A2-406BFEEBF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F2E0B306-386E-4F07-A128-2EDCF6FCAC7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85749"/>
            <a:ext cx="1219199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25A7AD1-F200-4AEA-B4A2-406BFEEBF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7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2B6E-AC57-4EC7-A4ED-45A8F494EAAC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399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52.sv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7224F75-1917-412F-995F-E763B03FC635}"/>
              </a:ext>
            </a:extLst>
          </p:cNvPr>
          <p:cNvGrpSpPr/>
          <p:nvPr/>
        </p:nvGrpSpPr>
        <p:grpSpPr>
          <a:xfrm>
            <a:off x="0" y="0"/>
            <a:ext cx="12192000" cy="2343150"/>
            <a:chOff x="0" y="0"/>
            <a:chExt cx="12192000" cy="234315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5247086B-9716-4BB5-8C3E-7FC4E8A1389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076700" cy="23431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AAAE5CA1-DA7C-432C-B579-C042ED3ED1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2950" y="0"/>
              <a:ext cx="3829050" cy="1543050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ADC085CE-602A-4543-9CA1-8F38DEA43CE6}"/>
              </a:ext>
            </a:extLst>
          </p:cNvPr>
          <p:cNvGrpSpPr/>
          <p:nvPr/>
        </p:nvGrpSpPr>
        <p:grpSpPr>
          <a:xfrm>
            <a:off x="0" y="2724149"/>
            <a:ext cx="12192000" cy="4196989"/>
            <a:chOff x="0" y="2724149"/>
            <a:chExt cx="12192000" cy="419698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5FF7FE0B-C4CC-40A6-8719-5336C59EEA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9D99B46D-1164-43CE-8F54-37301C07C8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32DC7E3-F26F-48B9-8C1D-0B1DDB6FA4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9F850D4B-1B7B-4914-A1A3-982134B033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76AEA14-9B2B-412D-B815-CA5DD92831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7337" y="2961860"/>
            <a:ext cx="5488605" cy="42432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B77F775-F6D8-4075-B089-D577C3EE7FC0}"/>
              </a:ext>
            </a:extLst>
          </p:cNvPr>
          <p:cNvSpPr txBox="1"/>
          <p:nvPr/>
        </p:nvSpPr>
        <p:spPr>
          <a:xfrm>
            <a:off x="3549510" y="308466"/>
            <a:ext cx="578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B21F635-CEDF-468E-8338-A477106C42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5261" y="874924"/>
            <a:ext cx="4279763" cy="7193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446A985-AF61-4705-9D6F-F484B4C89C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305" y="949699"/>
            <a:ext cx="3511600" cy="19569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A12A23E-F969-4B88-9CE9-C7A2983FE4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3657" y="1966687"/>
            <a:ext cx="7602371" cy="157290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7EF2744-5BA0-4FA9-8F90-FBC47E6D6F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5181" y="3530734"/>
            <a:ext cx="256054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8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7224F75-1917-412F-995F-E763B03FC635}"/>
              </a:ext>
            </a:extLst>
          </p:cNvPr>
          <p:cNvGrpSpPr/>
          <p:nvPr/>
        </p:nvGrpSpPr>
        <p:grpSpPr>
          <a:xfrm>
            <a:off x="0" y="0"/>
            <a:ext cx="12192000" cy="2343150"/>
            <a:chOff x="0" y="0"/>
            <a:chExt cx="12192000" cy="234315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5247086B-9716-4BB5-8C3E-7FC4E8A1389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076700" cy="23431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AAAE5CA1-DA7C-432C-B579-C042ED3ED1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2950" y="0"/>
              <a:ext cx="3829050" cy="1543050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ADC085CE-602A-4543-9CA1-8F38DEA43CE6}"/>
              </a:ext>
            </a:extLst>
          </p:cNvPr>
          <p:cNvGrpSpPr/>
          <p:nvPr/>
        </p:nvGrpSpPr>
        <p:grpSpPr>
          <a:xfrm>
            <a:off x="0" y="2724149"/>
            <a:ext cx="12192000" cy="4196989"/>
            <a:chOff x="0" y="2724149"/>
            <a:chExt cx="12192000" cy="419698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5FF7FE0B-C4CC-40A6-8719-5336C59EEA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9D99B46D-1164-43CE-8F54-37301C07C8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32DC7E3-F26F-48B9-8C1D-0B1DDB6FA4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9F850D4B-1B7B-4914-A1A3-982134B033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76AEA14-9B2B-412D-B815-CA5DD92831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5603" y="2549410"/>
            <a:ext cx="5906397" cy="4566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EB17B3A-C7A7-4CAF-9D9B-857411CCCB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5312" y="1560513"/>
            <a:ext cx="5749026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1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73;p10">
            <a:extLst>
              <a:ext uri="{FF2B5EF4-FFF2-40B4-BE49-F238E27FC236}">
                <a16:creationId xmlns:a16="http://schemas.microsoft.com/office/drawing/2014/main" xmlns="" id="{5D65FE04-C1DA-45EF-9F38-7A0BEC47EEC9}"/>
              </a:ext>
            </a:extLst>
          </p:cNvPr>
          <p:cNvSpPr/>
          <p:nvPr/>
        </p:nvSpPr>
        <p:spPr>
          <a:xfrm>
            <a:off x="1704975" y="110088"/>
            <a:ext cx="8898960" cy="783148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0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vi-VN" sz="40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Tổng hợp và trình bày kết quả.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D456FF24-9938-47A1-8352-7D857D7C2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4" y="3320289"/>
            <a:ext cx="4278451" cy="217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D54B4D45-DDEB-4933-900C-D0D9BD210518}"/>
              </a:ext>
            </a:extLst>
          </p:cNvPr>
          <p:cNvSpPr/>
          <p:nvPr/>
        </p:nvSpPr>
        <p:spPr>
          <a:xfrm>
            <a:off x="3835105" y="1438275"/>
            <a:ext cx="7509169" cy="1562100"/>
          </a:xfrm>
          <a:prstGeom prst="wedgeRoundRectCallout">
            <a:avLst>
              <a:gd name="adj1" fmla="val -41127"/>
              <a:gd name="adj2" fmla="val 5917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E73D9A05-4593-44C6-98A0-1F8956CE2556}"/>
              </a:ext>
            </a:extLst>
          </p:cNvPr>
          <p:cNvSpPr/>
          <p:nvPr/>
        </p:nvSpPr>
        <p:spPr>
          <a:xfrm>
            <a:off x="4863806" y="3305175"/>
            <a:ext cx="6899570" cy="1838325"/>
          </a:xfrm>
          <a:prstGeom prst="wedgeRoundRectCallout">
            <a:avLst>
              <a:gd name="adj1" fmla="val -41127"/>
              <a:gd name="adj2" fmla="val 5917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xây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7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C02C02-DE81-45F6-9C02-A0198A11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" y="762634"/>
            <a:ext cx="11216084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xmlns="" id="{2FBE21E4-80D1-4237-9D49-8A8459A77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350A35BB-5201-4861-9120-C0C0095DB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0279" y="2250098"/>
            <a:ext cx="5830945" cy="4114800"/>
          </a:xfrm>
          <a:prstGeom prst="rect">
            <a:avLst/>
          </a:prstGeom>
        </p:spPr>
      </p:pic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xmlns="" id="{0BA0CFE0-8001-4502-9368-9AAA1E5E9445}"/>
              </a:ext>
            </a:extLst>
          </p:cNvPr>
          <p:cNvSpPr/>
          <p:nvPr/>
        </p:nvSpPr>
        <p:spPr>
          <a:xfrm rot="21248089">
            <a:off x="392537" y="3227250"/>
            <a:ext cx="5384167" cy="958029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nl-NL" sz="3600" b="1" dirty="0">
                <a:latin typeface="Calibri" panose="020F0502020204030204" pitchFamily="34" charset="0"/>
                <a:cs typeface="Calibri" panose="020F0502020204030204" pitchFamily="34" charset="0"/>
              </a:rPr>
              <a:t>Mỗi nhóm trưng bày sản phẩm của nhóm tại một vị trí trong lớp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63500">
                  <a:srgbClr val="44C1A3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49ED32A-A6B9-440A-8F02-ABB2568F06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72" b="89825" l="10000" r="90000">
                        <a14:foregroundMark x1="40000" y1="8772" x2="40000" y2="1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4324" y="98525"/>
            <a:ext cx="2667231" cy="2171888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1283044E-D950-40CC-AA9C-4320330CA9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204" b="82778" l="14375" r="79167">
                        <a14:foregroundMark x1="21094" y1="37500" x2="18698" y2="73519"/>
                        <a14:foregroundMark x1="22344" y1="28889" x2="36563" y2="27593"/>
                        <a14:foregroundMark x1="36563" y1="27593" x2="60781" y2="29815"/>
                        <a14:foregroundMark x1="52812" y1="20556" x2="21458" y2="20741"/>
                        <a14:foregroundMark x1="21458" y1="24444" x2="23385" y2="58981"/>
                        <a14:foregroundMark x1="23958" y1="32037" x2="27865" y2="52037"/>
                        <a14:foregroundMark x1="27865" y1="52037" x2="42135" y2="54722"/>
                        <a14:foregroundMark x1="31094" y1="36481" x2="21042" y2="47407"/>
                        <a14:foregroundMark x1="21042" y1="47407" x2="36771" y2="61296"/>
                        <a14:foregroundMark x1="36771" y1="61296" x2="43958" y2="54537"/>
                        <a14:foregroundMark x1="29063" y1="34907" x2="23854" y2="56204"/>
                        <a14:foregroundMark x1="23854" y1="56204" x2="37813" y2="57500"/>
                        <a14:foregroundMark x1="37813" y1="57500" x2="39948" y2="45648"/>
                        <a14:foregroundMark x1="54844" y1="27407" x2="68385" y2="26944"/>
                        <a14:foregroundMark x1="68385" y1="26944" x2="79167" y2="29444"/>
                        <a14:foregroundMark x1="54740" y1="20370" x2="77917" y2="27593"/>
                        <a14:foregroundMark x1="73698" y1="31852" x2="72344" y2="65000"/>
                        <a14:foregroundMark x1="62552" y1="49815" x2="68177" y2="54074"/>
                        <a14:foregroundMark x1="68177" y1="54074" x2="78021" y2="50093"/>
                        <a14:foregroundMark x1="78021" y1="50093" x2="78385" y2="46389"/>
                        <a14:foregroundMark x1="74375" y1="30648" x2="74271" y2="59722"/>
                        <a14:foregroundMark x1="17708" y1="31111" x2="14427" y2="41667"/>
                        <a14:foregroundMark x1="14427" y1="41667" x2="15313" y2="42778"/>
                        <a14:foregroundMark x1="21771" y1="22222" x2="32188" y2="21944"/>
                        <a14:foregroundMark x1="32188" y1="21944" x2="32708" y2="21944"/>
                        <a14:foregroundMark x1="19635" y1="21204" x2="19375" y2="32870"/>
                        <a14:foregroundMark x1="25521" y1="39537" x2="43698" y2="40741"/>
                        <a14:foregroundMark x1="32240" y1="27593" x2="47031" y2="43611"/>
                        <a14:foregroundMark x1="49375" y1="26667" x2="45417" y2="36389"/>
                        <a14:foregroundMark x1="45417" y1="36389" x2="55052" y2="48056"/>
                        <a14:foregroundMark x1="55052" y1="48056" x2="58958" y2="44630"/>
                        <a14:foregroundMark x1="41875" y1="25370" x2="56875" y2="29815"/>
                        <a14:foregroundMark x1="53490" y1="29444" x2="46198" y2="37500"/>
                        <a14:foregroundMark x1="46198" y1="37500" x2="54948" y2="42037"/>
                        <a14:foregroundMark x1="54948" y1="42037" x2="57031" y2="36759"/>
                        <a14:foregroundMark x1="43281" y1="26019" x2="50365" y2="26111"/>
                        <a14:foregroundMark x1="50365" y1="26111" x2="59010" y2="43519"/>
                        <a14:foregroundMark x1="59010" y1="43519" x2="54375" y2="48611"/>
                        <a14:foregroundMark x1="31771" y1="41944" x2="28177" y2="49167"/>
                        <a14:foregroundMark x1="28177" y1="49167" x2="39844" y2="54167"/>
                        <a14:foregroundMark x1="39844" y1="54167" x2="42240" y2="46389"/>
                        <a14:foregroundMark x1="41563" y1="44815" x2="41198" y2="52685"/>
                        <a14:foregroundMark x1="41198" y1="52685" x2="48750" y2="46296"/>
                        <a14:foregroundMark x1="48750" y1="46296" x2="43802" y2="38981"/>
                        <a14:foregroundMark x1="47448" y1="43426" x2="41875" y2="53519"/>
                        <a14:foregroundMark x1="41875" y1="53519" x2="53698" y2="56019"/>
                        <a14:foregroundMark x1="53698" y1="56019" x2="46094" y2="48426"/>
                        <a14:foregroundMark x1="46094" y1="48426" x2="44271" y2="49259"/>
                        <a14:foregroundMark x1="42135" y1="23611" x2="43646" y2="33611"/>
                        <a14:foregroundMark x1="43646" y1="33611" x2="54375" y2="30741"/>
                        <a14:foregroundMark x1="54375" y1="30741" x2="48646" y2="23519"/>
                        <a14:foregroundMark x1="48646" y1="23519" x2="40625" y2="28519"/>
                        <a14:foregroundMark x1="40625" y1="28519" x2="40625" y2="28611"/>
                        <a14:foregroundMark x1="19375" y1="20556" x2="21563" y2="21389"/>
                        <a14:foregroundMark x1="20990" y1="20926" x2="23958" y2="21204"/>
                        <a14:foregroundMark x1="36302" y1="20926" x2="17917" y2="18148"/>
                        <a14:foregroundMark x1="18490" y1="17130" x2="18021" y2="32685"/>
                        <a14:foregroundMark x1="18021" y1="17130" x2="17552" y2="21944"/>
                        <a14:foregroundMark x1="17344" y1="16296" x2="17552" y2="21759"/>
                        <a14:foregroundMark x1="55990" y1="17315" x2="76667" y2="23981"/>
                        <a14:foregroundMark x1="74635" y1="20741" x2="75313" y2="20741"/>
                        <a14:foregroundMark x1="71198" y1="26852" x2="70417" y2="43796"/>
                        <a14:foregroundMark x1="49948" y1="24630" x2="53021" y2="24630"/>
                        <a14:foregroundMark x1="51771" y1="28611" x2="44427" y2="38611"/>
                        <a14:foregroundMark x1="44427" y1="38611" x2="42552" y2="39167"/>
                        <a14:foregroundMark x1="49740" y1="35556" x2="56302" y2="33519"/>
                        <a14:foregroundMark x1="54531" y1="33333" x2="41667" y2="40556"/>
                        <a14:foregroundMark x1="41667" y1="40556" x2="41667" y2="40556"/>
                        <a14:foregroundMark x1="33594" y1="27407" x2="34740" y2="44815"/>
                        <a14:foregroundMark x1="26771" y1="25648" x2="35417" y2="23611"/>
                        <a14:foregroundMark x1="33698" y1="23796" x2="30208" y2="25000"/>
                        <a14:foregroundMark x1="18698" y1="59537" x2="17135" y2="72685"/>
                        <a14:foregroundMark x1="21302" y1="64815" x2="21875" y2="72315"/>
                        <a14:foregroundMark x1="20781" y1="61944" x2="17240" y2="73148"/>
                        <a14:foregroundMark x1="17240" y1="73148" x2="17240" y2="74074"/>
                        <a14:foregroundMark x1="18385" y1="73704" x2="17552" y2="78981"/>
                        <a14:foregroundMark x1="22240" y1="74259" x2="22969" y2="82778"/>
                        <a14:foregroundMark x1="22969" y1="82778" x2="23281" y2="82778"/>
                        <a14:foregroundMark x1="37552" y1="77500" x2="37755" y2="80236"/>
                        <a14:foregroundMark x1="40885" y1="77315" x2="41407" y2="80880"/>
                        <a14:foregroundMark x1="61458" y1="77130" x2="61563" y2="79722"/>
                        <a14:foregroundMark x1="64844" y1="78148" x2="66198" y2="79352"/>
                        <a14:foregroundMark x1="60885" y1="77778" x2="61094" y2="79352"/>
                        <a14:foregroundMark x1="43537" y1="83388" x2="42708" y2="82593"/>
                        <a14:backgroundMark x1="37604" y1="80185" x2="37396" y2="82130"/>
                        <a14:backgroundMark x1="41458" y1="80833" x2="41927" y2="82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15151" r="24091" b="12414"/>
          <a:stretch/>
        </p:blipFill>
        <p:spPr>
          <a:xfrm>
            <a:off x="5711944" y="1771650"/>
            <a:ext cx="6480056" cy="4613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A559F9-19C8-4E5A-97CA-531B0DE755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0275" y="322263"/>
            <a:ext cx="869364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1012874" y="0"/>
            <a:ext cx="10339753" cy="2757268"/>
          </a:xfrm>
          <a:prstGeom prst="flowChartTerminator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vi-VN" sz="5400" b="1" i="0" u="none" strike="noStrike" kern="1200" cap="none" spc="50" normalizeH="0" baseline="0" noProof="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hóm”Ấn tượng nhất” trình bày sản phẩm của nhóm trước lớp.</a:t>
            </a:r>
          </a:p>
        </p:txBody>
      </p:sp>
    </p:spTree>
    <p:extLst>
      <p:ext uri="{BB962C8B-B14F-4D97-AF65-F5344CB8AC3E}">
        <p14:creationId xmlns:p14="http://schemas.microsoft.com/office/powerpoint/2010/main" val="284376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7224F75-1917-412F-995F-E763B03FC635}"/>
              </a:ext>
            </a:extLst>
          </p:cNvPr>
          <p:cNvGrpSpPr/>
          <p:nvPr/>
        </p:nvGrpSpPr>
        <p:grpSpPr>
          <a:xfrm>
            <a:off x="0" y="0"/>
            <a:ext cx="12192000" cy="2343150"/>
            <a:chOff x="0" y="0"/>
            <a:chExt cx="12192000" cy="234315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5247086B-9716-4BB5-8C3E-7FC4E8A1389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076700" cy="23431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AAAE5CA1-DA7C-432C-B579-C042ED3ED1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2950" y="0"/>
              <a:ext cx="3829050" cy="1543050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ADC085CE-602A-4543-9CA1-8F38DEA43CE6}"/>
              </a:ext>
            </a:extLst>
          </p:cNvPr>
          <p:cNvGrpSpPr/>
          <p:nvPr/>
        </p:nvGrpSpPr>
        <p:grpSpPr>
          <a:xfrm>
            <a:off x="0" y="2724149"/>
            <a:ext cx="12192000" cy="4196989"/>
            <a:chOff x="0" y="2724149"/>
            <a:chExt cx="12192000" cy="419698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5FF7FE0B-C4CC-40A6-8719-5336C59EEA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9D99B46D-1164-43CE-8F54-37301C07C8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32DC7E3-F26F-48B9-8C1D-0B1DDB6FA4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9F850D4B-1B7B-4914-A1A3-982134B033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76AEA14-9B2B-412D-B815-CA5DD92831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630" y="847196"/>
            <a:ext cx="6925417" cy="53541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AE88D8C-2D78-4EFA-B711-626FA3C5CF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72740" y="1216046"/>
            <a:ext cx="7498730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83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字魂59号-创粗黑</vt:lpstr>
      <vt:lpstr>等线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15</cp:revision>
  <dcterms:created xsi:type="dcterms:W3CDTF">2022-11-19T10:55:53Z</dcterms:created>
  <dcterms:modified xsi:type="dcterms:W3CDTF">2023-12-04T01:29:44Z</dcterms:modified>
</cp:coreProperties>
</file>