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3" r:id="rId4"/>
    <p:sldId id="259" r:id="rId5"/>
    <p:sldId id="260" r:id="rId6"/>
    <p:sldId id="261" r:id="rId7"/>
    <p:sldId id="265" r:id="rId8"/>
    <p:sldId id="264" r:id="rId9"/>
    <p:sldId id="270" r:id="rId10"/>
    <p:sldId id="268" r:id="rId11"/>
    <p:sldId id="269" r:id="rId12"/>
    <p:sldId id="271" r:id="rId13"/>
    <p:sldId id="26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2-29T02:04:37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13866 17041 0,'0'0'16,"25"0"15,-25 0-31,24 0 15,-24 0 17,50 0-17,-25 0-15,49 25 16,-49-25-16,25 24 15,-50-24 1,49 25-16,-49-25 16,25 0-16,-25 0 31,0 25-31,25-25 0,-25 25 15,0-25 110,0-25-109,0 25-16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D631D-301B-445D-B433-811BA3499228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DAE5-9FC6-4318-9336-7EA0221FB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71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54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5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1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3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7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7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8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8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1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0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4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5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4B94-FF05-43C8-B2EA-FE7F6DEB67C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F7BA5-8C54-4856-A44F-5EB7EB7A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1.xml"/><Relationship Id="rId7" Type="http://schemas.openxmlformats.org/officeDocument/2006/relationships/image" Target="../media/image2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1264"/>
            <a:ext cx="6942960" cy="14718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0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36"/>
          <a:stretch/>
        </p:blipFill>
        <p:spPr>
          <a:xfrm>
            <a:off x="0" y="-1"/>
            <a:ext cx="11713945" cy="150154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206240" y="673768"/>
            <a:ext cx="2499360" cy="9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7007192" y="673768"/>
            <a:ext cx="4543124" cy="9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24025" y="1164707"/>
            <a:ext cx="20748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50105" y="1164707"/>
            <a:ext cx="6487427" cy="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7360" y="2406332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 cho biết những gì? Đề bài hỏi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360" y="3106314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361" y="3657696"/>
            <a:ext cx="360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360" y="4320758"/>
            <a:ext cx="1080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số lớn, số bé và phần nhiều hơn?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0542" y="5572122"/>
            <a:ext cx="794207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646"/>
            <a:ext cx="12192000" cy="7011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147232"/>
            <a:ext cx="9777364" cy="6531429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5b.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Tóm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tắt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………………………………………………………………..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…………………………. ( ………)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Đáp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……………….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43320" y="723340"/>
            <a:ext cx="1474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Nhãn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Vải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: 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6280" y="1131978"/>
            <a:ext cx="3531536" cy="189507"/>
            <a:chOff x="2960483" y="3186819"/>
            <a:chExt cx="3983530" cy="17654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808326" y="1748204"/>
            <a:ext cx="5621032" cy="210857"/>
            <a:chOff x="2960483" y="3186819"/>
            <a:chExt cx="3983530" cy="176543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7343287" y="1303994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272830" y="790331"/>
            <a:ext cx="4093111" cy="523220"/>
            <a:chOff x="2351981" y="2845172"/>
            <a:chExt cx="4592030" cy="523220"/>
          </a:xfrm>
        </p:grpSpPr>
        <p:grpSp>
          <p:nvGrpSpPr>
            <p:cNvPr id="51" name="Group 5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351981" y="2845172"/>
              <a:ext cx="4070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       27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flipV="1">
            <a:off x="3834515" y="1865776"/>
            <a:ext cx="5594843" cy="663067"/>
            <a:chOff x="2952750" y="2623058"/>
            <a:chExt cx="3991261" cy="663067"/>
          </a:xfrm>
        </p:grpSpPr>
        <p:grpSp>
          <p:nvGrpSpPr>
            <p:cNvPr id="56" name="Group 55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 flipV="1">
              <a:off x="4199410" y="2623058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?</a:t>
              </a:r>
              <a:r>
                <a:rPr lang="en-US" sz="2800" b="1" dirty="0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317918" y="1263678"/>
            <a:ext cx="2268209" cy="596559"/>
            <a:chOff x="2925358" y="2834486"/>
            <a:chExt cx="4373339" cy="619898"/>
          </a:xfrm>
        </p:grpSpPr>
        <p:grpSp>
          <p:nvGrpSpPr>
            <p:cNvPr id="61" name="Group 60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2925358" y="2834486"/>
              <a:ext cx="4373339" cy="54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18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7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393351" y="905699"/>
            <a:ext cx="6517204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0553" y="2043987"/>
            <a:ext cx="9707548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4, 5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lường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(98) </a:t>
            </a:r>
          </a:p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18055" y="18161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95549" y="2831981"/>
            <a:ext cx="11176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1200"/>
              </a:spcBef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100 (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30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488672" cy="634246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cuối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Bồ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câu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và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kiến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Bên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Luyện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viết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763" y="5004623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160" y="2447925"/>
            <a:ext cx="9781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dirty="0" smtClean="0">
                <a:latin typeface="+mj-lt"/>
              </a:rPr>
              <a:t>Vận </a:t>
            </a:r>
            <a:r>
              <a:rPr lang="vi-VN" sz="3600" dirty="0">
                <a:latin typeface="+mj-lt"/>
              </a:rPr>
              <a:t>dụng được kiến thức kĩ năng về phép cộng, phép trừ đã học vào giải </a:t>
            </a:r>
            <a:r>
              <a:rPr lang="vi-VN" sz="3600" dirty="0" smtClean="0">
                <a:latin typeface="+mj-lt"/>
              </a:rPr>
              <a:t>các </a:t>
            </a:r>
            <a:r>
              <a:rPr lang="vi-VN" sz="3600" dirty="0">
                <a:latin typeface="+mj-lt"/>
              </a:rPr>
              <a:t>bài </a:t>
            </a:r>
            <a:r>
              <a:rPr lang="vi-VN" sz="3600" dirty="0" smtClean="0">
                <a:latin typeface="+mj-lt"/>
              </a:rPr>
              <a:t>toán</a:t>
            </a:r>
            <a:r>
              <a:rPr lang="en-US" sz="3600" dirty="0" smtClean="0">
                <a:latin typeface="+mj-lt"/>
              </a:rPr>
              <a:t>.</a:t>
            </a:r>
          </a:p>
          <a:p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6750" y="3736944"/>
            <a:ext cx="1170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thực hiện tính các dãy tính, con cần thực hiện theo thứ tự nào?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657" y="4387430"/>
            <a:ext cx="1170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91"/>
            <a:ext cx="11198332" cy="30442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4558" y="5561136"/>
            <a:ext cx="758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29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193" y="806025"/>
            <a:ext cx="10442893" cy="6332804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4.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50</a:t>
            </a:r>
            <a:r>
              <a:rPr lang="en-US" sz="9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1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en-US" sz="1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40      34</a:t>
            </a:r>
            <a:r>
              <a:rPr lang="en-US" sz="1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sz="1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1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1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 ….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  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			         = …..	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100</a:t>
            </a:r>
            <a:r>
              <a:rPr lang="en-US" sz="9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11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en-US" sz="1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1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….+</a:t>
            </a:r>
            <a:r>
              <a:rPr lang="en-US" sz="1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…..        51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+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35</a:t>
            </a:r>
            <a:r>
              <a:rPr lang="en-US" sz="1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1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1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 ….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 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….			         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…..	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9"/>
          <a:stretch/>
        </p:blipFill>
        <p:spPr>
          <a:xfrm>
            <a:off x="291965" y="0"/>
            <a:ext cx="11623810" cy="505326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393519" y="885575"/>
            <a:ext cx="3312081" cy="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542494" y="885575"/>
            <a:ext cx="1129741" cy="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18661" y="1309087"/>
            <a:ext cx="20748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38863" y="1309087"/>
            <a:ext cx="6006164" cy="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965" y="5295941"/>
            <a:ext cx="1170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nào đã học?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5960" y="5318213"/>
            <a:ext cx="1170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tìm hiệu.</a:t>
            </a:r>
            <a:endParaRPr lang="en-US" sz="2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337" y="6209744"/>
            <a:ext cx="10812027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646"/>
            <a:ext cx="12192000" cy="7011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39303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139624"/>
            <a:ext cx="9777364" cy="6531429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5a.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	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………………………………………………………………..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………………… = ………. ( ………)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Đáp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……………….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0370" y="139624"/>
            <a:ext cx="5435067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Tóm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tắt</a:t>
            </a:r>
            <a:endParaRPr lang="en-US" sz="30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hái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: 95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xoài</a:t>
            </a:r>
            <a:endParaRPr lang="en-US" sz="30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hái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: 36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xoài</a:t>
            </a:r>
            <a:endParaRPr lang="en-US" sz="30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Còn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hái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  ?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xoài</a:t>
            </a:r>
            <a:endParaRPr lang="en-US" sz="30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991760" y="6134760"/>
              <a:ext cx="134280" cy="45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2400" y="6125400"/>
                <a:ext cx="153000" cy="637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364</Words>
  <Application>Microsoft Office PowerPoint</Application>
  <PresentationFormat>Widescreen</PresentationFormat>
  <Paragraphs>76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Thứ năm ngày 30 tháng 12 năm 2021</vt:lpstr>
      <vt:lpstr>PowerPoint Presentation</vt:lpstr>
      <vt:lpstr>PowerPoint Presentation</vt:lpstr>
      <vt:lpstr>PowerPoint Presentation</vt:lpstr>
      <vt:lpstr>Thứ tư ngày 29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30</cp:revision>
  <dcterms:created xsi:type="dcterms:W3CDTF">2021-12-24T09:14:42Z</dcterms:created>
  <dcterms:modified xsi:type="dcterms:W3CDTF">2021-12-30T02:56:31Z</dcterms:modified>
</cp:coreProperties>
</file>