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8" r:id="rId10"/>
    <p:sldId id="267" r:id="rId11"/>
    <p:sldId id="261" r:id="rId12"/>
    <p:sldId id="26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A684-07C9-4949-81D9-F38361852EA4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1E9C0-5DC6-4FA9-B99B-7710432F4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2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6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737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336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02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5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8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8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8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0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2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3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3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BE1F9-2613-49B9-9AC6-9808A7F73C95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ACF51-8167-4397-969F-3CD2C6764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ẹo Màu Hồng Phim Hoạt Hình Dễ Thương, Hình, Dễ Thương, Màu Hồng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7360" y="-2676642"/>
            <a:ext cx="6877284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27274" y="3753853"/>
            <a:ext cx="6941712" cy="2040556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00FF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00FF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00FF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1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 tập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27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" y="80658"/>
            <a:ext cx="11989724" cy="24130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524500" y="1000125"/>
            <a:ext cx="2162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86025" y="1504950"/>
            <a:ext cx="2162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4500" y="1495425"/>
            <a:ext cx="61722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9675" y="2018367"/>
            <a:ext cx="1200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6405" y="2890712"/>
            <a:ext cx="5660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7047" y="2882607"/>
            <a:ext cx="5631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0963" y="4986011"/>
            <a:ext cx="6451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405" y="3646841"/>
            <a:ext cx="403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2731" y="3646841"/>
            <a:ext cx="7415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</a:t>
            </a:r>
            <a:endParaRPr lang="en-US" sz="27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6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" y="80658"/>
            <a:ext cx="11989724" cy="24130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524500" y="1000125"/>
            <a:ext cx="2162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86025" y="1504950"/>
            <a:ext cx="2162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4500" y="1495425"/>
            <a:ext cx="61722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9675" y="2018367"/>
            <a:ext cx="1200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96791" y="2320033"/>
            <a:ext cx="33784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2430" y="2620940"/>
            <a:ext cx="72484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…………………………………………..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…………………….(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50 hình nền powerpoint đơn giản mà rất đẹp chất lượng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5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6143" y="1638022"/>
            <a:ext cx="655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0630" y="2863017"/>
            <a:ext cx="91558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80).</a:t>
            </a:r>
          </a:p>
          <a:p>
            <a:pPr marL="285750" indent="-285750"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ẻ Dễ Thương Nền Tảng Vững Chắc động Vật Sóc, Vật, Sóc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6410" y="-2746409"/>
            <a:ext cx="6699182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03108" y="2055660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24124" y="2982441"/>
            <a:ext cx="63870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kumimoji="0" lang="en-US" sz="7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72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79)</a:t>
            </a:r>
            <a:endParaRPr kumimoji="0" lang="en-US" sz="72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11797" y="2189834"/>
            <a:ext cx="9473165" cy="25545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Thực hành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7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5" y="-104775"/>
            <a:ext cx="10896886" cy="5000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259" y="4825121"/>
            <a:ext cx="12018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57"/>
          <a:stretch/>
        </p:blipFill>
        <p:spPr>
          <a:xfrm>
            <a:off x="501530" y="0"/>
            <a:ext cx="10896886" cy="20574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6"/>
          <a:stretch/>
        </p:blipFill>
        <p:spPr>
          <a:xfrm>
            <a:off x="158630" y="3505200"/>
            <a:ext cx="10896886" cy="28765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761472" y="1866700"/>
            <a:ext cx="1176288" cy="3076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86525" y="1868304"/>
            <a:ext cx="1108911" cy="2828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532472" y="1868304"/>
            <a:ext cx="4110774" cy="24053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236278" y="1866700"/>
            <a:ext cx="284553" cy="1810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14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2" y="126181"/>
            <a:ext cx="10331009" cy="673181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455069" y="855746"/>
            <a:ext cx="1771449" cy="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005918" y="854844"/>
            <a:ext cx="3524120" cy="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66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j3CLsfNcuHGWIEZILaXRERGuN63s0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69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6551" y="0"/>
            <a:ext cx="8624236" cy="5678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quan sát video sau</a:t>
            </a:r>
            <a:endParaRPr lang="en-US" sz="24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"/>
            <a:ext cx="12192000" cy="6857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721" y="2112100"/>
            <a:ext cx="9345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255</Words>
  <Application>Microsoft Office PowerPoint</Application>
  <PresentationFormat>Widescreen</PresentationFormat>
  <Paragraphs>35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微软雅黑</vt:lpstr>
      <vt:lpstr>Arial</vt:lpstr>
      <vt:lpstr>Calibri</vt:lpstr>
      <vt:lpstr>Calibri Light</vt:lpstr>
      <vt:lpstr>inpin heiti</vt:lpstr>
      <vt:lpstr>Montserrat ExtraBold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14</cp:revision>
  <dcterms:created xsi:type="dcterms:W3CDTF">2021-12-03T05:43:38Z</dcterms:created>
  <dcterms:modified xsi:type="dcterms:W3CDTF">2021-12-04T09:46:58Z</dcterms:modified>
</cp:coreProperties>
</file>