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3" r:id="rId2"/>
    <p:sldId id="420" r:id="rId3"/>
    <p:sldId id="421" r:id="rId4"/>
    <p:sldId id="314" r:id="rId5"/>
    <p:sldId id="329" r:id="rId6"/>
    <p:sldId id="291" r:id="rId7"/>
    <p:sldId id="563" r:id="rId8"/>
    <p:sldId id="545" r:id="rId9"/>
    <p:sldId id="311" r:id="rId10"/>
    <p:sldId id="331" r:id="rId11"/>
    <p:sldId id="344" r:id="rId12"/>
    <p:sldId id="564" r:id="rId13"/>
    <p:sldId id="568" r:id="rId14"/>
    <p:sldId id="565" r:id="rId15"/>
    <p:sldId id="566" r:id="rId16"/>
    <p:sldId id="567" r:id="rId17"/>
    <p:sldId id="348" r:id="rId18"/>
    <p:sldId id="560" r:id="rId19"/>
    <p:sldId id="570" r:id="rId20"/>
    <p:sldId id="571" r:id="rId21"/>
    <p:sldId id="569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bài học, chúng ta cần đạt đ</a:t>
            </a:r>
            <a:r>
              <a:rPr lang="vi-VN"/>
              <a:t>ược những mục tiêu nào?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338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;</a:t>
            </a:r>
          </a:p>
          <a:p>
            <a:r>
              <a:rPr lang="en-US" dirty="0"/>
              <a:t>D3: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,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tuyển</a:t>
            </a:r>
            <a:r>
              <a:rPr lang="en-US" dirty="0"/>
              <a:t> </a:t>
            </a:r>
            <a:r>
              <a:rPr lang="en-US" dirty="0" err="1"/>
              <a:t>cử</a:t>
            </a:r>
            <a:r>
              <a:rPr lang="en-US" dirty="0"/>
              <a:t>,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bài học, chúng ta cần đạt đ</a:t>
            </a:r>
            <a:r>
              <a:rPr lang="vi-VN"/>
              <a:t>ược những mục tiêu nào?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34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96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90" y="81260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246" y="167054"/>
            <a:ext cx="7010400" cy="1905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>
                <a:solidFill>
                  <a:srgbClr val="CC0000"/>
                </a:solidFill>
              </a:rPr>
              <a:t>		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	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.			Ai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bưng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		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đắng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5099538" y="2057400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300" b="1" dirty="0">
                <a:solidFill>
                  <a:srgbClr val="0000FF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bừa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Ai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043354" y="4267200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300" b="1" dirty="0">
                <a:solidFill>
                  <a:srgbClr val="33CC33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37D88DD5-EEDC-4815-8CF8-D30F59F2F9B8}"/>
              </a:ext>
            </a:extLst>
          </p:cNvPr>
          <p:cNvCxnSpPr/>
          <p:nvPr/>
        </p:nvCxnSpPr>
        <p:spPr>
          <a:xfrm flipH="1">
            <a:off x="7105727" y="207205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8D13398-C33B-4800-A309-012602EFEE4E}"/>
              </a:ext>
            </a:extLst>
          </p:cNvPr>
          <p:cNvCxnSpPr/>
          <p:nvPr/>
        </p:nvCxnSpPr>
        <p:spPr>
          <a:xfrm flipH="1">
            <a:off x="3030415" y="4618892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A1C5BD9-F620-4C25-9373-E32012AEEFB3}"/>
              </a:ext>
            </a:extLst>
          </p:cNvPr>
          <p:cNvCxnSpPr/>
          <p:nvPr/>
        </p:nvCxnSpPr>
        <p:spPr>
          <a:xfrm flipH="1">
            <a:off x="3487615" y="572672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1C93A7F9-48F0-4DBF-B298-736CD255C904}"/>
              </a:ext>
            </a:extLst>
          </p:cNvPr>
          <p:cNvCxnSpPr/>
          <p:nvPr/>
        </p:nvCxnSpPr>
        <p:spPr>
          <a:xfrm flipH="1">
            <a:off x="3751384" y="6090139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C367357-775F-4FF2-9D1A-A109A318D0F9}"/>
              </a:ext>
            </a:extLst>
          </p:cNvPr>
          <p:cNvCxnSpPr/>
          <p:nvPr/>
        </p:nvCxnSpPr>
        <p:spPr>
          <a:xfrm flipH="1">
            <a:off x="4161692" y="4267200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-11952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TÌM HIỂU BÀI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7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F7C8BD6-E9FD-4E99-8280-82442F3F68AB}"/>
              </a:ext>
            </a:extLst>
          </p:cNvPr>
          <p:cNvSpPr txBox="1"/>
          <p:nvPr/>
        </p:nvSpPr>
        <p:spPr>
          <a:xfrm>
            <a:off x="369277" y="245511"/>
            <a:ext cx="11465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D4DC4CD-DAA6-4259-8BF9-8D1C53F0EF7E}"/>
              </a:ext>
            </a:extLst>
          </p:cNvPr>
          <p:cNvSpPr txBox="1"/>
          <p:nvPr/>
        </p:nvSpPr>
        <p:spPr>
          <a:xfrm>
            <a:off x="679023" y="1196122"/>
            <a:ext cx="10187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Nỗi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vất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vả</a:t>
            </a:r>
            <a:r>
              <a:rPr lang="en-US" sz="24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hôi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thánh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thót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ruộng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Bưng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đầy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Dẻo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đắng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cay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muôn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phần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B6AE120-756E-4F6D-85EE-C0950EED5198}"/>
              </a:ext>
            </a:extLst>
          </p:cNvPr>
          <p:cNvSpPr txBox="1"/>
          <p:nvPr/>
        </p:nvSpPr>
        <p:spPr>
          <a:xfrm>
            <a:off x="418916" y="4204871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3E5786F-899C-4426-97DA-DD73403EB2AA}"/>
              </a:ext>
            </a:extLst>
          </p:cNvPr>
          <p:cNvSpPr txBox="1"/>
          <p:nvPr/>
        </p:nvSpPr>
        <p:spPr>
          <a:xfrm>
            <a:off x="1038408" y="4710113"/>
            <a:ext cx="1018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17E669-06A5-4382-AA60-153F69BDEAC9}"/>
              </a:ext>
            </a:extLst>
          </p:cNvPr>
          <p:cNvSpPr txBox="1"/>
          <p:nvPr/>
        </p:nvSpPr>
        <p:spPr>
          <a:xfrm>
            <a:off x="369277" y="5307114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Ý1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907197D-0D54-4753-A30A-7F23199FDE96}"/>
              </a:ext>
            </a:extLst>
          </p:cNvPr>
          <p:cNvSpPr txBox="1"/>
          <p:nvPr/>
        </p:nvSpPr>
        <p:spPr>
          <a:xfrm>
            <a:off x="369278" y="5904115"/>
            <a:ext cx="1146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EC06D18-E751-43B0-9589-030E953E507E}"/>
              </a:ext>
            </a:extLst>
          </p:cNvPr>
          <p:cNvSpPr txBox="1"/>
          <p:nvPr/>
        </p:nvSpPr>
        <p:spPr>
          <a:xfrm>
            <a:off x="603738" y="2885396"/>
            <a:ext cx="1098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Sự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lo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lắng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cấy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bề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mây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đá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lặng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tấm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lòng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" y="739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B6AE120-756E-4F6D-85EE-C0950EED5198}"/>
              </a:ext>
            </a:extLst>
          </p:cNvPr>
          <p:cNvSpPr txBox="1"/>
          <p:nvPr/>
        </p:nvSpPr>
        <p:spPr>
          <a:xfrm>
            <a:off x="546954" y="447091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3E5786F-899C-4426-97DA-DD73403EB2AA}"/>
              </a:ext>
            </a:extLst>
          </p:cNvPr>
          <p:cNvSpPr txBox="1"/>
          <p:nvPr/>
        </p:nvSpPr>
        <p:spPr>
          <a:xfrm>
            <a:off x="1038408" y="1021640"/>
            <a:ext cx="1018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17E669-06A5-4382-AA60-153F69BDEAC9}"/>
              </a:ext>
            </a:extLst>
          </p:cNvPr>
          <p:cNvSpPr txBox="1"/>
          <p:nvPr/>
        </p:nvSpPr>
        <p:spPr>
          <a:xfrm>
            <a:off x="546954" y="4936479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Ý1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907197D-0D54-4753-A30A-7F23199FDE96}"/>
              </a:ext>
            </a:extLst>
          </p:cNvPr>
          <p:cNvSpPr txBox="1"/>
          <p:nvPr/>
        </p:nvSpPr>
        <p:spPr>
          <a:xfrm>
            <a:off x="458116" y="5641824"/>
            <a:ext cx="1146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3D9C667-502D-42F1-A126-08BA0076A009}"/>
              </a:ext>
            </a:extLst>
          </p:cNvPr>
          <p:cNvSpPr txBox="1"/>
          <p:nvPr/>
        </p:nvSpPr>
        <p:spPr>
          <a:xfrm>
            <a:off x="546954" y="1690688"/>
            <a:ext cx="1128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ECFE78F-1E34-4C97-A636-21E54F5BA279}"/>
              </a:ext>
            </a:extLst>
          </p:cNvPr>
          <p:cNvSpPr txBox="1"/>
          <p:nvPr/>
        </p:nvSpPr>
        <p:spPr>
          <a:xfrm>
            <a:off x="673768" y="3072099"/>
            <a:ext cx="11160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2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B47821C-C214-4886-A73F-76FB60DE305C}"/>
              </a:ext>
            </a:extLst>
          </p:cNvPr>
          <p:cNvSpPr txBox="1"/>
          <p:nvPr/>
        </p:nvSpPr>
        <p:spPr>
          <a:xfrm>
            <a:off x="457200" y="365125"/>
            <a:ext cx="113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CDD7C59-79AB-495A-B0F2-D89EF26FFB1B}"/>
              </a:ext>
            </a:extLst>
          </p:cNvPr>
          <p:cNvSpPr txBox="1"/>
          <p:nvPr/>
        </p:nvSpPr>
        <p:spPr>
          <a:xfrm>
            <a:off x="671146" y="1291640"/>
            <a:ext cx="1084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lênh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chẳng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quản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lâu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bạc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35D84F-B162-4CA0-AF41-04F10A419D46}"/>
              </a:ext>
            </a:extLst>
          </p:cNvPr>
          <p:cNvSpPr txBox="1"/>
          <p:nvPr/>
        </p:nvSpPr>
        <p:spPr>
          <a:xfrm>
            <a:off x="671146" y="3941133"/>
            <a:ext cx="1011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43A800F-3293-43C4-9280-8A44A4388290}"/>
              </a:ext>
            </a:extLst>
          </p:cNvPr>
          <p:cNvSpPr txBox="1"/>
          <p:nvPr/>
        </p:nvSpPr>
        <p:spPr>
          <a:xfrm>
            <a:off x="786911" y="4584641"/>
            <a:ext cx="1068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C69473-CB0A-4534-AF44-EFFB4E3D1C3A}"/>
              </a:ext>
            </a:extLst>
          </p:cNvPr>
          <p:cNvSpPr txBox="1"/>
          <p:nvPr/>
        </p:nvSpPr>
        <p:spPr>
          <a:xfrm>
            <a:off x="457200" y="2166376"/>
            <a:ext cx="854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AD68DF7-5E09-4193-B332-1CB63AD595E5}"/>
              </a:ext>
            </a:extLst>
          </p:cNvPr>
          <p:cNvSpPr txBox="1"/>
          <p:nvPr/>
        </p:nvSpPr>
        <p:spPr>
          <a:xfrm>
            <a:off x="811823" y="2665955"/>
            <a:ext cx="1084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7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D627F15-5D20-464F-A18C-765CD9A0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19" y="513556"/>
            <a:ext cx="6754812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200" b="1" dirty="0" err="1">
                <a:solidFill>
                  <a:srgbClr val="002060"/>
                </a:solidFill>
              </a:rPr>
              <a:t>Nối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</a:t>
            </a:r>
            <a:r>
              <a:rPr lang="vi-VN" sz="3200" b="1" dirty="0">
                <a:solidFill>
                  <a:srgbClr val="002060"/>
                </a:solidFill>
              </a:rPr>
              <a:t>ơ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sao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ứng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 dung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F7149F9-1492-485A-83EF-1261972CD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64" y="2961738"/>
            <a:ext cx="40322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a.- </a:t>
            </a:r>
            <a:r>
              <a:rPr lang="en-US" sz="2400" b="1" dirty="0" err="1"/>
              <a:t>Khuyên</a:t>
            </a:r>
            <a:r>
              <a:rPr lang="en-US" sz="2400" b="1" dirty="0"/>
              <a:t> </a:t>
            </a:r>
            <a:r>
              <a:rPr lang="en-US" sz="2400" b="1" dirty="0" err="1"/>
              <a:t>nông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ch</a:t>
            </a:r>
            <a:r>
              <a:rPr lang="vi-VN" sz="2400" b="1" dirty="0"/>
              <a:t>ă</a:t>
            </a:r>
            <a:r>
              <a:rPr lang="en-US" sz="2400" b="1" dirty="0"/>
              <a:t>m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cấy</a:t>
            </a:r>
            <a:r>
              <a:rPr lang="en-US" sz="2400" b="1" dirty="0"/>
              <a:t> </a:t>
            </a:r>
            <a:r>
              <a:rPr lang="en-US" sz="2400" b="1" dirty="0" err="1"/>
              <a:t>cày</a:t>
            </a:r>
            <a:endParaRPr lang="en-US" sz="24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ADAE12-70BC-48F2-B1E7-42487AC0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65" y="4252913"/>
            <a:ext cx="40322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b.-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quyết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lao</a:t>
            </a:r>
            <a:r>
              <a:rPr lang="en-US" sz="2400" b="1" dirty="0"/>
              <a:t> </a:t>
            </a:r>
            <a:r>
              <a:rPr lang="vi-VN" sz="2400" b="1" dirty="0"/>
              <a:t>đ</a:t>
            </a:r>
            <a:r>
              <a:rPr lang="en-US" sz="2400" b="1" dirty="0" err="1"/>
              <a:t>ộng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endParaRPr lang="en-US" sz="2400" b="1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9E0D90D-94FD-4933-A263-07A5D9F2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76447"/>
            <a:ext cx="40532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c.- </a:t>
            </a:r>
            <a:r>
              <a:rPr lang="en-US" sz="2400" b="1" dirty="0" err="1"/>
              <a:t>Nhắc</a:t>
            </a:r>
            <a:r>
              <a:rPr lang="en-US" sz="2400" b="1" dirty="0"/>
              <a:t> ng</a:t>
            </a:r>
            <a:r>
              <a:rPr lang="vi-VN" sz="2400" b="1" dirty="0"/>
              <a:t>ư</a:t>
            </a:r>
            <a:r>
              <a:rPr lang="en-US" sz="2400" b="1" dirty="0" err="1"/>
              <a:t>ời</a:t>
            </a:r>
            <a:r>
              <a:rPr lang="en-US" sz="2400" b="1" dirty="0"/>
              <a:t> ta </a:t>
            </a:r>
            <a:r>
              <a:rPr lang="en-US" sz="2400" b="1" dirty="0" err="1"/>
              <a:t>nhớ</a:t>
            </a:r>
            <a:r>
              <a:rPr lang="en-US" sz="2400" b="1" dirty="0"/>
              <a:t> </a:t>
            </a:r>
            <a:r>
              <a:rPr lang="vi-VN" sz="2400" b="1" dirty="0"/>
              <a:t>ơ</a:t>
            </a:r>
            <a:r>
              <a:rPr lang="en-US" sz="2400" b="1" dirty="0"/>
              <a:t>n ng</a:t>
            </a:r>
            <a:r>
              <a:rPr lang="vi-VN" sz="2400" b="1" dirty="0"/>
              <a:t>ư</a:t>
            </a:r>
            <a:r>
              <a:rPr lang="en-US" sz="2400" b="1" dirty="0" err="1"/>
              <a:t>ời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ra </a:t>
            </a:r>
            <a:r>
              <a:rPr lang="en-US" sz="2400" b="1" dirty="0" err="1"/>
              <a:t>hạt</a:t>
            </a:r>
            <a:r>
              <a:rPr lang="en-US" sz="2400" b="1" dirty="0"/>
              <a:t> </a:t>
            </a:r>
            <a:r>
              <a:rPr lang="en-US" sz="2400" b="1" dirty="0" err="1"/>
              <a:t>gạo</a:t>
            </a:r>
            <a:endParaRPr lang="en-US" sz="2400" b="1" dirty="0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F893424-006A-4AED-B283-881AB7A2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31" y="2869406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Trông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chân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cứng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á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mềm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biển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lặng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mới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lòng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28F3B1E6-5ABF-4C2D-9935-2505698A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31" y="4137819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Ai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b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ư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ầy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Dẻo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cay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muôn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4726A9E-3B76-44D4-886E-740296EE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719" y="5384115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Ai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ừng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bỏ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ruộng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hoang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Bao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vàng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bấy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3A5510C9-0F8D-4901-A9D1-DDD68EA1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678" y="2061370"/>
            <a:ext cx="764930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800" b="1" dirty="0" err="1">
                <a:solidFill>
                  <a:srgbClr val="FF0000"/>
                </a:solidFill>
              </a:rPr>
              <a:t>Cột</a:t>
            </a:r>
            <a:r>
              <a:rPr lang="en-US" sz="2800" b="1" dirty="0">
                <a:solidFill>
                  <a:srgbClr val="FF0000"/>
                </a:solidFill>
              </a:rPr>
              <a:t> A                                               </a:t>
            </a:r>
            <a:r>
              <a:rPr lang="en-US" sz="2800" b="1" dirty="0" err="1">
                <a:solidFill>
                  <a:srgbClr val="FF0000"/>
                </a:solidFill>
              </a:rPr>
              <a:t>Cột</a:t>
            </a:r>
            <a:r>
              <a:rPr lang="en-US" sz="2800" b="1" dirty="0">
                <a:solidFill>
                  <a:srgbClr val="FF0000"/>
                </a:solidFill>
              </a:rPr>
              <a:t> B</a:t>
            </a: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CE57E7B0-3D27-4C6C-A184-5D2F687C57DA}"/>
              </a:ext>
            </a:extLst>
          </p:cNvPr>
          <p:cNvCxnSpPr/>
          <p:nvPr/>
        </p:nvCxnSpPr>
        <p:spPr>
          <a:xfrm>
            <a:off x="4849414" y="3377236"/>
            <a:ext cx="633017" cy="2514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5046F70-016B-4815-9D17-D97038E465CE}"/>
              </a:ext>
            </a:extLst>
          </p:cNvPr>
          <p:cNvCxnSpPr/>
          <p:nvPr/>
        </p:nvCxnSpPr>
        <p:spPr>
          <a:xfrm flipV="1">
            <a:off x="4870449" y="3374400"/>
            <a:ext cx="584199" cy="1294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1EF50AA-E291-4912-9DC0-8143572267B3}"/>
              </a:ext>
            </a:extLst>
          </p:cNvPr>
          <p:cNvCxnSpPr>
            <a:stCxn id="8" idx="3"/>
            <a:endCxn id="10" idx="1"/>
          </p:cNvCxnSpPr>
          <p:nvPr/>
        </p:nvCxnSpPr>
        <p:spPr>
          <a:xfrm flipV="1">
            <a:off x="4891485" y="4645651"/>
            <a:ext cx="590946" cy="1246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F13445D-680C-45CE-901F-6ED7128B74FB}"/>
              </a:ext>
            </a:extLst>
          </p:cNvPr>
          <p:cNvSpPr txBox="1"/>
          <p:nvPr/>
        </p:nvSpPr>
        <p:spPr>
          <a:xfrm>
            <a:off x="537410" y="438973"/>
            <a:ext cx="1111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F60F4A-34BE-4BE8-8471-B1474C2DD0F3}"/>
              </a:ext>
            </a:extLst>
          </p:cNvPr>
          <p:cNvSpPr txBox="1"/>
          <p:nvPr/>
        </p:nvSpPr>
        <p:spPr>
          <a:xfrm>
            <a:off x="561474" y="1106905"/>
            <a:ext cx="1111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D2264-B7A7-4D41-B6EB-4EDFCC1F0159}"/>
              </a:ext>
            </a:extLst>
          </p:cNvPr>
          <p:cNvSpPr txBox="1"/>
          <p:nvPr/>
        </p:nvSpPr>
        <p:spPr>
          <a:xfrm>
            <a:off x="699836" y="2335928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Qua 3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EBCF2-EB1C-48A5-95FD-593F7F107192}"/>
              </a:ext>
            </a:extLst>
          </p:cNvPr>
          <p:cNvSpPr txBox="1"/>
          <p:nvPr/>
        </p:nvSpPr>
        <p:spPr>
          <a:xfrm>
            <a:off x="699836" y="3240505"/>
            <a:ext cx="11117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dung: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Lao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vất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vả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ruộng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nông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dânmang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cuộc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ấm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no,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hạnh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phúc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mọi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8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14957" y="21517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ĐỌC DIỄN CẢM</a:t>
              </a:r>
              <a:endParaRPr lang="zh-CN" alt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4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FD2189E3-2C27-4618-B930-C1AFC3A86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9973A63-44D0-450D-8534-FFD2333F7255}"/>
              </a:ext>
            </a:extLst>
          </p:cNvPr>
          <p:cNvSpPr txBox="1"/>
          <p:nvPr/>
        </p:nvSpPr>
        <p:spPr>
          <a:xfrm>
            <a:off x="3974749" y="943632"/>
            <a:ext cx="51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Nêu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giọng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đọc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toàn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bài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95878FE-42CC-4ECB-B01C-A8F8508E44BD}"/>
              </a:ext>
            </a:extLst>
          </p:cNvPr>
          <p:cNvSpPr txBox="1"/>
          <p:nvPr/>
        </p:nvSpPr>
        <p:spPr>
          <a:xfrm>
            <a:off x="1781833" y="2116383"/>
            <a:ext cx="94909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Đọc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nhẹ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nhàng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,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tâm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tình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1: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gợi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tả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lao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động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2: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thể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hiện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tinh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thần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lạc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quan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khuyên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con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chăm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chỉ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cấy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cày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3: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thể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hiện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D2264-B7A7-4D41-B6EB-4EDFCC1F0159}"/>
              </a:ext>
            </a:extLst>
          </p:cNvPr>
          <p:cNvSpPr txBox="1"/>
          <p:nvPr/>
        </p:nvSpPr>
        <p:spPr>
          <a:xfrm>
            <a:off x="838200" y="365125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ĐỌC DIỄN CẢM BÀI 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EBCF2-EB1C-48A5-95FD-593F7F107192}"/>
              </a:ext>
            </a:extLst>
          </p:cNvPr>
          <p:cNvSpPr txBox="1"/>
          <p:nvPr/>
        </p:nvSpPr>
        <p:spPr>
          <a:xfrm>
            <a:off x="1684421" y="1645584"/>
            <a:ext cx="922421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F3ED662-DEB0-4226-8CF6-7C78F079BD8A}"/>
              </a:ext>
            </a:extLst>
          </p:cNvPr>
          <p:cNvCxnSpPr/>
          <p:nvPr/>
        </p:nvCxnSpPr>
        <p:spPr>
          <a:xfrm flipH="1">
            <a:off x="4459705" y="448170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851341B-EAC4-43C7-BC15-07CDB04C1F49}"/>
              </a:ext>
            </a:extLst>
          </p:cNvPr>
          <p:cNvCxnSpPr/>
          <p:nvPr/>
        </p:nvCxnSpPr>
        <p:spPr>
          <a:xfrm flipH="1">
            <a:off x="4884822" y="5015326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67B463C-2AD6-44FB-8724-C2CC902A54B0}"/>
              </a:ext>
            </a:extLst>
          </p:cNvPr>
          <p:cNvCxnSpPr/>
          <p:nvPr/>
        </p:nvCxnSpPr>
        <p:spPr>
          <a:xfrm flipH="1">
            <a:off x="4090737" y="2501461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D55CFF3-10F5-4FFC-BC93-D05A1CF413E1}"/>
              </a:ext>
            </a:extLst>
          </p:cNvPr>
          <p:cNvCxnSpPr/>
          <p:nvPr/>
        </p:nvCxnSpPr>
        <p:spPr>
          <a:xfrm flipH="1">
            <a:off x="5205663" y="183122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3613465" cy="4214191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23806" y="1373721"/>
            <a:ext cx="9126415" cy="146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</a:t>
            </a:r>
            <a:r>
              <a:rPr lang="en-US" alt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1: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Đọc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đoạn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và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cho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biết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: 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Ông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Lìn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đã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làm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thế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nào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để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đưa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được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nước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về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thôn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?</a:t>
            </a:r>
            <a:endParaRPr lang="en-US" alt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Wingdings 3" panose="05040102010807070707" pitchFamily="18" charset="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BFC9AF2-47F2-403D-B8E9-0695ADB7A256}"/>
              </a:ext>
            </a:extLst>
          </p:cNvPr>
          <p:cNvSpPr txBox="1"/>
          <p:nvPr/>
        </p:nvSpPr>
        <p:spPr>
          <a:xfrm>
            <a:off x="3718581" y="311764"/>
            <a:ext cx="733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7C7F10A-BDAE-45BF-AB40-0A062FB9253C}"/>
              </a:ext>
            </a:extLst>
          </p:cNvPr>
          <p:cNvSpPr txBox="1"/>
          <p:nvPr/>
        </p:nvSpPr>
        <p:spPr>
          <a:xfrm>
            <a:off x="3112477" y="3429000"/>
            <a:ext cx="8837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trongrừng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D2264-B7A7-4D41-B6EB-4EDFCC1F0159}"/>
              </a:ext>
            </a:extLst>
          </p:cNvPr>
          <p:cNvSpPr txBox="1"/>
          <p:nvPr/>
        </p:nvSpPr>
        <p:spPr>
          <a:xfrm>
            <a:off x="838200" y="365125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ĐỌC DIỄN CẢM BÀI 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EBCF2-EB1C-48A5-95FD-593F7F107192}"/>
              </a:ext>
            </a:extLst>
          </p:cNvPr>
          <p:cNvSpPr txBox="1"/>
          <p:nvPr/>
        </p:nvSpPr>
        <p:spPr>
          <a:xfrm>
            <a:off x="1684421" y="1645584"/>
            <a:ext cx="922421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F3ED662-DEB0-4226-8CF6-7C78F079BD8A}"/>
              </a:ext>
            </a:extLst>
          </p:cNvPr>
          <p:cNvCxnSpPr/>
          <p:nvPr/>
        </p:nvCxnSpPr>
        <p:spPr>
          <a:xfrm flipH="1">
            <a:off x="4459705" y="448170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851341B-EAC4-43C7-BC15-07CDB04C1F49}"/>
              </a:ext>
            </a:extLst>
          </p:cNvPr>
          <p:cNvCxnSpPr/>
          <p:nvPr/>
        </p:nvCxnSpPr>
        <p:spPr>
          <a:xfrm flipH="1">
            <a:off x="4884822" y="5015326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67B463C-2AD6-44FB-8724-C2CC902A54B0}"/>
              </a:ext>
            </a:extLst>
          </p:cNvPr>
          <p:cNvCxnSpPr/>
          <p:nvPr/>
        </p:nvCxnSpPr>
        <p:spPr>
          <a:xfrm flipH="1">
            <a:off x="4090737" y="2501461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D55CFF3-10F5-4FFC-BC93-D05A1CF413E1}"/>
              </a:ext>
            </a:extLst>
          </p:cNvPr>
          <p:cNvCxnSpPr/>
          <p:nvPr/>
        </p:nvCxnSpPr>
        <p:spPr>
          <a:xfrm flipH="1">
            <a:off x="5205663" y="183122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9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1"/>
            <a:ext cx="6858000" cy="81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1" y="1897252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5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5" y="1818319"/>
            <a:ext cx="9059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Đọc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trôi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chảy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ca dao,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ngắt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nghỉ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hơi 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ú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sau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dấu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câu,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cụm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nhấn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giọng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ngữ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gợi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tả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58797" y="3606472"/>
            <a:ext cx="849046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6" name="Freeform 95"/>
          <p:cNvSpPr/>
          <p:nvPr/>
        </p:nvSpPr>
        <p:spPr>
          <a:xfrm>
            <a:off x="1717423" y="4869053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8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>
            <a:extLst>
              <a:ext uri="{FF2B5EF4-FFF2-40B4-BE49-F238E27FC236}">
                <a16:creationId xmlns:a16="http://schemas.microsoft.com/office/drawing/2014/main" id="{E0B9EE9B-4B91-40E1-8525-11E4E689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99" y="2133600"/>
            <a:ext cx="1014152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Ngoài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ca </a:t>
            </a:r>
            <a:r>
              <a:rPr lang="en-US" altLang="en-US" sz="3600" dirty="0" err="1">
                <a:solidFill>
                  <a:srgbClr val="000099"/>
                </a:solidFill>
              </a:rPr>
              <a:t>dao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trên</a:t>
            </a:r>
            <a:r>
              <a:rPr lang="en-US" altLang="en-US" sz="3600" dirty="0">
                <a:solidFill>
                  <a:srgbClr val="000099"/>
                </a:solidFill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</a:rPr>
              <a:t>em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còn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biết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ca </a:t>
            </a:r>
            <a:r>
              <a:rPr lang="en-US" altLang="en-US" sz="3600" dirty="0" err="1">
                <a:solidFill>
                  <a:srgbClr val="000099"/>
                </a:solidFill>
              </a:rPr>
              <a:t>dao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nào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về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động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sản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xuất</a:t>
            </a:r>
            <a:r>
              <a:rPr lang="en-US" altLang="en-US" sz="3600" dirty="0">
                <a:solidFill>
                  <a:srgbClr val="000099"/>
                </a:solidFill>
              </a:rPr>
              <a:t>? </a:t>
            </a:r>
            <a:r>
              <a:rPr lang="en-US" altLang="en-US" sz="3600" dirty="0" err="1">
                <a:solidFill>
                  <a:srgbClr val="000099"/>
                </a:solidFill>
              </a:rPr>
              <a:t>Hãy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sưu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tầm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cho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người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thân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nghe</a:t>
            </a:r>
            <a:r>
              <a:rPr lang="en-US" altLang="en-US" sz="3600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Luyện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</a:rPr>
              <a:t>trả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lời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câu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hỏi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nội</a:t>
            </a:r>
            <a:r>
              <a:rPr lang="en-US" altLang="en-US" sz="3600" dirty="0">
                <a:solidFill>
                  <a:srgbClr val="000099"/>
                </a:solidFill>
              </a:rPr>
              <a:t> dung.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Chuẩn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bị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: </a:t>
            </a:r>
            <a:r>
              <a:rPr lang="en-US" altLang="en-US" sz="3600" dirty="0" err="1">
                <a:solidFill>
                  <a:srgbClr val="000099"/>
                </a:solidFill>
              </a:rPr>
              <a:t>Ôn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luyện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Tập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ở </a:t>
            </a:r>
            <a:r>
              <a:rPr lang="en-US" altLang="en-US" sz="3600" dirty="0" err="1">
                <a:solidFill>
                  <a:srgbClr val="000099"/>
                </a:solidFill>
              </a:rPr>
              <a:t>học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kì</a:t>
            </a:r>
            <a:r>
              <a:rPr lang="en-US" altLang="en-US" sz="3600">
                <a:solidFill>
                  <a:srgbClr val="000099"/>
                </a:solidFill>
              </a:rPr>
              <a:t> I.</a:t>
            </a:r>
            <a:endParaRPr lang="en-US" altLang="en-US" sz="3600" dirty="0">
              <a:solidFill>
                <a:srgbClr val="000099"/>
              </a:solidFill>
            </a:endParaRP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89EB2400-7ACB-468E-A849-5AACE683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85800"/>
            <a:ext cx="6629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834" tIns="24917" rIns="49834" bIns="249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 dụng – Trải nghiệm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905611" cy="338865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5611" y="858736"/>
            <a:ext cx="880574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500" b="1" dirty="0" err="1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 2: </a:t>
            </a:r>
            <a:r>
              <a:rPr lang="en-US" sz="2800" b="1" dirty="0" err="1">
                <a:ea typeface="宋体" pitchFamily="2" charset="-122"/>
              </a:rPr>
              <a:t>Đọc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đoạn</a:t>
            </a:r>
            <a:r>
              <a:rPr lang="en-US" sz="2800" b="1" dirty="0">
                <a:ea typeface="宋体" pitchFamily="2" charset="-122"/>
              </a:rPr>
              <a:t> 2 </a:t>
            </a:r>
            <a:r>
              <a:rPr lang="en-US" sz="2800" b="1" dirty="0" err="1">
                <a:ea typeface="宋体" pitchFamily="2" charset="-122"/>
              </a:rPr>
              <a:t>trả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lời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câu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hỏi</a:t>
            </a:r>
            <a:r>
              <a:rPr lang="en-US" sz="2800" b="1" dirty="0">
                <a:ea typeface="宋体" pitchFamily="2" charset="-122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có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mương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quán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canh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và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thôn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Phìn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Ngan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đã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thay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như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F16C7C9-205C-42BB-89C9-8DD3AD18395D}"/>
              </a:ext>
            </a:extLst>
          </p:cNvPr>
          <p:cNvSpPr txBox="1"/>
          <p:nvPr/>
        </p:nvSpPr>
        <p:spPr>
          <a:xfrm>
            <a:off x="1452805" y="2568435"/>
            <a:ext cx="10433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GB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/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8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257CCB5-A9E7-4FE9-A3D2-A7A68C7BC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AutoShape 5">
            <a:extLst>
              <a:ext uri="{FF2B5EF4-FFF2-40B4-BE49-F238E27FC236}">
                <a16:creationId xmlns:a16="http://schemas.microsoft.com/office/drawing/2014/main" id="{3615F921-3EA2-4CD4-B586-79764DA6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557339"/>
            <a:ext cx="4495800" cy="1512887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Quan sát tranh</a:t>
            </a:r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4319F795-BDAB-4F56-BE6C-C12013D7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0"/>
            <a:ext cx="46434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38568F42-9CBA-46EA-BAC6-E8096B02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0" y="3338512"/>
            <a:ext cx="5228904" cy="31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20765079_images1485629_nguyenlt">
            <a:extLst>
              <a:ext uri="{FF2B5EF4-FFF2-40B4-BE49-F238E27FC236}">
                <a16:creationId xmlns:a16="http://schemas.microsoft.com/office/drawing/2014/main" id="{A3283955-FBDE-43B9-A113-D824CBF8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656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>
            <a:extLst>
              <a:ext uri="{FF2B5EF4-FFF2-40B4-BE49-F238E27FC236}">
                <a16:creationId xmlns:a16="http://schemas.microsoft.com/office/drawing/2014/main" id="{35469304-3817-4AE6-BC5E-A06033AC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429000"/>
            <a:ext cx="5508624" cy="30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>
            <a:extLst>
              <a:ext uri="{FF2B5EF4-FFF2-40B4-BE49-F238E27FC236}">
                <a16:creationId xmlns:a16="http://schemas.microsoft.com/office/drawing/2014/main" id="{2E04F915-FD26-425A-A244-9D36536F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0"/>
            <a:ext cx="46434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20765079_images1485629_nguyenlt">
            <a:extLst>
              <a:ext uri="{FF2B5EF4-FFF2-40B4-BE49-F238E27FC236}">
                <a16:creationId xmlns:a16="http://schemas.microsoft.com/office/drawing/2014/main" id="{57A0B313-02C6-4CB4-9942-C8B18ECC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656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>
            <a:extLst>
              <a:ext uri="{FF2B5EF4-FFF2-40B4-BE49-F238E27FC236}">
                <a16:creationId xmlns:a16="http://schemas.microsoft.com/office/drawing/2014/main" id="{FE5838F1-3393-4AF1-9A3C-397ABA82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-1"/>
            <a:ext cx="5508624" cy="35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20765079_images1485629_nguyenlt">
            <a:extLst>
              <a:ext uri="{FF2B5EF4-FFF2-40B4-BE49-F238E27FC236}">
                <a16:creationId xmlns:a16="http://schemas.microsoft.com/office/drawing/2014/main" id="{F0B5D7EE-41AA-4ABA-8BF6-B6F44194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5151439" cy="36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4046159" y="1060981"/>
            <a:ext cx="4423531" cy="107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1870789" y="2482972"/>
            <a:ext cx="8534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1"/>
            <a:ext cx="6858000" cy="81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1" y="1897252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5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5" y="1818319"/>
            <a:ext cx="9059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Đọc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trôi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chảy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ca dao,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ngắt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nghỉ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hơi 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ú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sau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dấu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câu,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cụm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nhấn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giọng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ngữ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gợi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tả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58797" y="3606472"/>
            <a:ext cx="849046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6" name="Freeform 95"/>
          <p:cNvSpPr/>
          <p:nvPr/>
        </p:nvSpPr>
        <p:spPr>
          <a:xfrm>
            <a:off x="1717423" y="4869053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8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">
            <a:extLst>
              <a:ext uri="{FF2B5EF4-FFF2-40B4-BE49-F238E27FC236}">
                <a16:creationId xmlns:a16="http://schemas.microsoft.com/office/drawing/2014/main" id="{C67BA3D1-711B-49C1-B204-5CA31260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C79DC39-526D-4CA7-B4A2-89BE4B88ABBC}"/>
              </a:ext>
            </a:extLst>
          </p:cNvPr>
          <p:cNvSpPr txBox="1"/>
          <p:nvPr/>
        </p:nvSpPr>
        <p:spPr>
          <a:xfrm>
            <a:off x="3903785" y="2721114"/>
            <a:ext cx="488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ĐÚNG</a:t>
            </a:r>
          </a:p>
        </p:txBody>
      </p:sp>
    </p:spTree>
    <p:extLst>
      <p:ext uri="{BB962C8B-B14F-4D97-AF65-F5344CB8AC3E}">
        <p14:creationId xmlns:p14="http://schemas.microsoft.com/office/powerpoint/2010/main" val="314519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997" cy="10222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035997" y="1295400"/>
            <a:ext cx="10668000" cy="69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ca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dao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lao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động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sản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xuất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gồm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endParaRPr lang="en-US" sz="3733" b="1" dirty="0">
              <a:solidFill>
                <a:srgbClr val="C13953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90514" y="1900123"/>
            <a:ext cx="10513483" cy="366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32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1: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Cày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đồng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muôn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phần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2: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Ơn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trời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bấy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nhiêu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3: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ta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tấm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lòng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zh-C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0">
            <a:extLst>
              <a:ext uri="{FF2B5EF4-FFF2-40B4-BE49-F238E27FC236}">
                <a16:creationId xmlns:a16="http://schemas.microsoft.com/office/drawing/2014/main" id="{CFA70CF8-1328-44B3-972C-BBE02830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0" y="457200"/>
            <a:ext cx="11665527" cy="6096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64131E5-61F2-4862-8064-3669557541A4}"/>
              </a:ext>
            </a:extLst>
          </p:cNvPr>
          <p:cNvSpPr txBox="1"/>
          <p:nvPr/>
        </p:nvSpPr>
        <p:spPr>
          <a:xfrm>
            <a:off x="4598643" y="1287452"/>
            <a:ext cx="40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5135C8-CF70-4503-9ADC-D0C2C702325A}"/>
              </a:ext>
            </a:extLst>
          </p:cNvPr>
          <p:cNvSpPr txBox="1"/>
          <p:nvPr/>
        </p:nvSpPr>
        <p:spPr>
          <a:xfrm>
            <a:off x="584707" y="2689219"/>
            <a:ext cx="110502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</a:rPr>
              <a:t> 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Theo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2918</TotalTime>
  <Words>1508</Words>
  <Application>Microsoft Office PowerPoint</Application>
  <PresentationFormat>Màn hình rộng</PresentationFormat>
  <Paragraphs>113</Paragraphs>
  <Slides>22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Dương Anh</cp:lastModifiedBy>
  <cp:revision>209</cp:revision>
  <dcterms:created xsi:type="dcterms:W3CDTF">2021-08-22T10:47:54Z</dcterms:created>
  <dcterms:modified xsi:type="dcterms:W3CDTF">2021-12-18T09:58:31Z</dcterms:modified>
</cp:coreProperties>
</file>