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75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4" r:id="rId19"/>
    <p:sldId id="273" r:id="rId20"/>
  </p:sldIdLst>
  <p:sldSz cx="12192000" cy="6858000"/>
  <p:notesSz cx="6858000" cy="9144000"/>
  <p:embeddedFontLst>
    <p:embeddedFont>
      <p:font typeface="微软雅黑" panose="020B0503020204020204" pitchFamily="34" charset="-122"/>
      <p:regular r:id="rId22"/>
      <p:bold r:id="rId23"/>
    </p:embeddedFont>
    <p:embeddedFont>
      <p:font typeface="Comic Sans MS" panose="030F0702030302020204" pitchFamily="66" charset="0"/>
      <p:regular r:id="rId24"/>
      <p:bold r:id="rId25"/>
      <p:italic r:id="rId26"/>
      <p:boldItalic r:id="rId27"/>
    </p:embeddedFont>
    <p:embeddedFont>
      <p:font typeface="宋体" panose="02010600030101010101" pitchFamily="2" charset="-122"/>
      <p:regular r:id="rId28"/>
    </p:embeddedFont>
    <p:embeddedFont>
      <p:font typeface="Coiny" panose="020B0604020202020204" charset="0"/>
      <p:regular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C2CBB-CC33-402D-BC55-A41C913B667A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8FC12-7877-4CB0-AE9C-753D4E14A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9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4552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261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1350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6838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17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7200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18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95377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3279-36AD-41C4-A996-A6E09D4E541A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3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00785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62426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7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51462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404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7FA9C3-9DBD-4BDA-9EC1-25EF88B1020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9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46270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8194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732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708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864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14"/>
            <a:ext cx="1436235" cy="1436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2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ipple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7350" y="325540"/>
            <a:ext cx="10515600" cy="565900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6F879A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>
                <a:solidFill>
                  <a:prstClr val="black"/>
                </a:solidFill>
              </a:rPr>
              <a:pPr/>
              <a:t>2021/12/23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21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5639E6-8105-4C02-AC8E-21E8A9E3D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671C5D-6A79-4E67-BBB9-545F1373C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12F3A8-4A9F-4EDB-B193-EF316D5284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5F154-C29B-40B9-9F15-6765DD25A75D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6C7DDD-830A-4C83-8E6F-4102865B9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F42F88-6E37-42A5-B86B-B46DBA9C2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63CF5D-BED6-4B45-B1A0-AAA07539D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2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33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18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000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59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04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68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08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345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107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9340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59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82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399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12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42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29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475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990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273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260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EB4B6-BD15-4E68-8BFA-8A2D3AAA47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26279-CC7E-44C3-BE74-6057693754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3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microsoft.com/office/2007/relationships/hdphoto" Target="../media/hdphoto18.wdp"/><Relationship Id="rId3" Type="http://schemas.openxmlformats.org/officeDocument/2006/relationships/slide" Target="slide5.xml"/><Relationship Id="rId7" Type="http://schemas.microsoft.com/office/2007/relationships/hdphoto" Target="../media/hdphoto2.wdp"/><Relationship Id="rId12" Type="http://schemas.openxmlformats.org/officeDocument/2006/relationships/image" Target="../media/image5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11" Type="http://schemas.microsoft.com/office/2007/relationships/hdphoto" Target="../media/hdphoto5.wdp"/><Relationship Id="rId5" Type="http://schemas.microsoft.com/office/2007/relationships/hdphoto" Target="../media/hdphoto16.wdp"/><Relationship Id="rId10" Type="http://schemas.openxmlformats.org/officeDocument/2006/relationships/image" Target="../media/image26.png"/><Relationship Id="rId4" Type="http://schemas.openxmlformats.org/officeDocument/2006/relationships/image" Target="../media/image49.png"/><Relationship Id="rId9" Type="http://schemas.microsoft.com/office/2007/relationships/hdphoto" Target="../media/hdphoto1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3.emf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7" Type="http://schemas.openxmlformats.org/officeDocument/2006/relationships/image" Target="../media/image5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emf"/><Relationship Id="rId3" Type="http://schemas.openxmlformats.org/officeDocument/2006/relationships/tags" Target="../tags/tag3.xml"/><Relationship Id="rId21" Type="http://schemas.openxmlformats.org/officeDocument/2006/relationships/image" Target="../media/image11.emf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17" Type="http://schemas.openxmlformats.org/officeDocument/2006/relationships/image" Target="../media/image7.emf"/><Relationship Id="rId25" Type="http://schemas.openxmlformats.org/officeDocument/2006/relationships/image" Target="../media/image15.emf"/><Relationship Id="rId2" Type="http://schemas.openxmlformats.org/officeDocument/2006/relationships/tags" Target="../tags/tag2.xml"/><Relationship Id="rId16" Type="http://schemas.openxmlformats.org/officeDocument/2006/relationships/image" Target="../media/image6.emf"/><Relationship Id="rId20" Type="http://schemas.openxmlformats.org/officeDocument/2006/relationships/image" Target="../media/image10.em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9.xml"/><Relationship Id="rId24" Type="http://schemas.openxmlformats.org/officeDocument/2006/relationships/image" Target="../media/image14.emf"/><Relationship Id="rId5" Type="http://schemas.openxmlformats.org/officeDocument/2006/relationships/tags" Target="../tags/tag5.xml"/><Relationship Id="rId15" Type="http://schemas.openxmlformats.org/officeDocument/2006/relationships/image" Target="../media/image5.emf"/><Relationship Id="rId23" Type="http://schemas.openxmlformats.org/officeDocument/2006/relationships/image" Target="../media/image13.emf"/><Relationship Id="rId10" Type="http://schemas.openxmlformats.org/officeDocument/2006/relationships/tags" Target="../tags/tag10.xml"/><Relationship Id="rId19" Type="http://schemas.openxmlformats.org/officeDocument/2006/relationships/image" Target="../media/image9.emf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4.emf"/><Relationship Id="rId22" Type="http://schemas.openxmlformats.org/officeDocument/2006/relationships/image" Target="../media/image12.emf"/><Relationship Id="rId27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12" Type="http://schemas.microsoft.com/office/2007/relationships/hdphoto" Target="../media/hdphoto5.wdp"/><Relationship Id="rId2" Type="http://schemas.openxmlformats.org/officeDocument/2006/relationships/image" Target="../media/image21.jp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slide" Target="slide5.xml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5.png"/><Relationship Id="rId1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10.wdp"/><Relationship Id="rId18" Type="http://schemas.openxmlformats.org/officeDocument/2006/relationships/image" Target="../media/image37.png"/><Relationship Id="rId26" Type="http://schemas.microsoft.com/office/2007/relationships/hdphoto" Target="../media/hdphoto13.wdp"/><Relationship Id="rId3" Type="http://schemas.openxmlformats.org/officeDocument/2006/relationships/image" Target="../media/image30.png"/><Relationship Id="rId21" Type="http://schemas.openxmlformats.org/officeDocument/2006/relationships/image" Target="../media/image39.png"/><Relationship Id="rId7" Type="http://schemas.microsoft.com/office/2007/relationships/hdphoto" Target="../media/hdphoto8.wdp"/><Relationship Id="rId12" Type="http://schemas.openxmlformats.org/officeDocument/2006/relationships/image" Target="../media/image34.png"/><Relationship Id="rId17" Type="http://schemas.openxmlformats.org/officeDocument/2006/relationships/slide" Target="slide9.xml"/><Relationship Id="rId25" Type="http://schemas.openxmlformats.org/officeDocument/2006/relationships/image" Target="../media/image42.png"/><Relationship Id="rId2" Type="http://schemas.openxmlformats.org/officeDocument/2006/relationships/image" Target="../media/image29.jpg"/><Relationship Id="rId16" Type="http://schemas.openxmlformats.org/officeDocument/2006/relationships/image" Target="../media/image36.png"/><Relationship Id="rId20" Type="http://schemas.microsoft.com/office/2007/relationships/hdphoto" Target="../media/hdphoto11.wd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11" Type="http://schemas.openxmlformats.org/officeDocument/2006/relationships/slide" Target="slide6.xml"/><Relationship Id="rId24" Type="http://schemas.openxmlformats.org/officeDocument/2006/relationships/image" Target="../media/image41.png"/><Relationship Id="rId5" Type="http://schemas.openxmlformats.org/officeDocument/2006/relationships/slide" Target="slide7.xml"/><Relationship Id="rId15" Type="http://schemas.openxmlformats.org/officeDocument/2006/relationships/slide" Target="slide8.xml"/><Relationship Id="rId23" Type="http://schemas.openxmlformats.org/officeDocument/2006/relationships/image" Target="../media/image40.png"/><Relationship Id="rId28" Type="http://schemas.microsoft.com/office/2007/relationships/hdphoto" Target="../media/hdphoto14.wdp"/><Relationship Id="rId10" Type="http://schemas.microsoft.com/office/2007/relationships/hdphoto" Target="../media/hdphoto9.wdp"/><Relationship Id="rId19" Type="http://schemas.openxmlformats.org/officeDocument/2006/relationships/image" Target="../media/image38.png"/><Relationship Id="rId4" Type="http://schemas.microsoft.com/office/2007/relationships/hdphoto" Target="../media/hdphoto7.wdp"/><Relationship Id="rId9" Type="http://schemas.openxmlformats.org/officeDocument/2006/relationships/image" Target="../media/image33.png"/><Relationship Id="rId14" Type="http://schemas.openxmlformats.org/officeDocument/2006/relationships/image" Target="../media/image35.png"/><Relationship Id="rId22" Type="http://schemas.microsoft.com/office/2007/relationships/hdphoto" Target="../media/hdphoto12.wdp"/><Relationship Id="rId27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8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5.xml"/><Relationship Id="rId5" Type="http://schemas.openxmlformats.org/officeDocument/2006/relationships/image" Target="../media/image44.png"/><Relationship Id="rId4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39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5.xml"/><Relationship Id="rId5" Type="http://schemas.openxmlformats.org/officeDocument/2006/relationships/image" Target="../media/image44.png"/><Relationship Id="rId4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microsoft.com/office/2007/relationships/hdphoto" Target="../media/hdphoto15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png"/><Relationship Id="rId5" Type="http://schemas.openxmlformats.org/officeDocument/2006/relationships/slide" Target="slide5.xml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microsoft.com/office/2007/relationships/hdphoto" Target="../media/hdphoto15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5.png"/><Relationship Id="rId5" Type="http://schemas.openxmlformats.org/officeDocument/2006/relationships/slide" Target="slide5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xmlns="" id="{BDB284E3-9192-4C85-8105-FDD91E32A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5" y="2497760"/>
            <a:ext cx="4360240" cy="436024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CF7DB032-3DE7-4929-B7A8-E011B4CF4988}"/>
              </a:ext>
            </a:extLst>
          </p:cNvPr>
          <p:cNvSpPr/>
          <p:nvPr/>
        </p:nvSpPr>
        <p:spPr>
          <a:xfrm>
            <a:off x="1578422" y="390617"/>
            <a:ext cx="9035156" cy="1549524"/>
          </a:xfrm>
          <a:custGeom>
            <a:avLst/>
            <a:gdLst>
              <a:gd name="connsiteX0" fmla="*/ 0 w 9035156"/>
              <a:gd name="connsiteY0" fmla="*/ 258259 h 1549524"/>
              <a:gd name="connsiteX1" fmla="*/ 258259 w 9035156"/>
              <a:gd name="connsiteY1" fmla="*/ 0 h 1549524"/>
              <a:gd name="connsiteX2" fmla="*/ 657980 w 9035156"/>
              <a:gd name="connsiteY2" fmla="*/ 0 h 1549524"/>
              <a:gd name="connsiteX3" fmla="*/ 1228073 w 9035156"/>
              <a:gd name="connsiteY3" fmla="*/ 0 h 1549524"/>
              <a:gd name="connsiteX4" fmla="*/ 1712980 w 9035156"/>
              <a:gd name="connsiteY4" fmla="*/ 0 h 1549524"/>
              <a:gd name="connsiteX5" fmla="*/ 2368260 w 9035156"/>
              <a:gd name="connsiteY5" fmla="*/ 0 h 1549524"/>
              <a:gd name="connsiteX6" fmla="*/ 2767981 w 9035156"/>
              <a:gd name="connsiteY6" fmla="*/ 0 h 1549524"/>
              <a:gd name="connsiteX7" fmla="*/ 3423261 w 9035156"/>
              <a:gd name="connsiteY7" fmla="*/ 0 h 1549524"/>
              <a:gd name="connsiteX8" fmla="*/ 3822981 w 9035156"/>
              <a:gd name="connsiteY8" fmla="*/ 0 h 1549524"/>
              <a:gd name="connsiteX9" fmla="*/ 4478261 w 9035156"/>
              <a:gd name="connsiteY9" fmla="*/ 0 h 1549524"/>
              <a:gd name="connsiteX10" fmla="*/ 5133541 w 9035156"/>
              <a:gd name="connsiteY10" fmla="*/ 0 h 1549524"/>
              <a:gd name="connsiteX11" fmla="*/ 5703635 w 9035156"/>
              <a:gd name="connsiteY11" fmla="*/ 0 h 1549524"/>
              <a:gd name="connsiteX12" fmla="*/ 6188542 w 9035156"/>
              <a:gd name="connsiteY12" fmla="*/ 0 h 1549524"/>
              <a:gd name="connsiteX13" fmla="*/ 7014194 w 9035156"/>
              <a:gd name="connsiteY13" fmla="*/ 0 h 1549524"/>
              <a:gd name="connsiteX14" fmla="*/ 7839847 w 9035156"/>
              <a:gd name="connsiteY14" fmla="*/ 0 h 1549524"/>
              <a:gd name="connsiteX15" fmla="*/ 8776897 w 9035156"/>
              <a:gd name="connsiteY15" fmla="*/ 0 h 1549524"/>
              <a:gd name="connsiteX16" fmla="*/ 9035156 w 9035156"/>
              <a:gd name="connsiteY16" fmla="*/ 258259 h 1549524"/>
              <a:gd name="connsiteX17" fmla="*/ 9035156 w 9035156"/>
              <a:gd name="connsiteY17" fmla="*/ 785092 h 1549524"/>
              <a:gd name="connsiteX18" fmla="*/ 9035156 w 9035156"/>
              <a:gd name="connsiteY18" fmla="*/ 1291265 h 1549524"/>
              <a:gd name="connsiteX19" fmla="*/ 8776897 w 9035156"/>
              <a:gd name="connsiteY19" fmla="*/ 1549524 h 1549524"/>
              <a:gd name="connsiteX20" fmla="*/ 8036431 w 9035156"/>
              <a:gd name="connsiteY20" fmla="*/ 1549524 h 1549524"/>
              <a:gd name="connsiteX21" fmla="*/ 7551524 w 9035156"/>
              <a:gd name="connsiteY21" fmla="*/ 1549524 h 1549524"/>
              <a:gd name="connsiteX22" fmla="*/ 7066617 w 9035156"/>
              <a:gd name="connsiteY22" fmla="*/ 1549524 h 1549524"/>
              <a:gd name="connsiteX23" fmla="*/ 6666896 w 9035156"/>
              <a:gd name="connsiteY23" fmla="*/ 1549524 h 1549524"/>
              <a:gd name="connsiteX24" fmla="*/ 6181989 w 9035156"/>
              <a:gd name="connsiteY24" fmla="*/ 1549524 h 1549524"/>
              <a:gd name="connsiteX25" fmla="*/ 5356336 w 9035156"/>
              <a:gd name="connsiteY25" fmla="*/ 1549524 h 1549524"/>
              <a:gd name="connsiteX26" fmla="*/ 4701056 w 9035156"/>
              <a:gd name="connsiteY26" fmla="*/ 1549524 h 1549524"/>
              <a:gd name="connsiteX27" fmla="*/ 3960590 w 9035156"/>
              <a:gd name="connsiteY27" fmla="*/ 1549524 h 1549524"/>
              <a:gd name="connsiteX28" fmla="*/ 3134938 w 9035156"/>
              <a:gd name="connsiteY28" fmla="*/ 1549524 h 1549524"/>
              <a:gd name="connsiteX29" fmla="*/ 2309285 w 9035156"/>
              <a:gd name="connsiteY29" fmla="*/ 1549524 h 1549524"/>
              <a:gd name="connsiteX30" fmla="*/ 1909564 w 9035156"/>
              <a:gd name="connsiteY30" fmla="*/ 1549524 h 1549524"/>
              <a:gd name="connsiteX31" fmla="*/ 1254284 w 9035156"/>
              <a:gd name="connsiteY31" fmla="*/ 1549524 h 1549524"/>
              <a:gd name="connsiteX32" fmla="*/ 854564 w 9035156"/>
              <a:gd name="connsiteY32" fmla="*/ 1549524 h 1549524"/>
              <a:gd name="connsiteX33" fmla="*/ 258259 w 9035156"/>
              <a:gd name="connsiteY33" fmla="*/ 1549524 h 1549524"/>
              <a:gd name="connsiteX34" fmla="*/ 0 w 9035156"/>
              <a:gd name="connsiteY34" fmla="*/ 1291265 h 1549524"/>
              <a:gd name="connsiteX35" fmla="*/ 0 w 9035156"/>
              <a:gd name="connsiteY35" fmla="*/ 754102 h 1549524"/>
              <a:gd name="connsiteX36" fmla="*/ 0 w 9035156"/>
              <a:gd name="connsiteY36" fmla="*/ 258259 h 1549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035156" h="1549524" fill="none" extrusionOk="0">
                <a:moveTo>
                  <a:pt x="0" y="258259"/>
                </a:moveTo>
                <a:cubicBezTo>
                  <a:pt x="18751" y="103611"/>
                  <a:pt x="105332" y="4189"/>
                  <a:pt x="258259" y="0"/>
                </a:cubicBezTo>
                <a:cubicBezTo>
                  <a:pt x="455445" y="-10048"/>
                  <a:pt x="510846" y="-1874"/>
                  <a:pt x="657980" y="0"/>
                </a:cubicBezTo>
                <a:cubicBezTo>
                  <a:pt x="805114" y="1874"/>
                  <a:pt x="944749" y="10837"/>
                  <a:pt x="1228073" y="0"/>
                </a:cubicBezTo>
                <a:cubicBezTo>
                  <a:pt x="1511397" y="-10837"/>
                  <a:pt x="1586870" y="14407"/>
                  <a:pt x="1712980" y="0"/>
                </a:cubicBezTo>
                <a:cubicBezTo>
                  <a:pt x="1839090" y="-14407"/>
                  <a:pt x="2053580" y="7072"/>
                  <a:pt x="2368260" y="0"/>
                </a:cubicBezTo>
                <a:cubicBezTo>
                  <a:pt x="2682940" y="-7072"/>
                  <a:pt x="2633795" y="14944"/>
                  <a:pt x="2767981" y="0"/>
                </a:cubicBezTo>
                <a:cubicBezTo>
                  <a:pt x="2902167" y="-14944"/>
                  <a:pt x="3246492" y="-13699"/>
                  <a:pt x="3423261" y="0"/>
                </a:cubicBezTo>
                <a:cubicBezTo>
                  <a:pt x="3600030" y="13699"/>
                  <a:pt x="3733732" y="-11215"/>
                  <a:pt x="3822981" y="0"/>
                </a:cubicBezTo>
                <a:cubicBezTo>
                  <a:pt x="3912230" y="11215"/>
                  <a:pt x="4264294" y="4910"/>
                  <a:pt x="4478261" y="0"/>
                </a:cubicBezTo>
                <a:cubicBezTo>
                  <a:pt x="4692228" y="-4910"/>
                  <a:pt x="4887220" y="1654"/>
                  <a:pt x="5133541" y="0"/>
                </a:cubicBezTo>
                <a:cubicBezTo>
                  <a:pt x="5379862" y="-1654"/>
                  <a:pt x="5586094" y="-5726"/>
                  <a:pt x="5703635" y="0"/>
                </a:cubicBezTo>
                <a:cubicBezTo>
                  <a:pt x="5821176" y="5726"/>
                  <a:pt x="5966561" y="-10026"/>
                  <a:pt x="6188542" y="0"/>
                </a:cubicBezTo>
                <a:cubicBezTo>
                  <a:pt x="6410523" y="10026"/>
                  <a:pt x="6785946" y="21639"/>
                  <a:pt x="7014194" y="0"/>
                </a:cubicBezTo>
                <a:cubicBezTo>
                  <a:pt x="7242442" y="-21639"/>
                  <a:pt x="7650034" y="37597"/>
                  <a:pt x="7839847" y="0"/>
                </a:cubicBezTo>
                <a:cubicBezTo>
                  <a:pt x="8029660" y="-37597"/>
                  <a:pt x="8439538" y="23534"/>
                  <a:pt x="8776897" y="0"/>
                </a:cubicBezTo>
                <a:cubicBezTo>
                  <a:pt x="8903910" y="30493"/>
                  <a:pt x="9051314" y="133609"/>
                  <a:pt x="9035156" y="258259"/>
                </a:cubicBezTo>
                <a:cubicBezTo>
                  <a:pt x="9009804" y="456729"/>
                  <a:pt x="9025330" y="612064"/>
                  <a:pt x="9035156" y="785092"/>
                </a:cubicBezTo>
                <a:cubicBezTo>
                  <a:pt x="9044982" y="958120"/>
                  <a:pt x="9054046" y="1122119"/>
                  <a:pt x="9035156" y="1291265"/>
                </a:cubicBezTo>
                <a:cubicBezTo>
                  <a:pt x="9033984" y="1438266"/>
                  <a:pt x="8904479" y="1536126"/>
                  <a:pt x="8776897" y="1549524"/>
                </a:cubicBezTo>
                <a:cubicBezTo>
                  <a:pt x="8533011" y="1518657"/>
                  <a:pt x="8249774" y="1524131"/>
                  <a:pt x="8036431" y="1549524"/>
                </a:cubicBezTo>
                <a:cubicBezTo>
                  <a:pt x="7823088" y="1574917"/>
                  <a:pt x="7683286" y="1547304"/>
                  <a:pt x="7551524" y="1549524"/>
                </a:cubicBezTo>
                <a:cubicBezTo>
                  <a:pt x="7419762" y="1551744"/>
                  <a:pt x="7168241" y="1532546"/>
                  <a:pt x="7066617" y="1549524"/>
                </a:cubicBezTo>
                <a:cubicBezTo>
                  <a:pt x="6964993" y="1566502"/>
                  <a:pt x="6795546" y="1558103"/>
                  <a:pt x="6666896" y="1549524"/>
                </a:cubicBezTo>
                <a:cubicBezTo>
                  <a:pt x="6538246" y="1540945"/>
                  <a:pt x="6329880" y="1538885"/>
                  <a:pt x="6181989" y="1549524"/>
                </a:cubicBezTo>
                <a:cubicBezTo>
                  <a:pt x="6034098" y="1560163"/>
                  <a:pt x="5608231" y="1549342"/>
                  <a:pt x="5356336" y="1549524"/>
                </a:cubicBezTo>
                <a:cubicBezTo>
                  <a:pt x="5104441" y="1549706"/>
                  <a:pt x="4912556" y="1556547"/>
                  <a:pt x="4701056" y="1549524"/>
                </a:cubicBezTo>
                <a:cubicBezTo>
                  <a:pt x="4489556" y="1542501"/>
                  <a:pt x="4285768" y="1534078"/>
                  <a:pt x="3960590" y="1549524"/>
                </a:cubicBezTo>
                <a:cubicBezTo>
                  <a:pt x="3635412" y="1564970"/>
                  <a:pt x="3358361" y="1568781"/>
                  <a:pt x="3134938" y="1549524"/>
                </a:cubicBezTo>
                <a:cubicBezTo>
                  <a:pt x="2911515" y="1530267"/>
                  <a:pt x="2478902" y="1520046"/>
                  <a:pt x="2309285" y="1549524"/>
                </a:cubicBezTo>
                <a:cubicBezTo>
                  <a:pt x="2139668" y="1579002"/>
                  <a:pt x="2069332" y="1531587"/>
                  <a:pt x="1909564" y="1549524"/>
                </a:cubicBezTo>
                <a:cubicBezTo>
                  <a:pt x="1749796" y="1567461"/>
                  <a:pt x="1453239" y="1536237"/>
                  <a:pt x="1254284" y="1549524"/>
                </a:cubicBezTo>
                <a:cubicBezTo>
                  <a:pt x="1055329" y="1562811"/>
                  <a:pt x="981564" y="1556689"/>
                  <a:pt x="854564" y="1549524"/>
                </a:cubicBezTo>
                <a:cubicBezTo>
                  <a:pt x="727564" y="1542359"/>
                  <a:pt x="389264" y="1541499"/>
                  <a:pt x="258259" y="1549524"/>
                </a:cubicBezTo>
                <a:cubicBezTo>
                  <a:pt x="99937" y="1559779"/>
                  <a:pt x="-32229" y="1445347"/>
                  <a:pt x="0" y="1291265"/>
                </a:cubicBezTo>
                <a:cubicBezTo>
                  <a:pt x="-7340" y="1080744"/>
                  <a:pt x="5312" y="890887"/>
                  <a:pt x="0" y="754102"/>
                </a:cubicBezTo>
                <a:cubicBezTo>
                  <a:pt x="-5312" y="617317"/>
                  <a:pt x="-3418" y="490790"/>
                  <a:pt x="0" y="258259"/>
                </a:cubicBezTo>
                <a:close/>
              </a:path>
              <a:path w="9035156" h="1549524" stroke="0" extrusionOk="0">
                <a:moveTo>
                  <a:pt x="0" y="258259"/>
                </a:moveTo>
                <a:cubicBezTo>
                  <a:pt x="34275" y="119991"/>
                  <a:pt x="88616" y="-21809"/>
                  <a:pt x="258259" y="0"/>
                </a:cubicBezTo>
                <a:cubicBezTo>
                  <a:pt x="522125" y="27051"/>
                  <a:pt x="830057" y="-2405"/>
                  <a:pt x="998725" y="0"/>
                </a:cubicBezTo>
                <a:cubicBezTo>
                  <a:pt x="1167393" y="2405"/>
                  <a:pt x="1565316" y="36194"/>
                  <a:pt x="1824378" y="0"/>
                </a:cubicBezTo>
                <a:cubicBezTo>
                  <a:pt x="2083440" y="-36194"/>
                  <a:pt x="2038505" y="4689"/>
                  <a:pt x="2224099" y="0"/>
                </a:cubicBezTo>
                <a:cubicBezTo>
                  <a:pt x="2409693" y="-4689"/>
                  <a:pt x="2472440" y="8584"/>
                  <a:pt x="2623819" y="0"/>
                </a:cubicBezTo>
                <a:cubicBezTo>
                  <a:pt x="2775198" y="-8584"/>
                  <a:pt x="2953541" y="17176"/>
                  <a:pt x="3108726" y="0"/>
                </a:cubicBezTo>
                <a:cubicBezTo>
                  <a:pt x="3263911" y="-17176"/>
                  <a:pt x="3626563" y="719"/>
                  <a:pt x="3934379" y="0"/>
                </a:cubicBezTo>
                <a:cubicBezTo>
                  <a:pt x="4242195" y="-719"/>
                  <a:pt x="4222594" y="21779"/>
                  <a:pt x="4419286" y="0"/>
                </a:cubicBezTo>
                <a:cubicBezTo>
                  <a:pt x="4615978" y="-21779"/>
                  <a:pt x="4731074" y="16890"/>
                  <a:pt x="4819007" y="0"/>
                </a:cubicBezTo>
                <a:cubicBezTo>
                  <a:pt x="4906940" y="-16890"/>
                  <a:pt x="5103354" y="-22652"/>
                  <a:pt x="5303914" y="0"/>
                </a:cubicBezTo>
                <a:cubicBezTo>
                  <a:pt x="5504474" y="22652"/>
                  <a:pt x="5522945" y="7577"/>
                  <a:pt x="5703635" y="0"/>
                </a:cubicBezTo>
                <a:cubicBezTo>
                  <a:pt x="5884325" y="-7577"/>
                  <a:pt x="6287597" y="14857"/>
                  <a:pt x="6444101" y="0"/>
                </a:cubicBezTo>
                <a:cubicBezTo>
                  <a:pt x="6600605" y="-14857"/>
                  <a:pt x="6816265" y="-18173"/>
                  <a:pt x="7184567" y="0"/>
                </a:cubicBezTo>
                <a:cubicBezTo>
                  <a:pt x="7552869" y="18173"/>
                  <a:pt x="7601121" y="-25742"/>
                  <a:pt x="7754660" y="0"/>
                </a:cubicBezTo>
                <a:cubicBezTo>
                  <a:pt x="7908199" y="25742"/>
                  <a:pt x="8416763" y="-4939"/>
                  <a:pt x="8776897" y="0"/>
                </a:cubicBezTo>
                <a:cubicBezTo>
                  <a:pt x="8898920" y="-949"/>
                  <a:pt x="9061351" y="100022"/>
                  <a:pt x="9035156" y="258259"/>
                </a:cubicBezTo>
                <a:cubicBezTo>
                  <a:pt x="9040825" y="405796"/>
                  <a:pt x="9058645" y="675899"/>
                  <a:pt x="9035156" y="795422"/>
                </a:cubicBezTo>
                <a:cubicBezTo>
                  <a:pt x="9011667" y="914945"/>
                  <a:pt x="9053689" y="1141895"/>
                  <a:pt x="9035156" y="1291265"/>
                </a:cubicBezTo>
                <a:cubicBezTo>
                  <a:pt x="9027604" y="1421875"/>
                  <a:pt x="8922934" y="1542029"/>
                  <a:pt x="8776897" y="1549524"/>
                </a:cubicBezTo>
                <a:cubicBezTo>
                  <a:pt x="8564118" y="1576673"/>
                  <a:pt x="8375451" y="1521540"/>
                  <a:pt x="8036431" y="1549524"/>
                </a:cubicBezTo>
                <a:cubicBezTo>
                  <a:pt x="7697411" y="1577508"/>
                  <a:pt x="7717281" y="1560477"/>
                  <a:pt x="7636710" y="1549524"/>
                </a:cubicBezTo>
                <a:cubicBezTo>
                  <a:pt x="7556139" y="1538571"/>
                  <a:pt x="7258993" y="1561607"/>
                  <a:pt x="7151803" y="1549524"/>
                </a:cubicBezTo>
                <a:cubicBezTo>
                  <a:pt x="7044613" y="1537441"/>
                  <a:pt x="6949102" y="1532853"/>
                  <a:pt x="6752082" y="1549524"/>
                </a:cubicBezTo>
                <a:cubicBezTo>
                  <a:pt x="6555062" y="1566195"/>
                  <a:pt x="6171087" y="1570581"/>
                  <a:pt x="6011616" y="1549524"/>
                </a:cubicBezTo>
                <a:cubicBezTo>
                  <a:pt x="5852145" y="1528467"/>
                  <a:pt x="5394054" y="1510656"/>
                  <a:pt x="5185963" y="1549524"/>
                </a:cubicBezTo>
                <a:cubicBezTo>
                  <a:pt x="4977872" y="1588392"/>
                  <a:pt x="4871440" y="1530514"/>
                  <a:pt x="4786243" y="1549524"/>
                </a:cubicBezTo>
                <a:cubicBezTo>
                  <a:pt x="4701046" y="1568534"/>
                  <a:pt x="4410823" y="1543375"/>
                  <a:pt x="4301336" y="1549524"/>
                </a:cubicBezTo>
                <a:cubicBezTo>
                  <a:pt x="4191849" y="1555673"/>
                  <a:pt x="3824225" y="1508454"/>
                  <a:pt x="3475683" y="1549524"/>
                </a:cubicBezTo>
                <a:cubicBezTo>
                  <a:pt x="3127141" y="1590594"/>
                  <a:pt x="2871951" y="1575594"/>
                  <a:pt x="2650030" y="1549524"/>
                </a:cubicBezTo>
                <a:cubicBezTo>
                  <a:pt x="2428109" y="1523454"/>
                  <a:pt x="2129347" y="1560030"/>
                  <a:pt x="1909564" y="1549524"/>
                </a:cubicBezTo>
                <a:cubicBezTo>
                  <a:pt x="1689781" y="1539018"/>
                  <a:pt x="1488459" y="1530316"/>
                  <a:pt x="1339471" y="1549524"/>
                </a:cubicBezTo>
                <a:cubicBezTo>
                  <a:pt x="1190483" y="1568732"/>
                  <a:pt x="702066" y="1570835"/>
                  <a:pt x="258259" y="1549524"/>
                </a:cubicBezTo>
                <a:cubicBezTo>
                  <a:pt x="86064" y="1555716"/>
                  <a:pt x="1482" y="1451333"/>
                  <a:pt x="0" y="1291265"/>
                </a:cubicBezTo>
                <a:cubicBezTo>
                  <a:pt x="13131" y="1112508"/>
                  <a:pt x="5604" y="971301"/>
                  <a:pt x="0" y="795422"/>
                </a:cubicBezTo>
                <a:cubicBezTo>
                  <a:pt x="-5604" y="619543"/>
                  <a:pt x="-12241" y="516521"/>
                  <a:pt x="0" y="258259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xmlns="" sd="408969308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alt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TIỂU HỌC ÁI MỘ 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66619" y="2914449"/>
            <a:ext cx="5936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LUYỆN TỪ VÀ CÂU 5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38486" y="4324466"/>
            <a:ext cx="5312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2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437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44" y="-374579"/>
            <a:ext cx="1436235" cy="1436235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2" name="TextBox 2">
            <a:extLst>
              <a:ext uri="{FF2B5EF4-FFF2-40B4-BE49-F238E27FC236}">
                <a16:creationId xmlns:a16="http://schemas.microsoft.com/office/drawing/2014/main" xmlns="" id="{468EF786-B153-4995-AD54-338687641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098" y="0"/>
            <a:ext cx="12192000" cy="892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	 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Bài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2.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Cô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Chấm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trong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bài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văn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sau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là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người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có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tính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cách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như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thế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nào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       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Nêu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những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chi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tiết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và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hình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ảnh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minh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họa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cho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nhận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xét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của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 </a:t>
            </a:r>
            <a:r>
              <a:rPr lang="en-US" altLang="en-US" sz="2600" b="1" kern="0" dirty="0" err="1">
                <a:solidFill>
                  <a:srgbClr val="0000FF"/>
                </a:solidFill>
                <a:latin typeface="Calibri Light"/>
              </a:rPr>
              <a:t>em</a:t>
            </a:r>
            <a:r>
              <a:rPr lang="en-US" altLang="en-US" sz="2600" b="1" kern="0" dirty="0">
                <a:solidFill>
                  <a:srgbClr val="0000FF"/>
                </a:solidFill>
                <a:latin typeface="Calibri Light"/>
              </a:rPr>
              <a:t>.</a:t>
            </a:r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xmlns="" id="{9BF41999-4646-407C-957A-557D25C47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30967"/>
            <a:ext cx="12192000" cy="59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en-US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endParaRPr lang="en-US" altLang="en-US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đẹp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gặp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lẫn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lộn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nhìn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kém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đắn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mãi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chưa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băng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hôm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bốn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thẳng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ai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giận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bụng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giờ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chặt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ngang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chặt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dọc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cắm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xuống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cằn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cơm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khỏe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muộn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Am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vã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bứt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rứt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sớm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mồng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dẫu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đua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đòi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may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mặc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Mùa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hè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nâu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Mùa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cũng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nâu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Hòn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bầu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mọc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bề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ngoài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rắn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rỏi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ngợi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dễ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thương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bữa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xem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ngộ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gần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suốt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buổi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Đêm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ấy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ngủ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giấc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mơ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khóc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mất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nước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kern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mắt</a:t>
            </a:r>
            <a:r>
              <a:rPr lang="en-US" altLang="en-US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281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xmlns="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xmlns="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pic>
        <p:nvPicPr>
          <p:cNvPr id="30" name="图片 1" descr="97e5c76d95dfebf73877221ff104468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22479" y="2951341"/>
            <a:ext cx="4851874" cy="4851874"/>
          </a:xfrm>
          <a:prstGeom prst="rect">
            <a:avLst/>
          </a:prstGeom>
        </p:spPr>
      </p:pic>
      <p:sp>
        <p:nvSpPr>
          <p:cNvPr id="33" name="TextBox 2">
            <a:extLst>
              <a:ext uri="{FF2B5EF4-FFF2-40B4-BE49-F238E27FC236}">
                <a16:creationId xmlns:a16="http://schemas.microsoft.com/office/drawing/2014/main" xmlns="" id="{22F40240-83E7-4A9D-8CED-74C98A74B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22" y="736725"/>
            <a:ext cx="11393542" cy="13280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marL="514350" indent="-51435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Chấm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kern="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36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49457EB-679D-4400-B5B5-3A872CE38156}"/>
              </a:ext>
            </a:extLst>
          </p:cNvPr>
          <p:cNvSpPr txBox="1"/>
          <p:nvPr/>
        </p:nvSpPr>
        <p:spPr>
          <a:xfrm>
            <a:off x="4550614" y="2550423"/>
            <a:ext cx="60394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Cô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Chấm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có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tính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cách</a:t>
            </a:r>
            <a:r>
              <a:rPr lang="en-US" altLang="en-US" sz="3600" b="1" kern="0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Trung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thực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thẳng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thắn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Chăm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chỉ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Giản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dị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Giàu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tình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cảm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dễ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xúc</a:t>
            </a:r>
            <a:r>
              <a:rPr lang="en-US" altLang="en-US" sz="3600" b="1" kern="0" dirty="0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altLang="en-US" sz="3600" b="1" kern="0" dirty="0" err="1">
                <a:solidFill>
                  <a:srgbClr val="0000C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động</a:t>
            </a:r>
            <a:endParaRPr lang="en-US" altLang="en-US" sz="3600" b="1" kern="0" dirty="0">
              <a:solidFill>
                <a:srgbClr val="0000C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GB" sz="3600" b="1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1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xmlns="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xmlns="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graphicFrame>
        <p:nvGraphicFramePr>
          <p:cNvPr id="17" name="Group 49">
            <a:extLst>
              <a:ext uri="{FF2B5EF4-FFF2-40B4-BE49-F238E27FC236}">
                <a16:creationId xmlns:a16="http://schemas.microsoft.com/office/drawing/2014/main" xmlns="" id="{36EACA01-E9DD-46DF-91B2-AE14BA0F08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179732"/>
              </p:ext>
            </p:extLst>
          </p:nvPr>
        </p:nvGraphicFramePr>
        <p:xfrm>
          <a:off x="141660" y="1621833"/>
          <a:ext cx="11750722" cy="4177686"/>
        </p:xfrm>
        <a:graphic>
          <a:graphicData uri="http://schemas.openxmlformats.org/drawingml/2006/table">
            <a:tbl>
              <a:tblPr/>
              <a:tblGrid>
                <a:gridCol w="2633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169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33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Tính cách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Chi tiết và hình ảnh minh họa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985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Trung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thực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thẳng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thắn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7" marB="4572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874402" y="2225078"/>
            <a:ext cx="88073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Đôi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mắt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đã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định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nhìn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dám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nhìn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thẳng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Nghĩ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dám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Bình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tổ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hơn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kém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ngay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thẳng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băng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hôm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dám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nhận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hơn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khác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bốn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năm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điểm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cái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thẳng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nhưng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giận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vì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ta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biết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bụng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độc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địa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bao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giờ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.</a:t>
            </a:r>
          </a:p>
        </p:txBody>
      </p:sp>
      <p:sp>
        <p:nvSpPr>
          <p:cNvPr id="22" name="矩形 17">
            <a:extLst>
              <a:ext uri="{FF2B5EF4-FFF2-40B4-BE49-F238E27FC236}">
                <a16:creationId xmlns:a16="http://schemas.microsoft.com/office/drawing/2014/main" xmlns="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3" name="TextBox 2">
            <a:extLst>
              <a:ext uri="{FF2B5EF4-FFF2-40B4-BE49-F238E27FC236}">
                <a16:creationId xmlns:a16="http://schemas.microsoft.com/office/drawing/2014/main" xmlns="" id="{F0B11375-87CC-40F9-A8E1-3706A267C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642" y="460001"/>
            <a:ext cx="9129713" cy="828000"/>
          </a:xfrm>
          <a:custGeom>
            <a:avLst/>
            <a:gdLst>
              <a:gd name="connsiteX0" fmla="*/ 0 w 9129713"/>
              <a:gd name="connsiteY0" fmla="*/ 0 h 492443"/>
              <a:gd name="connsiteX1" fmla="*/ 570607 w 9129713"/>
              <a:gd name="connsiteY1" fmla="*/ 0 h 492443"/>
              <a:gd name="connsiteX2" fmla="*/ 1141214 w 9129713"/>
              <a:gd name="connsiteY2" fmla="*/ 0 h 492443"/>
              <a:gd name="connsiteX3" fmla="*/ 1529227 w 9129713"/>
              <a:gd name="connsiteY3" fmla="*/ 0 h 492443"/>
              <a:gd name="connsiteX4" fmla="*/ 2191131 w 9129713"/>
              <a:gd name="connsiteY4" fmla="*/ 0 h 492443"/>
              <a:gd name="connsiteX5" fmla="*/ 2853035 w 9129713"/>
              <a:gd name="connsiteY5" fmla="*/ 0 h 492443"/>
              <a:gd name="connsiteX6" fmla="*/ 3241048 w 9129713"/>
              <a:gd name="connsiteY6" fmla="*/ 0 h 492443"/>
              <a:gd name="connsiteX7" fmla="*/ 3811655 w 9129713"/>
              <a:gd name="connsiteY7" fmla="*/ 0 h 492443"/>
              <a:gd name="connsiteX8" fmla="*/ 4564857 w 9129713"/>
              <a:gd name="connsiteY8" fmla="*/ 0 h 492443"/>
              <a:gd name="connsiteX9" fmla="*/ 5135464 w 9129713"/>
              <a:gd name="connsiteY9" fmla="*/ 0 h 492443"/>
              <a:gd name="connsiteX10" fmla="*/ 5706071 w 9129713"/>
              <a:gd name="connsiteY10" fmla="*/ 0 h 492443"/>
              <a:gd name="connsiteX11" fmla="*/ 6367975 w 9129713"/>
              <a:gd name="connsiteY11" fmla="*/ 0 h 492443"/>
              <a:gd name="connsiteX12" fmla="*/ 6664690 w 9129713"/>
              <a:gd name="connsiteY12" fmla="*/ 0 h 492443"/>
              <a:gd name="connsiteX13" fmla="*/ 7235298 w 9129713"/>
              <a:gd name="connsiteY13" fmla="*/ 0 h 492443"/>
              <a:gd name="connsiteX14" fmla="*/ 7897202 w 9129713"/>
              <a:gd name="connsiteY14" fmla="*/ 0 h 492443"/>
              <a:gd name="connsiteX15" fmla="*/ 8559106 w 9129713"/>
              <a:gd name="connsiteY15" fmla="*/ 0 h 492443"/>
              <a:gd name="connsiteX16" fmla="*/ 9129713 w 9129713"/>
              <a:gd name="connsiteY16" fmla="*/ 0 h 492443"/>
              <a:gd name="connsiteX17" fmla="*/ 9129713 w 9129713"/>
              <a:gd name="connsiteY17" fmla="*/ 492443 h 492443"/>
              <a:gd name="connsiteX18" fmla="*/ 8832997 w 9129713"/>
              <a:gd name="connsiteY18" fmla="*/ 492443 h 492443"/>
              <a:gd name="connsiteX19" fmla="*/ 8262390 w 9129713"/>
              <a:gd name="connsiteY19" fmla="*/ 492443 h 492443"/>
              <a:gd name="connsiteX20" fmla="*/ 7783080 w 9129713"/>
              <a:gd name="connsiteY20" fmla="*/ 492443 h 492443"/>
              <a:gd name="connsiteX21" fmla="*/ 7486365 w 9129713"/>
              <a:gd name="connsiteY21" fmla="*/ 492443 h 492443"/>
              <a:gd name="connsiteX22" fmla="*/ 7098352 w 9129713"/>
              <a:gd name="connsiteY22" fmla="*/ 492443 h 492443"/>
              <a:gd name="connsiteX23" fmla="*/ 6710339 w 9129713"/>
              <a:gd name="connsiteY23" fmla="*/ 492443 h 492443"/>
              <a:gd name="connsiteX24" fmla="*/ 6231029 w 9129713"/>
              <a:gd name="connsiteY24" fmla="*/ 492443 h 492443"/>
              <a:gd name="connsiteX25" fmla="*/ 5569125 w 9129713"/>
              <a:gd name="connsiteY25" fmla="*/ 492443 h 492443"/>
              <a:gd name="connsiteX26" fmla="*/ 5089815 w 9129713"/>
              <a:gd name="connsiteY26" fmla="*/ 492443 h 492443"/>
              <a:gd name="connsiteX27" fmla="*/ 4427911 w 9129713"/>
              <a:gd name="connsiteY27" fmla="*/ 492443 h 492443"/>
              <a:gd name="connsiteX28" fmla="*/ 3857304 w 9129713"/>
              <a:gd name="connsiteY28" fmla="*/ 492443 h 492443"/>
              <a:gd name="connsiteX29" fmla="*/ 3104102 w 9129713"/>
              <a:gd name="connsiteY29" fmla="*/ 492443 h 492443"/>
              <a:gd name="connsiteX30" fmla="*/ 2716090 w 9129713"/>
              <a:gd name="connsiteY30" fmla="*/ 492443 h 492443"/>
              <a:gd name="connsiteX31" fmla="*/ 2328077 w 9129713"/>
              <a:gd name="connsiteY31" fmla="*/ 492443 h 492443"/>
              <a:gd name="connsiteX32" fmla="*/ 1757470 w 9129713"/>
              <a:gd name="connsiteY32" fmla="*/ 492443 h 492443"/>
              <a:gd name="connsiteX33" fmla="*/ 1369457 w 9129713"/>
              <a:gd name="connsiteY33" fmla="*/ 492443 h 492443"/>
              <a:gd name="connsiteX34" fmla="*/ 890147 w 9129713"/>
              <a:gd name="connsiteY34" fmla="*/ 492443 h 492443"/>
              <a:gd name="connsiteX35" fmla="*/ 0 w 9129713"/>
              <a:gd name="connsiteY35" fmla="*/ 492443 h 492443"/>
              <a:gd name="connsiteX36" fmla="*/ 0 w 9129713"/>
              <a:gd name="connsiteY36" fmla="*/ 0 h 49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129713" h="492443" fill="none" extrusionOk="0">
                <a:moveTo>
                  <a:pt x="0" y="0"/>
                </a:moveTo>
                <a:cubicBezTo>
                  <a:pt x="223911" y="-53544"/>
                  <a:pt x="374945" y="6054"/>
                  <a:pt x="570607" y="0"/>
                </a:cubicBezTo>
                <a:cubicBezTo>
                  <a:pt x="766269" y="-6054"/>
                  <a:pt x="974934" y="2375"/>
                  <a:pt x="1141214" y="0"/>
                </a:cubicBezTo>
                <a:cubicBezTo>
                  <a:pt x="1307494" y="-2375"/>
                  <a:pt x="1346664" y="29015"/>
                  <a:pt x="1529227" y="0"/>
                </a:cubicBezTo>
                <a:cubicBezTo>
                  <a:pt x="1711790" y="-29015"/>
                  <a:pt x="1982081" y="24272"/>
                  <a:pt x="2191131" y="0"/>
                </a:cubicBezTo>
                <a:cubicBezTo>
                  <a:pt x="2400181" y="-24272"/>
                  <a:pt x="2602459" y="74223"/>
                  <a:pt x="2853035" y="0"/>
                </a:cubicBezTo>
                <a:cubicBezTo>
                  <a:pt x="3103611" y="-74223"/>
                  <a:pt x="3128720" y="34778"/>
                  <a:pt x="3241048" y="0"/>
                </a:cubicBezTo>
                <a:cubicBezTo>
                  <a:pt x="3353376" y="-34778"/>
                  <a:pt x="3527591" y="10182"/>
                  <a:pt x="3811655" y="0"/>
                </a:cubicBezTo>
                <a:cubicBezTo>
                  <a:pt x="4095719" y="-10182"/>
                  <a:pt x="4212969" y="83504"/>
                  <a:pt x="4564857" y="0"/>
                </a:cubicBezTo>
                <a:cubicBezTo>
                  <a:pt x="4916745" y="-83504"/>
                  <a:pt x="4897385" y="39621"/>
                  <a:pt x="5135464" y="0"/>
                </a:cubicBezTo>
                <a:cubicBezTo>
                  <a:pt x="5373543" y="-39621"/>
                  <a:pt x="5581078" y="62606"/>
                  <a:pt x="5706071" y="0"/>
                </a:cubicBezTo>
                <a:cubicBezTo>
                  <a:pt x="5831064" y="-62606"/>
                  <a:pt x="6074174" y="40081"/>
                  <a:pt x="6367975" y="0"/>
                </a:cubicBezTo>
                <a:cubicBezTo>
                  <a:pt x="6661776" y="-40081"/>
                  <a:pt x="6521279" y="30628"/>
                  <a:pt x="6664690" y="0"/>
                </a:cubicBezTo>
                <a:cubicBezTo>
                  <a:pt x="6808101" y="-30628"/>
                  <a:pt x="7106795" y="66437"/>
                  <a:pt x="7235298" y="0"/>
                </a:cubicBezTo>
                <a:cubicBezTo>
                  <a:pt x="7363801" y="-66437"/>
                  <a:pt x="7624032" y="68596"/>
                  <a:pt x="7897202" y="0"/>
                </a:cubicBezTo>
                <a:cubicBezTo>
                  <a:pt x="8170372" y="-68596"/>
                  <a:pt x="8324211" y="21036"/>
                  <a:pt x="8559106" y="0"/>
                </a:cubicBezTo>
                <a:cubicBezTo>
                  <a:pt x="8794001" y="-21036"/>
                  <a:pt x="8895032" y="52319"/>
                  <a:pt x="9129713" y="0"/>
                </a:cubicBezTo>
                <a:cubicBezTo>
                  <a:pt x="9186205" y="102687"/>
                  <a:pt x="9106760" y="372602"/>
                  <a:pt x="9129713" y="492443"/>
                </a:cubicBezTo>
                <a:cubicBezTo>
                  <a:pt x="9019909" y="505560"/>
                  <a:pt x="8942411" y="471350"/>
                  <a:pt x="8832997" y="492443"/>
                </a:cubicBezTo>
                <a:cubicBezTo>
                  <a:pt x="8723583" y="513536"/>
                  <a:pt x="8414223" y="458172"/>
                  <a:pt x="8262390" y="492443"/>
                </a:cubicBezTo>
                <a:cubicBezTo>
                  <a:pt x="8110557" y="526714"/>
                  <a:pt x="8020986" y="474366"/>
                  <a:pt x="7783080" y="492443"/>
                </a:cubicBezTo>
                <a:cubicBezTo>
                  <a:pt x="7545174" y="510520"/>
                  <a:pt x="7572161" y="464393"/>
                  <a:pt x="7486365" y="492443"/>
                </a:cubicBezTo>
                <a:cubicBezTo>
                  <a:pt x="7400569" y="520493"/>
                  <a:pt x="7257196" y="473876"/>
                  <a:pt x="7098352" y="492443"/>
                </a:cubicBezTo>
                <a:cubicBezTo>
                  <a:pt x="6939508" y="511010"/>
                  <a:pt x="6870785" y="454212"/>
                  <a:pt x="6710339" y="492443"/>
                </a:cubicBezTo>
                <a:cubicBezTo>
                  <a:pt x="6549893" y="530674"/>
                  <a:pt x="6367254" y="476629"/>
                  <a:pt x="6231029" y="492443"/>
                </a:cubicBezTo>
                <a:cubicBezTo>
                  <a:pt x="6094804" y="508257"/>
                  <a:pt x="5775415" y="422567"/>
                  <a:pt x="5569125" y="492443"/>
                </a:cubicBezTo>
                <a:cubicBezTo>
                  <a:pt x="5362835" y="562319"/>
                  <a:pt x="5240379" y="460680"/>
                  <a:pt x="5089815" y="492443"/>
                </a:cubicBezTo>
                <a:cubicBezTo>
                  <a:pt x="4939251" y="524206"/>
                  <a:pt x="4593777" y="489952"/>
                  <a:pt x="4427911" y="492443"/>
                </a:cubicBezTo>
                <a:cubicBezTo>
                  <a:pt x="4262045" y="494934"/>
                  <a:pt x="4103053" y="454480"/>
                  <a:pt x="3857304" y="492443"/>
                </a:cubicBezTo>
                <a:cubicBezTo>
                  <a:pt x="3611555" y="530406"/>
                  <a:pt x="3469929" y="445177"/>
                  <a:pt x="3104102" y="492443"/>
                </a:cubicBezTo>
                <a:cubicBezTo>
                  <a:pt x="2738275" y="539709"/>
                  <a:pt x="2840926" y="469348"/>
                  <a:pt x="2716090" y="492443"/>
                </a:cubicBezTo>
                <a:cubicBezTo>
                  <a:pt x="2591254" y="515538"/>
                  <a:pt x="2433399" y="446970"/>
                  <a:pt x="2328077" y="492443"/>
                </a:cubicBezTo>
                <a:cubicBezTo>
                  <a:pt x="2222755" y="537916"/>
                  <a:pt x="2027078" y="442723"/>
                  <a:pt x="1757470" y="492443"/>
                </a:cubicBezTo>
                <a:cubicBezTo>
                  <a:pt x="1487862" y="542163"/>
                  <a:pt x="1459055" y="455467"/>
                  <a:pt x="1369457" y="492443"/>
                </a:cubicBezTo>
                <a:cubicBezTo>
                  <a:pt x="1279859" y="529419"/>
                  <a:pt x="1040909" y="475164"/>
                  <a:pt x="890147" y="492443"/>
                </a:cubicBezTo>
                <a:cubicBezTo>
                  <a:pt x="739385" y="509722"/>
                  <a:pt x="373876" y="390867"/>
                  <a:pt x="0" y="492443"/>
                </a:cubicBezTo>
                <a:cubicBezTo>
                  <a:pt x="-49499" y="388589"/>
                  <a:pt x="9586" y="120302"/>
                  <a:pt x="0" y="0"/>
                </a:cubicBezTo>
                <a:close/>
              </a:path>
              <a:path w="9129713" h="492443" stroke="0" extrusionOk="0">
                <a:moveTo>
                  <a:pt x="0" y="0"/>
                </a:moveTo>
                <a:cubicBezTo>
                  <a:pt x="63389" y="-3898"/>
                  <a:pt x="214582" y="20518"/>
                  <a:pt x="296716" y="0"/>
                </a:cubicBezTo>
                <a:cubicBezTo>
                  <a:pt x="378850" y="-20518"/>
                  <a:pt x="461691" y="25288"/>
                  <a:pt x="593431" y="0"/>
                </a:cubicBezTo>
                <a:cubicBezTo>
                  <a:pt x="725171" y="-25288"/>
                  <a:pt x="844317" y="8434"/>
                  <a:pt x="1072741" y="0"/>
                </a:cubicBezTo>
                <a:cubicBezTo>
                  <a:pt x="1301165" y="-8434"/>
                  <a:pt x="1537206" y="52203"/>
                  <a:pt x="1734645" y="0"/>
                </a:cubicBezTo>
                <a:cubicBezTo>
                  <a:pt x="1932084" y="-52203"/>
                  <a:pt x="2037792" y="4091"/>
                  <a:pt x="2122658" y="0"/>
                </a:cubicBezTo>
                <a:cubicBezTo>
                  <a:pt x="2207524" y="-4091"/>
                  <a:pt x="2379197" y="44492"/>
                  <a:pt x="2601968" y="0"/>
                </a:cubicBezTo>
                <a:cubicBezTo>
                  <a:pt x="2824739" y="-44492"/>
                  <a:pt x="3123524" y="27055"/>
                  <a:pt x="3355170" y="0"/>
                </a:cubicBezTo>
                <a:cubicBezTo>
                  <a:pt x="3586816" y="-27055"/>
                  <a:pt x="3764042" y="8165"/>
                  <a:pt x="3925777" y="0"/>
                </a:cubicBezTo>
                <a:cubicBezTo>
                  <a:pt x="4087512" y="-8165"/>
                  <a:pt x="4110640" y="34882"/>
                  <a:pt x="4222492" y="0"/>
                </a:cubicBezTo>
                <a:cubicBezTo>
                  <a:pt x="4334345" y="-34882"/>
                  <a:pt x="4671436" y="34308"/>
                  <a:pt x="4884396" y="0"/>
                </a:cubicBezTo>
                <a:cubicBezTo>
                  <a:pt x="5097356" y="-34308"/>
                  <a:pt x="5283536" y="2795"/>
                  <a:pt x="5455004" y="0"/>
                </a:cubicBezTo>
                <a:cubicBezTo>
                  <a:pt x="5626472" y="-2795"/>
                  <a:pt x="5815788" y="65964"/>
                  <a:pt x="6116908" y="0"/>
                </a:cubicBezTo>
                <a:cubicBezTo>
                  <a:pt x="6418028" y="-65964"/>
                  <a:pt x="6516246" y="6408"/>
                  <a:pt x="6870109" y="0"/>
                </a:cubicBezTo>
                <a:cubicBezTo>
                  <a:pt x="7223972" y="-6408"/>
                  <a:pt x="7098305" y="30702"/>
                  <a:pt x="7166825" y="0"/>
                </a:cubicBezTo>
                <a:cubicBezTo>
                  <a:pt x="7235345" y="-30702"/>
                  <a:pt x="7587863" y="63491"/>
                  <a:pt x="7920026" y="0"/>
                </a:cubicBezTo>
                <a:cubicBezTo>
                  <a:pt x="8252189" y="-63491"/>
                  <a:pt x="8212203" y="45466"/>
                  <a:pt x="8490633" y="0"/>
                </a:cubicBezTo>
                <a:cubicBezTo>
                  <a:pt x="8769063" y="-45466"/>
                  <a:pt x="8897763" y="4925"/>
                  <a:pt x="9129713" y="0"/>
                </a:cubicBezTo>
                <a:cubicBezTo>
                  <a:pt x="9134500" y="180286"/>
                  <a:pt x="9115603" y="380244"/>
                  <a:pt x="9129713" y="492443"/>
                </a:cubicBezTo>
                <a:cubicBezTo>
                  <a:pt x="8974872" y="496510"/>
                  <a:pt x="8859656" y="447720"/>
                  <a:pt x="8741700" y="492443"/>
                </a:cubicBezTo>
                <a:cubicBezTo>
                  <a:pt x="8623744" y="537166"/>
                  <a:pt x="8423442" y="457278"/>
                  <a:pt x="8262390" y="492443"/>
                </a:cubicBezTo>
                <a:cubicBezTo>
                  <a:pt x="8101338" y="527608"/>
                  <a:pt x="7875310" y="427173"/>
                  <a:pt x="7600486" y="492443"/>
                </a:cubicBezTo>
                <a:cubicBezTo>
                  <a:pt x="7325662" y="557713"/>
                  <a:pt x="7303486" y="474143"/>
                  <a:pt x="7121176" y="492443"/>
                </a:cubicBezTo>
                <a:cubicBezTo>
                  <a:pt x="6938866" y="510743"/>
                  <a:pt x="6761886" y="460383"/>
                  <a:pt x="6641866" y="492443"/>
                </a:cubicBezTo>
                <a:cubicBezTo>
                  <a:pt x="6521846" y="524503"/>
                  <a:pt x="6281864" y="464663"/>
                  <a:pt x="5979962" y="492443"/>
                </a:cubicBezTo>
                <a:cubicBezTo>
                  <a:pt x="5678060" y="520223"/>
                  <a:pt x="5659300" y="432436"/>
                  <a:pt x="5409355" y="492443"/>
                </a:cubicBezTo>
                <a:cubicBezTo>
                  <a:pt x="5159410" y="552450"/>
                  <a:pt x="4932544" y="484852"/>
                  <a:pt x="4747451" y="492443"/>
                </a:cubicBezTo>
                <a:cubicBezTo>
                  <a:pt x="4562358" y="500034"/>
                  <a:pt x="4445616" y="475916"/>
                  <a:pt x="4268141" y="492443"/>
                </a:cubicBezTo>
                <a:cubicBezTo>
                  <a:pt x="4090666" y="508970"/>
                  <a:pt x="3925751" y="463745"/>
                  <a:pt x="3697534" y="492443"/>
                </a:cubicBezTo>
                <a:cubicBezTo>
                  <a:pt x="3469317" y="521141"/>
                  <a:pt x="3493331" y="491665"/>
                  <a:pt x="3309521" y="492443"/>
                </a:cubicBezTo>
                <a:cubicBezTo>
                  <a:pt x="3125711" y="493221"/>
                  <a:pt x="2878619" y="431623"/>
                  <a:pt x="2647617" y="492443"/>
                </a:cubicBezTo>
                <a:cubicBezTo>
                  <a:pt x="2416615" y="553263"/>
                  <a:pt x="2278536" y="461422"/>
                  <a:pt x="2077010" y="492443"/>
                </a:cubicBezTo>
                <a:cubicBezTo>
                  <a:pt x="1875484" y="523464"/>
                  <a:pt x="1625624" y="471870"/>
                  <a:pt x="1323808" y="492443"/>
                </a:cubicBezTo>
                <a:cubicBezTo>
                  <a:pt x="1021992" y="513016"/>
                  <a:pt x="1147664" y="467519"/>
                  <a:pt x="1027093" y="492443"/>
                </a:cubicBezTo>
                <a:cubicBezTo>
                  <a:pt x="906523" y="517367"/>
                  <a:pt x="348978" y="399110"/>
                  <a:pt x="0" y="492443"/>
                </a:cubicBezTo>
                <a:cubicBezTo>
                  <a:pt x="-39476" y="371666"/>
                  <a:pt x="47478" y="10162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xmlns="" sd="303276622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600" b="1" kern="0" dirty="0">
              <a:solidFill>
                <a:srgbClr val="FF0000"/>
              </a:solidFill>
              <a:latin typeface="Calibri Ligh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313642" y="573127"/>
            <a:ext cx="9129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Nêu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những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chi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tiết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và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hình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ảnh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minh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họa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cho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nhận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xét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của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 </a:t>
            </a:r>
            <a:r>
              <a:rPr lang="en-US" altLang="en-US" sz="2800" b="1" kern="0" dirty="0" err="1">
                <a:solidFill>
                  <a:srgbClr val="FF0000"/>
                </a:solidFill>
                <a:latin typeface="Calibri Light"/>
              </a:rPr>
              <a:t>em</a:t>
            </a:r>
            <a:r>
              <a:rPr lang="en-US" altLang="en-US" sz="2800" b="1" kern="0" dirty="0">
                <a:solidFill>
                  <a:srgbClr val="FF0000"/>
                </a:solidFill>
                <a:latin typeface="Calibri Light"/>
              </a:rPr>
              <a:t>.</a:t>
            </a:r>
          </a:p>
        </p:txBody>
      </p:sp>
      <p:cxnSp>
        <p:nvCxnSpPr>
          <p:cNvPr id="36" name="Straight Connector 14">
            <a:extLst>
              <a:ext uri="{FF2B5EF4-FFF2-40B4-BE49-F238E27FC236}">
                <a16:creationId xmlns:a16="http://schemas.microsoft.com/office/drawing/2014/main" xmlns="" id="{324DD3B4-2204-44A3-A825-CDF3A7FBC2F9}"/>
              </a:ext>
            </a:extLst>
          </p:cNvPr>
          <p:cNvCxnSpPr/>
          <p:nvPr/>
        </p:nvCxnSpPr>
        <p:spPr bwMode="auto">
          <a:xfrm>
            <a:off x="3090794" y="1026902"/>
            <a:ext cx="104400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7" name="Straight Connector 13">
            <a:extLst>
              <a:ext uri="{FF2B5EF4-FFF2-40B4-BE49-F238E27FC236}">
                <a16:creationId xmlns:a16="http://schemas.microsoft.com/office/drawing/2014/main" xmlns="" id="{B9B0C965-1769-4146-8C60-DC5F1BBB44FB}"/>
              </a:ext>
            </a:extLst>
          </p:cNvPr>
          <p:cNvCxnSpPr/>
          <p:nvPr/>
        </p:nvCxnSpPr>
        <p:spPr bwMode="auto">
          <a:xfrm>
            <a:off x="4550613" y="1023877"/>
            <a:ext cx="2664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2894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xmlns="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xmlns="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graphicFrame>
        <p:nvGraphicFramePr>
          <p:cNvPr id="14" name="Group 49">
            <a:extLst>
              <a:ext uri="{FF2B5EF4-FFF2-40B4-BE49-F238E27FC236}">
                <a16:creationId xmlns:a16="http://schemas.microsoft.com/office/drawing/2014/main" xmlns="" id="{6D15187A-9E2D-4456-A3C2-9F62DE339B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606740"/>
              </p:ext>
            </p:extLst>
          </p:nvPr>
        </p:nvGraphicFramePr>
        <p:xfrm>
          <a:off x="477671" y="1967988"/>
          <a:ext cx="10904561" cy="3305761"/>
        </p:xfrm>
        <a:graphic>
          <a:graphicData uri="http://schemas.openxmlformats.org/drawingml/2006/table">
            <a:tbl>
              <a:tblPr/>
              <a:tblGrid>
                <a:gridCol w="19912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132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99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Tính cách</a:t>
                      </a:r>
                    </a:p>
                  </a:txBody>
                  <a:tcPr marT="45713" marB="4571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Chi tiết và hình ảnh minh họa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56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Chăm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chỉ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313642" y="420924"/>
            <a:ext cx="9129713" cy="1020087"/>
            <a:chOff x="1313642" y="420924"/>
            <a:chExt cx="9129713" cy="1020087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DE05E499-9CCA-4265-A477-8FCC0EA2BD3E}"/>
                </a:ext>
              </a:extLst>
            </p:cNvPr>
            <p:cNvSpPr/>
            <p:nvPr/>
          </p:nvSpPr>
          <p:spPr>
            <a:xfrm>
              <a:off x="1597708" y="420924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  <p:sp>
          <p:nvSpPr>
            <p:cNvPr id="17" name="TextBox 2">
              <a:extLst>
                <a:ext uri="{FF2B5EF4-FFF2-40B4-BE49-F238E27FC236}">
                  <a16:creationId xmlns:a16="http://schemas.microsoft.com/office/drawing/2014/main" xmlns="" id="{F0B11375-87CC-40F9-A8E1-3706A267C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642" y="460001"/>
              <a:ext cx="9129713" cy="828000"/>
            </a:xfrm>
            <a:custGeom>
              <a:avLst/>
              <a:gdLst>
                <a:gd name="connsiteX0" fmla="*/ 0 w 9129713"/>
                <a:gd name="connsiteY0" fmla="*/ 0 h 492443"/>
                <a:gd name="connsiteX1" fmla="*/ 570607 w 9129713"/>
                <a:gd name="connsiteY1" fmla="*/ 0 h 492443"/>
                <a:gd name="connsiteX2" fmla="*/ 1141214 w 9129713"/>
                <a:gd name="connsiteY2" fmla="*/ 0 h 492443"/>
                <a:gd name="connsiteX3" fmla="*/ 1529227 w 9129713"/>
                <a:gd name="connsiteY3" fmla="*/ 0 h 492443"/>
                <a:gd name="connsiteX4" fmla="*/ 2191131 w 9129713"/>
                <a:gd name="connsiteY4" fmla="*/ 0 h 492443"/>
                <a:gd name="connsiteX5" fmla="*/ 2853035 w 9129713"/>
                <a:gd name="connsiteY5" fmla="*/ 0 h 492443"/>
                <a:gd name="connsiteX6" fmla="*/ 3241048 w 9129713"/>
                <a:gd name="connsiteY6" fmla="*/ 0 h 492443"/>
                <a:gd name="connsiteX7" fmla="*/ 3811655 w 9129713"/>
                <a:gd name="connsiteY7" fmla="*/ 0 h 492443"/>
                <a:gd name="connsiteX8" fmla="*/ 4564857 w 9129713"/>
                <a:gd name="connsiteY8" fmla="*/ 0 h 492443"/>
                <a:gd name="connsiteX9" fmla="*/ 5135464 w 9129713"/>
                <a:gd name="connsiteY9" fmla="*/ 0 h 492443"/>
                <a:gd name="connsiteX10" fmla="*/ 5706071 w 9129713"/>
                <a:gd name="connsiteY10" fmla="*/ 0 h 492443"/>
                <a:gd name="connsiteX11" fmla="*/ 6367975 w 9129713"/>
                <a:gd name="connsiteY11" fmla="*/ 0 h 492443"/>
                <a:gd name="connsiteX12" fmla="*/ 6664690 w 9129713"/>
                <a:gd name="connsiteY12" fmla="*/ 0 h 492443"/>
                <a:gd name="connsiteX13" fmla="*/ 7235298 w 9129713"/>
                <a:gd name="connsiteY13" fmla="*/ 0 h 492443"/>
                <a:gd name="connsiteX14" fmla="*/ 7897202 w 9129713"/>
                <a:gd name="connsiteY14" fmla="*/ 0 h 492443"/>
                <a:gd name="connsiteX15" fmla="*/ 8559106 w 9129713"/>
                <a:gd name="connsiteY15" fmla="*/ 0 h 492443"/>
                <a:gd name="connsiteX16" fmla="*/ 9129713 w 9129713"/>
                <a:gd name="connsiteY16" fmla="*/ 0 h 492443"/>
                <a:gd name="connsiteX17" fmla="*/ 9129713 w 9129713"/>
                <a:gd name="connsiteY17" fmla="*/ 492443 h 492443"/>
                <a:gd name="connsiteX18" fmla="*/ 8832997 w 9129713"/>
                <a:gd name="connsiteY18" fmla="*/ 492443 h 492443"/>
                <a:gd name="connsiteX19" fmla="*/ 8262390 w 9129713"/>
                <a:gd name="connsiteY19" fmla="*/ 492443 h 492443"/>
                <a:gd name="connsiteX20" fmla="*/ 7783080 w 9129713"/>
                <a:gd name="connsiteY20" fmla="*/ 492443 h 492443"/>
                <a:gd name="connsiteX21" fmla="*/ 7486365 w 9129713"/>
                <a:gd name="connsiteY21" fmla="*/ 492443 h 492443"/>
                <a:gd name="connsiteX22" fmla="*/ 7098352 w 9129713"/>
                <a:gd name="connsiteY22" fmla="*/ 492443 h 492443"/>
                <a:gd name="connsiteX23" fmla="*/ 6710339 w 9129713"/>
                <a:gd name="connsiteY23" fmla="*/ 492443 h 492443"/>
                <a:gd name="connsiteX24" fmla="*/ 6231029 w 9129713"/>
                <a:gd name="connsiteY24" fmla="*/ 492443 h 492443"/>
                <a:gd name="connsiteX25" fmla="*/ 5569125 w 9129713"/>
                <a:gd name="connsiteY25" fmla="*/ 492443 h 492443"/>
                <a:gd name="connsiteX26" fmla="*/ 5089815 w 9129713"/>
                <a:gd name="connsiteY26" fmla="*/ 492443 h 492443"/>
                <a:gd name="connsiteX27" fmla="*/ 4427911 w 9129713"/>
                <a:gd name="connsiteY27" fmla="*/ 492443 h 492443"/>
                <a:gd name="connsiteX28" fmla="*/ 3857304 w 9129713"/>
                <a:gd name="connsiteY28" fmla="*/ 492443 h 492443"/>
                <a:gd name="connsiteX29" fmla="*/ 3104102 w 9129713"/>
                <a:gd name="connsiteY29" fmla="*/ 492443 h 492443"/>
                <a:gd name="connsiteX30" fmla="*/ 2716090 w 9129713"/>
                <a:gd name="connsiteY30" fmla="*/ 492443 h 492443"/>
                <a:gd name="connsiteX31" fmla="*/ 2328077 w 9129713"/>
                <a:gd name="connsiteY31" fmla="*/ 492443 h 492443"/>
                <a:gd name="connsiteX32" fmla="*/ 1757470 w 9129713"/>
                <a:gd name="connsiteY32" fmla="*/ 492443 h 492443"/>
                <a:gd name="connsiteX33" fmla="*/ 1369457 w 9129713"/>
                <a:gd name="connsiteY33" fmla="*/ 492443 h 492443"/>
                <a:gd name="connsiteX34" fmla="*/ 890147 w 9129713"/>
                <a:gd name="connsiteY34" fmla="*/ 492443 h 492443"/>
                <a:gd name="connsiteX35" fmla="*/ 0 w 9129713"/>
                <a:gd name="connsiteY35" fmla="*/ 492443 h 492443"/>
                <a:gd name="connsiteX36" fmla="*/ 0 w 9129713"/>
                <a:gd name="connsiteY36" fmla="*/ 0 h 49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129713" h="492443" fill="none" extrusionOk="0">
                  <a:moveTo>
                    <a:pt x="0" y="0"/>
                  </a:moveTo>
                  <a:cubicBezTo>
                    <a:pt x="223911" y="-53544"/>
                    <a:pt x="374945" y="6054"/>
                    <a:pt x="570607" y="0"/>
                  </a:cubicBezTo>
                  <a:cubicBezTo>
                    <a:pt x="766269" y="-6054"/>
                    <a:pt x="974934" y="2375"/>
                    <a:pt x="1141214" y="0"/>
                  </a:cubicBezTo>
                  <a:cubicBezTo>
                    <a:pt x="1307494" y="-2375"/>
                    <a:pt x="1346664" y="29015"/>
                    <a:pt x="1529227" y="0"/>
                  </a:cubicBezTo>
                  <a:cubicBezTo>
                    <a:pt x="1711790" y="-29015"/>
                    <a:pt x="1982081" y="24272"/>
                    <a:pt x="2191131" y="0"/>
                  </a:cubicBezTo>
                  <a:cubicBezTo>
                    <a:pt x="2400181" y="-24272"/>
                    <a:pt x="2602459" y="74223"/>
                    <a:pt x="2853035" y="0"/>
                  </a:cubicBezTo>
                  <a:cubicBezTo>
                    <a:pt x="3103611" y="-74223"/>
                    <a:pt x="3128720" y="34778"/>
                    <a:pt x="3241048" y="0"/>
                  </a:cubicBezTo>
                  <a:cubicBezTo>
                    <a:pt x="3353376" y="-34778"/>
                    <a:pt x="3527591" y="10182"/>
                    <a:pt x="3811655" y="0"/>
                  </a:cubicBezTo>
                  <a:cubicBezTo>
                    <a:pt x="4095719" y="-10182"/>
                    <a:pt x="4212969" y="83504"/>
                    <a:pt x="4564857" y="0"/>
                  </a:cubicBezTo>
                  <a:cubicBezTo>
                    <a:pt x="4916745" y="-83504"/>
                    <a:pt x="4897385" y="39621"/>
                    <a:pt x="5135464" y="0"/>
                  </a:cubicBezTo>
                  <a:cubicBezTo>
                    <a:pt x="5373543" y="-39621"/>
                    <a:pt x="5581078" y="62606"/>
                    <a:pt x="5706071" y="0"/>
                  </a:cubicBezTo>
                  <a:cubicBezTo>
                    <a:pt x="5831064" y="-62606"/>
                    <a:pt x="6074174" y="40081"/>
                    <a:pt x="6367975" y="0"/>
                  </a:cubicBezTo>
                  <a:cubicBezTo>
                    <a:pt x="6661776" y="-40081"/>
                    <a:pt x="6521279" y="30628"/>
                    <a:pt x="6664690" y="0"/>
                  </a:cubicBezTo>
                  <a:cubicBezTo>
                    <a:pt x="6808101" y="-30628"/>
                    <a:pt x="7106795" y="66437"/>
                    <a:pt x="7235298" y="0"/>
                  </a:cubicBezTo>
                  <a:cubicBezTo>
                    <a:pt x="7363801" y="-66437"/>
                    <a:pt x="7624032" y="68596"/>
                    <a:pt x="7897202" y="0"/>
                  </a:cubicBezTo>
                  <a:cubicBezTo>
                    <a:pt x="8170372" y="-68596"/>
                    <a:pt x="8324211" y="21036"/>
                    <a:pt x="8559106" y="0"/>
                  </a:cubicBezTo>
                  <a:cubicBezTo>
                    <a:pt x="8794001" y="-21036"/>
                    <a:pt x="8895032" y="52319"/>
                    <a:pt x="9129713" y="0"/>
                  </a:cubicBezTo>
                  <a:cubicBezTo>
                    <a:pt x="9186205" y="102687"/>
                    <a:pt x="9106760" y="372602"/>
                    <a:pt x="9129713" y="492443"/>
                  </a:cubicBezTo>
                  <a:cubicBezTo>
                    <a:pt x="9019909" y="505560"/>
                    <a:pt x="8942411" y="471350"/>
                    <a:pt x="8832997" y="492443"/>
                  </a:cubicBezTo>
                  <a:cubicBezTo>
                    <a:pt x="8723583" y="513536"/>
                    <a:pt x="8414223" y="458172"/>
                    <a:pt x="8262390" y="492443"/>
                  </a:cubicBezTo>
                  <a:cubicBezTo>
                    <a:pt x="8110557" y="526714"/>
                    <a:pt x="8020986" y="474366"/>
                    <a:pt x="7783080" y="492443"/>
                  </a:cubicBezTo>
                  <a:cubicBezTo>
                    <a:pt x="7545174" y="510520"/>
                    <a:pt x="7572161" y="464393"/>
                    <a:pt x="7486365" y="492443"/>
                  </a:cubicBezTo>
                  <a:cubicBezTo>
                    <a:pt x="7400569" y="520493"/>
                    <a:pt x="7257196" y="473876"/>
                    <a:pt x="7098352" y="492443"/>
                  </a:cubicBezTo>
                  <a:cubicBezTo>
                    <a:pt x="6939508" y="511010"/>
                    <a:pt x="6870785" y="454212"/>
                    <a:pt x="6710339" y="492443"/>
                  </a:cubicBezTo>
                  <a:cubicBezTo>
                    <a:pt x="6549893" y="530674"/>
                    <a:pt x="6367254" y="476629"/>
                    <a:pt x="6231029" y="492443"/>
                  </a:cubicBezTo>
                  <a:cubicBezTo>
                    <a:pt x="6094804" y="508257"/>
                    <a:pt x="5775415" y="422567"/>
                    <a:pt x="5569125" y="492443"/>
                  </a:cubicBezTo>
                  <a:cubicBezTo>
                    <a:pt x="5362835" y="562319"/>
                    <a:pt x="5240379" y="460680"/>
                    <a:pt x="5089815" y="492443"/>
                  </a:cubicBezTo>
                  <a:cubicBezTo>
                    <a:pt x="4939251" y="524206"/>
                    <a:pt x="4593777" y="489952"/>
                    <a:pt x="4427911" y="492443"/>
                  </a:cubicBezTo>
                  <a:cubicBezTo>
                    <a:pt x="4262045" y="494934"/>
                    <a:pt x="4103053" y="454480"/>
                    <a:pt x="3857304" y="492443"/>
                  </a:cubicBezTo>
                  <a:cubicBezTo>
                    <a:pt x="3611555" y="530406"/>
                    <a:pt x="3469929" y="445177"/>
                    <a:pt x="3104102" y="492443"/>
                  </a:cubicBezTo>
                  <a:cubicBezTo>
                    <a:pt x="2738275" y="539709"/>
                    <a:pt x="2840926" y="469348"/>
                    <a:pt x="2716090" y="492443"/>
                  </a:cubicBezTo>
                  <a:cubicBezTo>
                    <a:pt x="2591254" y="515538"/>
                    <a:pt x="2433399" y="446970"/>
                    <a:pt x="2328077" y="492443"/>
                  </a:cubicBezTo>
                  <a:cubicBezTo>
                    <a:pt x="2222755" y="537916"/>
                    <a:pt x="2027078" y="442723"/>
                    <a:pt x="1757470" y="492443"/>
                  </a:cubicBezTo>
                  <a:cubicBezTo>
                    <a:pt x="1487862" y="542163"/>
                    <a:pt x="1459055" y="455467"/>
                    <a:pt x="1369457" y="492443"/>
                  </a:cubicBezTo>
                  <a:cubicBezTo>
                    <a:pt x="1279859" y="529419"/>
                    <a:pt x="1040909" y="475164"/>
                    <a:pt x="890147" y="492443"/>
                  </a:cubicBezTo>
                  <a:cubicBezTo>
                    <a:pt x="739385" y="509722"/>
                    <a:pt x="373876" y="390867"/>
                    <a:pt x="0" y="492443"/>
                  </a:cubicBezTo>
                  <a:cubicBezTo>
                    <a:pt x="-49499" y="388589"/>
                    <a:pt x="9586" y="120302"/>
                    <a:pt x="0" y="0"/>
                  </a:cubicBezTo>
                  <a:close/>
                </a:path>
                <a:path w="9129713" h="492443" stroke="0" extrusionOk="0">
                  <a:moveTo>
                    <a:pt x="0" y="0"/>
                  </a:moveTo>
                  <a:cubicBezTo>
                    <a:pt x="63389" y="-3898"/>
                    <a:pt x="214582" y="20518"/>
                    <a:pt x="296716" y="0"/>
                  </a:cubicBezTo>
                  <a:cubicBezTo>
                    <a:pt x="378850" y="-20518"/>
                    <a:pt x="461691" y="25288"/>
                    <a:pt x="593431" y="0"/>
                  </a:cubicBezTo>
                  <a:cubicBezTo>
                    <a:pt x="725171" y="-25288"/>
                    <a:pt x="844317" y="8434"/>
                    <a:pt x="1072741" y="0"/>
                  </a:cubicBezTo>
                  <a:cubicBezTo>
                    <a:pt x="1301165" y="-8434"/>
                    <a:pt x="1537206" y="52203"/>
                    <a:pt x="1734645" y="0"/>
                  </a:cubicBezTo>
                  <a:cubicBezTo>
                    <a:pt x="1932084" y="-52203"/>
                    <a:pt x="2037792" y="4091"/>
                    <a:pt x="2122658" y="0"/>
                  </a:cubicBezTo>
                  <a:cubicBezTo>
                    <a:pt x="2207524" y="-4091"/>
                    <a:pt x="2379197" y="44492"/>
                    <a:pt x="2601968" y="0"/>
                  </a:cubicBezTo>
                  <a:cubicBezTo>
                    <a:pt x="2824739" y="-44492"/>
                    <a:pt x="3123524" y="27055"/>
                    <a:pt x="3355170" y="0"/>
                  </a:cubicBezTo>
                  <a:cubicBezTo>
                    <a:pt x="3586816" y="-27055"/>
                    <a:pt x="3764042" y="8165"/>
                    <a:pt x="3925777" y="0"/>
                  </a:cubicBezTo>
                  <a:cubicBezTo>
                    <a:pt x="4087512" y="-8165"/>
                    <a:pt x="4110640" y="34882"/>
                    <a:pt x="4222492" y="0"/>
                  </a:cubicBezTo>
                  <a:cubicBezTo>
                    <a:pt x="4334345" y="-34882"/>
                    <a:pt x="4671436" y="34308"/>
                    <a:pt x="4884396" y="0"/>
                  </a:cubicBezTo>
                  <a:cubicBezTo>
                    <a:pt x="5097356" y="-34308"/>
                    <a:pt x="5283536" y="2795"/>
                    <a:pt x="5455004" y="0"/>
                  </a:cubicBezTo>
                  <a:cubicBezTo>
                    <a:pt x="5626472" y="-2795"/>
                    <a:pt x="5815788" y="65964"/>
                    <a:pt x="6116908" y="0"/>
                  </a:cubicBezTo>
                  <a:cubicBezTo>
                    <a:pt x="6418028" y="-65964"/>
                    <a:pt x="6516246" y="6408"/>
                    <a:pt x="6870109" y="0"/>
                  </a:cubicBezTo>
                  <a:cubicBezTo>
                    <a:pt x="7223972" y="-6408"/>
                    <a:pt x="7098305" y="30702"/>
                    <a:pt x="7166825" y="0"/>
                  </a:cubicBezTo>
                  <a:cubicBezTo>
                    <a:pt x="7235345" y="-30702"/>
                    <a:pt x="7587863" y="63491"/>
                    <a:pt x="7920026" y="0"/>
                  </a:cubicBezTo>
                  <a:cubicBezTo>
                    <a:pt x="8252189" y="-63491"/>
                    <a:pt x="8212203" y="45466"/>
                    <a:pt x="8490633" y="0"/>
                  </a:cubicBezTo>
                  <a:cubicBezTo>
                    <a:pt x="8769063" y="-45466"/>
                    <a:pt x="8897763" y="4925"/>
                    <a:pt x="9129713" y="0"/>
                  </a:cubicBezTo>
                  <a:cubicBezTo>
                    <a:pt x="9134500" y="180286"/>
                    <a:pt x="9115603" y="380244"/>
                    <a:pt x="9129713" y="492443"/>
                  </a:cubicBezTo>
                  <a:cubicBezTo>
                    <a:pt x="8974872" y="496510"/>
                    <a:pt x="8859656" y="447720"/>
                    <a:pt x="8741700" y="492443"/>
                  </a:cubicBezTo>
                  <a:cubicBezTo>
                    <a:pt x="8623744" y="537166"/>
                    <a:pt x="8423442" y="457278"/>
                    <a:pt x="8262390" y="492443"/>
                  </a:cubicBezTo>
                  <a:cubicBezTo>
                    <a:pt x="8101338" y="527608"/>
                    <a:pt x="7875310" y="427173"/>
                    <a:pt x="7600486" y="492443"/>
                  </a:cubicBezTo>
                  <a:cubicBezTo>
                    <a:pt x="7325662" y="557713"/>
                    <a:pt x="7303486" y="474143"/>
                    <a:pt x="7121176" y="492443"/>
                  </a:cubicBezTo>
                  <a:cubicBezTo>
                    <a:pt x="6938866" y="510743"/>
                    <a:pt x="6761886" y="460383"/>
                    <a:pt x="6641866" y="492443"/>
                  </a:cubicBezTo>
                  <a:cubicBezTo>
                    <a:pt x="6521846" y="524503"/>
                    <a:pt x="6281864" y="464663"/>
                    <a:pt x="5979962" y="492443"/>
                  </a:cubicBezTo>
                  <a:cubicBezTo>
                    <a:pt x="5678060" y="520223"/>
                    <a:pt x="5659300" y="432436"/>
                    <a:pt x="5409355" y="492443"/>
                  </a:cubicBezTo>
                  <a:cubicBezTo>
                    <a:pt x="5159410" y="552450"/>
                    <a:pt x="4932544" y="484852"/>
                    <a:pt x="4747451" y="492443"/>
                  </a:cubicBezTo>
                  <a:cubicBezTo>
                    <a:pt x="4562358" y="500034"/>
                    <a:pt x="4445616" y="475916"/>
                    <a:pt x="4268141" y="492443"/>
                  </a:cubicBezTo>
                  <a:cubicBezTo>
                    <a:pt x="4090666" y="508970"/>
                    <a:pt x="3925751" y="463745"/>
                    <a:pt x="3697534" y="492443"/>
                  </a:cubicBezTo>
                  <a:cubicBezTo>
                    <a:pt x="3469317" y="521141"/>
                    <a:pt x="3493331" y="491665"/>
                    <a:pt x="3309521" y="492443"/>
                  </a:cubicBezTo>
                  <a:cubicBezTo>
                    <a:pt x="3125711" y="493221"/>
                    <a:pt x="2878619" y="431623"/>
                    <a:pt x="2647617" y="492443"/>
                  </a:cubicBezTo>
                  <a:cubicBezTo>
                    <a:pt x="2416615" y="553263"/>
                    <a:pt x="2278536" y="461422"/>
                    <a:pt x="2077010" y="492443"/>
                  </a:cubicBezTo>
                  <a:cubicBezTo>
                    <a:pt x="1875484" y="523464"/>
                    <a:pt x="1625624" y="471870"/>
                    <a:pt x="1323808" y="492443"/>
                  </a:cubicBezTo>
                  <a:cubicBezTo>
                    <a:pt x="1021992" y="513016"/>
                    <a:pt x="1147664" y="467519"/>
                    <a:pt x="1027093" y="492443"/>
                  </a:cubicBezTo>
                  <a:cubicBezTo>
                    <a:pt x="906523" y="517367"/>
                    <a:pt x="348978" y="399110"/>
                    <a:pt x="0" y="492443"/>
                  </a:cubicBezTo>
                  <a:cubicBezTo>
                    <a:pt x="-39476" y="371666"/>
                    <a:pt x="47478" y="10162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6699"/>
              </a:solidFill>
              <a:extLst>
                <a:ext uri="{C807C97D-BFC1-408E-A445-0C87EB9F89A2}">
                  <ask:lineSketchStyleProps xmlns:ask="http://schemas.microsoft.com/office/drawing/2018/sketchyshapes" xmlns="" sd="303276622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600" b="1" kern="0" dirty="0">
                <a:solidFill>
                  <a:srgbClr val="FF0000"/>
                </a:solidFill>
                <a:latin typeface="Calibri Light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1313642" y="573127"/>
              <a:ext cx="91297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Nêu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những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chi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tiết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và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hình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ảnh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minh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họa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cho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nhận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xét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của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em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.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675860" y="2766076"/>
            <a:ext cx="8509591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-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thì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cần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cơm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lao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để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sống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hay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,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….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chân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tay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nó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bứt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rứt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-"/>
            </a:pP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Tết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Nguyên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đán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ra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đồng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sớm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mồng</a:t>
            </a:r>
            <a:r>
              <a:rPr lang="en-US" sz="32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 Light"/>
              </a:rPr>
              <a:t>hai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dẫu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có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bắt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ở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cũng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không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Calibri Light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Calibri Light"/>
              </a:rPr>
              <a:t>.</a:t>
            </a:r>
            <a:endParaRPr lang="en-US" sz="3200" b="1" dirty="0">
              <a:solidFill>
                <a:prstClr val="black"/>
              </a:solidFill>
              <a:latin typeface="Calibri Light"/>
            </a:endParaRPr>
          </a:p>
        </p:txBody>
      </p:sp>
      <p:cxnSp>
        <p:nvCxnSpPr>
          <p:cNvPr id="31" name="Straight Connector 14">
            <a:extLst>
              <a:ext uri="{FF2B5EF4-FFF2-40B4-BE49-F238E27FC236}">
                <a16:creationId xmlns:a16="http://schemas.microsoft.com/office/drawing/2014/main" xmlns="" id="{324DD3B4-2204-44A3-A825-CDF3A7FBC2F9}"/>
              </a:ext>
            </a:extLst>
          </p:cNvPr>
          <p:cNvCxnSpPr/>
          <p:nvPr/>
        </p:nvCxnSpPr>
        <p:spPr bwMode="auto">
          <a:xfrm>
            <a:off x="3090794" y="1026902"/>
            <a:ext cx="104400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2" name="Straight Connector 13">
            <a:extLst>
              <a:ext uri="{FF2B5EF4-FFF2-40B4-BE49-F238E27FC236}">
                <a16:creationId xmlns:a16="http://schemas.microsoft.com/office/drawing/2014/main" xmlns="" id="{B9B0C965-1769-4146-8C60-DC5F1BBB44FB}"/>
              </a:ext>
            </a:extLst>
          </p:cNvPr>
          <p:cNvCxnSpPr/>
          <p:nvPr/>
        </p:nvCxnSpPr>
        <p:spPr bwMode="auto">
          <a:xfrm>
            <a:off x="4550613" y="1023877"/>
            <a:ext cx="2664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59994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6">
            <a:extLst>
              <a:ext uri="{FF2B5EF4-FFF2-40B4-BE49-F238E27FC236}">
                <a16:creationId xmlns:a16="http://schemas.microsoft.com/office/drawing/2014/main" xmlns="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xmlns="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D1C20BFC-410D-4A91-B4F7-5C8E35481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657" y="-135093"/>
            <a:ext cx="1436235" cy="143623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D9C0AD7C-7407-4F00-B271-867C30F03D8A}"/>
              </a:ext>
            </a:extLst>
          </p:cNvPr>
          <p:cNvGrpSpPr/>
          <p:nvPr/>
        </p:nvGrpSpPr>
        <p:grpSpPr>
          <a:xfrm>
            <a:off x="10443356" y="-610724"/>
            <a:ext cx="2289329" cy="2289329"/>
            <a:chOff x="9902671" y="-544642"/>
            <a:chExt cx="2289329" cy="228932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xmlns="" id="{4995965D-E52F-4E8D-B74D-C9B2A676E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2671" y="-544642"/>
              <a:ext cx="2289329" cy="2289329"/>
            </a:xfrm>
            <a:prstGeom prst="rect">
              <a:avLst/>
            </a:prstGeom>
          </p:spPr>
        </p:pic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xmlns="" id="{9CD6C7ED-81AC-4A4D-B4D4-6F7FE7E3EB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0218207" y="251680"/>
              <a:ext cx="1658256" cy="396274"/>
            </a:xfrm>
            <a:prstGeom prst="rect">
              <a:avLst/>
            </a:prstGeom>
          </p:spPr>
        </p:pic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graphicFrame>
        <p:nvGraphicFramePr>
          <p:cNvPr id="31" name="Bảng 2">
            <a:extLst>
              <a:ext uri="{FF2B5EF4-FFF2-40B4-BE49-F238E27FC236}">
                <a16:creationId xmlns:a16="http://schemas.microsoft.com/office/drawing/2014/main" xmlns="" id="{B998B373-DBC8-4A0B-A40B-E47996350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086149"/>
              </p:ext>
            </p:extLst>
          </p:nvPr>
        </p:nvGraphicFramePr>
        <p:xfrm>
          <a:off x="563526" y="2020298"/>
          <a:ext cx="11070397" cy="3444837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485580644"/>
                    </a:ext>
                  </a:extLst>
                </a:gridCol>
                <a:gridCol w="8327197">
                  <a:extLst>
                    <a:ext uri="{9D8B030D-6E8A-4147-A177-3AD203B41FA5}">
                      <a16:colId xmlns:a16="http://schemas.microsoft.com/office/drawing/2014/main" xmlns="" val="2944351632"/>
                    </a:ext>
                  </a:extLst>
                </a:gridCol>
              </a:tblGrid>
              <a:tr h="7441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Tính cách</a:t>
                      </a:r>
                    </a:p>
                  </a:txBody>
                  <a:tcPr marT="45713" marB="4571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+mj-lt"/>
                        </a:rPr>
                        <a:t>Chi tiết và hình ảnh minh họa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0067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Giàu tình cảm, dễ xúc động</a:t>
                      </a:r>
                    </a:p>
                  </a:txBody>
                  <a:tcPr marT="45653" marB="45653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T="45653" marB="4565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342429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398873" y="2897766"/>
            <a:ext cx="773341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hay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nghĩ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ngợi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dễ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cảm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thương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Cảnh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ngộ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phim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làm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khóc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gần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suốt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buổi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Đêm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ấy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ngủ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trong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giấc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mơ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Calibri Light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lại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khóc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mất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bao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nhiêu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nước</a:t>
            </a:r>
            <a:r>
              <a:rPr lang="en-US" sz="3600" b="1" dirty="0">
                <a:solidFill>
                  <a:prstClr val="black"/>
                </a:solidFill>
                <a:latin typeface="Calibri Light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 Light"/>
              </a:rPr>
              <a:t>mắt</a:t>
            </a:r>
            <a:r>
              <a:rPr lang="en-US" sz="3600" dirty="0">
                <a:solidFill>
                  <a:prstClr val="black"/>
                </a:solidFill>
                <a:latin typeface="Calibri Light"/>
              </a:rPr>
              <a:t>.</a:t>
            </a:r>
            <a:endParaRPr lang="en-US" sz="3200" dirty="0">
              <a:solidFill>
                <a:prstClr val="black"/>
              </a:solidFill>
              <a:latin typeface="Calibri Ligh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13642" y="420924"/>
            <a:ext cx="9129713" cy="1020087"/>
            <a:chOff x="1313642" y="420924"/>
            <a:chExt cx="9129713" cy="1020087"/>
          </a:xfrm>
        </p:grpSpPr>
        <p:sp>
          <p:nvSpPr>
            <p:cNvPr id="30" name="矩形 17">
              <a:extLst>
                <a:ext uri="{FF2B5EF4-FFF2-40B4-BE49-F238E27FC236}">
                  <a16:creationId xmlns:a16="http://schemas.microsoft.com/office/drawing/2014/main" xmlns="" id="{DE05E499-9CCA-4265-A477-8FCC0EA2BD3E}"/>
                </a:ext>
              </a:extLst>
            </p:cNvPr>
            <p:cNvSpPr/>
            <p:nvPr/>
          </p:nvSpPr>
          <p:spPr>
            <a:xfrm>
              <a:off x="1597708" y="420924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  <p:sp>
          <p:nvSpPr>
            <p:cNvPr id="38" name="TextBox 2">
              <a:extLst>
                <a:ext uri="{FF2B5EF4-FFF2-40B4-BE49-F238E27FC236}">
                  <a16:creationId xmlns:a16="http://schemas.microsoft.com/office/drawing/2014/main" xmlns="" id="{F0B11375-87CC-40F9-A8E1-3706A267C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3642" y="460001"/>
              <a:ext cx="9129713" cy="828000"/>
            </a:xfrm>
            <a:custGeom>
              <a:avLst/>
              <a:gdLst>
                <a:gd name="connsiteX0" fmla="*/ 0 w 9129713"/>
                <a:gd name="connsiteY0" fmla="*/ 0 h 492443"/>
                <a:gd name="connsiteX1" fmla="*/ 570607 w 9129713"/>
                <a:gd name="connsiteY1" fmla="*/ 0 h 492443"/>
                <a:gd name="connsiteX2" fmla="*/ 1141214 w 9129713"/>
                <a:gd name="connsiteY2" fmla="*/ 0 h 492443"/>
                <a:gd name="connsiteX3" fmla="*/ 1529227 w 9129713"/>
                <a:gd name="connsiteY3" fmla="*/ 0 h 492443"/>
                <a:gd name="connsiteX4" fmla="*/ 2191131 w 9129713"/>
                <a:gd name="connsiteY4" fmla="*/ 0 h 492443"/>
                <a:gd name="connsiteX5" fmla="*/ 2853035 w 9129713"/>
                <a:gd name="connsiteY5" fmla="*/ 0 h 492443"/>
                <a:gd name="connsiteX6" fmla="*/ 3241048 w 9129713"/>
                <a:gd name="connsiteY6" fmla="*/ 0 h 492443"/>
                <a:gd name="connsiteX7" fmla="*/ 3811655 w 9129713"/>
                <a:gd name="connsiteY7" fmla="*/ 0 h 492443"/>
                <a:gd name="connsiteX8" fmla="*/ 4564857 w 9129713"/>
                <a:gd name="connsiteY8" fmla="*/ 0 h 492443"/>
                <a:gd name="connsiteX9" fmla="*/ 5135464 w 9129713"/>
                <a:gd name="connsiteY9" fmla="*/ 0 h 492443"/>
                <a:gd name="connsiteX10" fmla="*/ 5706071 w 9129713"/>
                <a:gd name="connsiteY10" fmla="*/ 0 h 492443"/>
                <a:gd name="connsiteX11" fmla="*/ 6367975 w 9129713"/>
                <a:gd name="connsiteY11" fmla="*/ 0 h 492443"/>
                <a:gd name="connsiteX12" fmla="*/ 6664690 w 9129713"/>
                <a:gd name="connsiteY12" fmla="*/ 0 h 492443"/>
                <a:gd name="connsiteX13" fmla="*/ 7235298 w 9129713"/>
                <a:gd name="connsiteY13" fmla="*/ 0 h 492443"/>
                <a:gd name="connsiteX14" fmla="*/ 7897202 w 9129713"/>
                <a:gd name="connsiteY14" fmla="*/ 0 h 492443"/>
                <a:gd name="connsiteX15" fmla="*/ 8559106 w 9129713"/>
                <a:gd name="connsiteY15" fmla="*/ 0 h 492443"/>
                <a:gd name="connsiteX16" fmla="*/ 9129713 w 9129713"/>
                <a:gd name="connsiteY16" fmla="*/ 0 h 492443"/>
                <a:gd name="connsiteX17" fmla="*/ 9129713 w 9129713"/>
                <a:gd name="connsiteY17" fmla="*/ 492443 h 492443"/>
                <a:gd name="connsiteX18" fmla="*/ 8832997 w 9129713"/>
                <a:gd name="connsiteY18" fmla="*/ 492443 h 492443"/>
                <a:gd name="connsiteX19" fmla="*/ 8262390 w 9129713"/>
                <a:gd name="connsiteY19" fmla="*/ 492443 h 492443"/>
                <a:gd name="connsiteX20" fmla="*/ 7783080 w 9129713"/>
                <a:gd name="connsiteY20" fmla="*/ 492443 h 492443"/>
                <a:gd name="connsiteX21" fmla="*/ 7486365 w 9129713"/>
                <a:gd name="connsiteY21" fmla="*/ 492443 h 492443"/>
                <a:gd name="connsiteX22" fmla="*/ 7098352 w 9129713"/>
                <a:gd name="connsiteY22" fmla="*/ 492443 h 492443"/>
                <a:gd name="connsiteX23" fmla="*/ 6710339 w 9129713"/>
                <a:gd name="connsiteY23" fmla="*/ 492443 h 492443"/>
                <a:gd name="connsiteX24" fmla="*/ 6231029 w 9129713"/>
                <a:gd name="connsiteY24" fmla="*/ 492443 h 492443"/>
                <a:gd name="connsiteX25" fmla="*/ 5569125 w 9129713"/>
                <a:gd name="connsiteY25" fmla="*/ 492443 h 492443"/>
                <a:gd name="connsiteX26" fmla="*/ 5089815 w 9129713"/>
                <a:gd name="connsiteY26" fmla="*/ 492443 h 492443"/>
                <a:gd name="connsiteX27" fmla="*/ 4427911 w 9129713"/>
                <a:gd name="connsiteY27" fmla="*/ 492443 h 492443"/>
                <a:gd name="connsiteX28" fmla="*/ 3857304 w 9129713"/>
                <a:gd name="connsiteY28" fmla="*/ 492443 h 492443"/>
                <a:gd name="connsiteX29" fmla="*/ 3104102 w 9129713"/>
                <a:gd name="connsiteY29" fmla="*/ 492443 h 492443"/>
                <a:gd name="connsiteX30" fmla="*/ 2716090 w 9129713"/>
                <a:gd name="connsiteY30" fmla="*/ 492443 h 492443"/>
                <a:gd name="connsiteX31" fmla="*/ 2328077 w 9129713"/>
                <a:gd name="connsiteY31" fmla="*/ 492443 h 492443"/>
                <a:gd name="connsiteX32" fmla="*/ 1757470 w 9129713"/>
                <a:gd name="connsiteY32" fmla="*/ 492443 h 492443"/>
                <a:gd name="connsiteX33" fmla="*/ 1369457 w 9129713"/>
                <a:gd name="connsiteY33" fmla="*/ 492443 h 492443"/>
                <a:gd name="connsiteX34" fmla="*/ 890147 w 9129713"/>
                <a:gd name="connsiteY34" fmla="*/ 492443 h 492443"/>
                <a:gd name="connsiteX35" fmla="*/ 0 w 9129713"/>
                <a:gd name="connsiteY35" fmla="*/ 492443 h 492443"/>
                <a:gd name="connsiteX36" fmla="*/ 0 w 9129713"/>
                <a:gd name="connsiteY36" fmla="*/ 0 h 492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129713" h="492443" fill="none" extrusionOk="0">
                  <a:moveTo>
                    <a:pt x="0" y="0"/>
                  </a:moveTo>
                  <a:cubicBezTo>
                    <a:pt x="223911" y="-53544"/>
                    <a:pt x="374945" y="6054"/>
                    <a:pt x="570607" y="0"/>
                  </a:cubicBezTo>
                  <a:cubicBezTo>
                    <a:pt x="766269" y="-6054"/>
                    <a:pt x="974934" y="2375"/>
                    <a:pt x="1141214" y="0"/>
                  </a:cubicBezTo>
                  <a:cubicBezTo>
                    <a:pt x="1307494" y="-2375"/>
                    <a:pt x="1346664" y="29015"/>
                    <a:pt x="1529227" y="0"/>
                  </a:cubicBezTo>
                  <a:cubicBezTo>
                    <a:pt x="1711790" y="-29015"/>
                    <a:pt x="1982081" y="24272"/>
                    <a:pt x="2191131" y="0"/>
                  </a:cubicBezTo>
                  <a:cubicBezTo>
                    <a:pt x="2400181" y="-24272"/>
                    <a:pt x="2602459" y="74223"/>
                    <a:pt x="2853035" y="0"/>
                  </a:cubicBezTo>
                  <a:cubicBezTo>
                    <a:pt x="3103611" y="-74223"/>
                    <a:pt x="3128720" y="34778"/>
                    <a:pt x="3241048" y="0"/>
                  </a:cubicBezTo>
                  <a:cubicBezTo>
                    <a:pt x="3353376" y="-34778"/>
                    <a:pt x="3527591" y="10182"/>
                    <a:pt x="3811655" y="0"/>
                  </a:cubicBezTo>
                  <a:cubicBezTo>
                    <a:pt x="4095719" y="-10182"/>
                    <a:pt x="4212969" y="83504"/>
                    <a:pt x="4564857" y="0"/>
                  </a:cubicBezTo>
                  <a:cubicBezTo>
                    <a:pt x="4916745" y="-83504"/>
                    <a:pt x="4897385" y="39621"/>
                    <a:pt x="5135464" y="0"/>
                  </a:cubicBezTo>
                  <a:cubicBezTo>
                    <a:pt x="5373543" y="-39621"/>
                    <a:pt x="5581078" y="62606"/>
                    <a:pt x="5706071" y="0"/>
                  </a:cubicBezTo>
                  <a:cubicBezTo>
                    <a:pt x="5831064" y="-62606"/>
                    <a:pt x="6074174" y="40081"/>
                    <a:pt x="6367975" y="0"/>
                  </a:cubicBezTo>
                  <a:cubicBezTo>
                    <a:pt x="6661776" y="-40081"/>
                    <a:pt x="6521279" y="30628"/>
                    <a:pt x="6664690" y="0"/>
                  </a:cubicBezTo>
                  <a:cubicBezTo>
                    <a:pt x="6808101" y="-30628"/>
                    <a:pt x="7106795" y="66437"/>
                    <a:pt x="7235298" y="0"/>
                  </a:cubicBezTo>
                  <a:cubicBezTo>
                    <a:pt x="7363801" y="-66437"/>
                    <a:pt x="7624032" y="68596"/>
                    <a:pt x="7897202" y="0"/>
                  </a:cubicBezTo>
                  <a:cubicBezTo>
                    <a:pt x="8170372" y="-68596"/>
                    <a:pt x="8324211" y="21036"/>
                    <a:pt x="8559106" y="0"/>
                  </a:cubicBezTo>
                  <a:cubicBezTo>
                    <a:pt x="8794001" y="-21036"/>
                    <a:pt x="8895032" y="52319"/>
                    <a:pt x="9129713" y="0"/>
                  </a:cubicBezTo>
                  <a:cubicBezTo>
                    <a:pt x="9186205" y="102687"/>
                    <a:pt x="9106760" y="372602"/>
                    <a:pt x="9129713" y="492443"/>
                  </a:cubicBezTo>
                  <a:cubicBezTo>
                    <a:pt x="9019909" y="505560"/>
                    <a:pt x="8942411" y="471350"/>
                    <a:pt x="8832997" y="492443"/>
                  </a:cubicBezTo>
                  <a:cubicBezTo>
                    <a:pt x="8723583" y="513536"/>
                    <a:pt x="8414223" y="458172"/>
                    <a:pt x="8262390" y="492443"/>
                  </a:cubicBezTo>
                  <a:cubicBezTo>
                    <a:pt x="8110557" y="526714"/>
                    <a:pt x="8020986" y="474366"/>
                    <a:pt x="7783080" y="492443"/>
                  </a:cubicBezTo>
                  <a:cubicBezTo>
                    <a:pt x="7545174" y="510520"/>
                    <a:pt x="7572161" y="464393"/>
                    <a:pt x="7486365" y="492443"/>
                  </a:cubicBezTo>
                  <a:cubicBezTo>
                    <a:pt x="7400569" y="520493"/>
                    <a:pt x="7257196" y="473876"/>
                    <a:pt x="7098352" y="492443"/>
                  </a:cubicBezTo>
                  <a:cubicBezTo>
                    <a:pt x="6939508" y="511010"/>
                    <a:pt x="6870785" y="454212"/>
                    <a:pt x="6710339" y="492443"/>
                  </a:cubicBezTo>
                  <a:cubicBezTo>
                    <a:pt x="6549893" y="530674"/>
                    <a:pt x="6367254" y="476629"/>
                    <a:pt x="6231029" y="492443"/>
                  </a:cubicBezTo>
                  <a:cubicBezTo>
                    <a:pt x="6094804" y="508257"/>
                    <a:pt x="5775415" y="422567"/>
                    <a:pt x="5569125" y="492443"/>
                  </a:cubicBezTo>
                  <a:cubicBezTo>
                    <a:pt x="5362835" y="562319"/>
                    <a:pt x="5240379" y="460680"/>
                    <a:pt x="5089815" y="492443"/>
                  </a:cubicBezTo>
                  <a:cubicBezTo>
                    <a:pt x="4939251" y="524206"/>
                    <a:pt x="4593777" y="489952"/>
                    <a:pt x="4427911" y="492443"/>
                  </a:cubicBezTo>
                  <a:cubicBezTo>
                    <a:pt x="4262045" y="494934"/>
                    <a:pt x="4103053" y="454480"/>
                    <a:pt x="3857304" y="492443"/>
                  </a:cubicBezTo>
                  <a:cubicBezTo>
                    <a:pt x="3611555" y="530406"/>
                    <a:pt x="3469929" y="445177"/>
                    <a:pt x="3104102" y="492443"/>
                  </a:cubicBezTo>
                  <a:cubicBezTo>
                    <a:pt x="2738275" y="539709"/>
                    <a:pt x="2840926" y="469348"/>
                    <a:pt x="2716090" y="492443"/>
                  </a:cubicBezTo>
                  <a:cubicBezTo>
                    <a:pt x="2591254" y="515538"/>
                    <a:pt x="2433399" y="446970"/>
                    <a:pt x="2328077" y="492443"/>
                  </a:cubicBezTo>
                  <a:cubicBezTo>
                    <a:pt x="2222755" y="537916"/>
                    <a:pt x="2027078" y="442723"/>
                    <a:pt x="1757470" y="492443"/>
                  </a:cubicBezTo>
                  <a:cubicBezTo>
                    <a:pt x="1487862" y="542163"/>
                    <a:pt x="1459055" y="455467"/>
                    <a:pt x="1369457" y="492443"/>
                  </a:cubicBezTo>
                  <a:cubicBezTo>
                    <a:pt x="1279859" y="529419"/>
                    <a:pt x="1040909" y="475164"/>
                    <a:pt x="890147" y="492443"/>
                  </a:cubicBezTo>
                  <a:cubicBezTo>
                    <a:pt x="739385" y="509722"/>
                    <a:pt x="373876" y="390867"/>
                    <a:pt x="0" y="492443"/>
                  </a:cubicBezTo>
                  <a:cubicBezTo>
                    <a:pt x="-49499" y="388589"/>
                    <a:pt x="9586" y="120302"/>
                    <a:pt x="0" y="0"/>
                  </a:cubicBezTo>
                  <a:close/>
                </a:path>
                <a:path w="9129713" h="492443" stroke="0" extrusionOk="0">
                  <a:moveTo>
                    <a:pt x="0" y="0"/>
                  </a:moveTo>
                  <a:cubicBezTo>
                    <a:pt x="63389" y="-3898"/>
                    <a:pt x="214582" y="20518"/>
                    <a:pt x="296716" y="0"/>
                  </a:cubicBezTo>
                  <a:cubicBezTo>
                    <a:pt x="378850" y="-20518"/>
                    <a:pt x="461691" y="25288"/>
                    <a:pt x="593431" y="0"/>
                  </a:cubicBezTo>
                  <a:cubicBezTo>
                    <a:pt x="725171" y="-25288"/>
                    <a:pt x="844317" y="8434"/>
                    <a:pt x="1072741" y="0"/>
                  </a:cubicBezTo>
                  <a:cubicBezTo>
                    <a:pt x="1301165" y="-8434"/>
                    <a:pt x="1537206" y="52203"/>
                    <a:pt x="1734645" y="0"/>
                  </a:cubicBezTo>
                  <a:cubicBezTo>
                    <a:pt x="1932084" y="-52203"/>
                    <a:pt x="2037792" y="4091"/>
                    <a:pt x="2122658" y="0"/>
                  </a:cubicBezTo>
                  <a:cubicBezTo>
                    <a:pt x="2207524" y="-4091"/>
                    <a:pt x="2379197" y="44492"/>
                    <a:pt x="2601968" y="0"/>
                  </a:cubicBezTo>
                  <a:cubicBezTo>
                    <a:pt x="2824739" y="-44492"/>
                    <a:pt x="3123524" y="27055"/>
                    <a:pt x="3355170" y="0"/>
                  </a:cubicBezTo>
                  <a:cubicBezTo>
                    <a:pt x="3586816" y="-27055"/>
                    <a:pt x="3764042" y="8165"/>
                    <a:pt x="3925777" y="0"/>
                  </a:cubicBezTo>
                  <a:cubicBezTo>
                    <a:pt x="4087512" y="-8165"/>
                    <a:pt x="4110640" y="34882"/>
                    <a:pt x="4222492" y="0"/>
                  </a:cubicBezTo>
                  <a:cubicBezTo>
                    <a:pt x="4334345" y="-34882"/>
                    <a:pt x="4671436" y="34308"/>
                    <a:pt x="4884396" y="0"/>
                  </a:cubicBezTo>
                  <a:cubicBezTo>
                    <a:pt x="5097356" y="-34308"/>
                    <a:pt x="5283536" y="2795"/>
                    <a:pt x="5455004" y="0"/>
                  </a:cubicBezTo>
                  <a:cubicBezTo>
                    <a:pt x="5626472" y="-2795"/>
                    <a:pt x="5815788" y="65964"/>
                    <a:pt x="6116908" y="0"/>
                  </a:cubicBezTo>
                  <a:cubicBezTo>
                    <a:pt x="6418028" y="-65964"/>
                    <a:pt x="6516246" y="6408"/>
                    <a:pt x="6870109" y="0"/>
                  </a:cubicBezTo>
                  <a:cubicBezTo>
                    <a:pt x="7223972" y="-6408"/>
                    <a:pt x="7098305" y="30702"/>
                    <a:pt x="7166825" y="0"/>
                  </a:cubicBezTo>
                  <a:cubicBezTo>
                    <a:pt x="7235345" y="-30702"/>
                    <a:pt x="7587863" y="63491"/>
                    <a:pt x="7920026" y="0"/>
                  </a:cubicBezTo>
                  <a:cubicBezTo>
                    <a:pt x="8252189" y="-63491"/>
                    <a:pt x="8212203" y="45466"/>
                    <a:pt x="8490633" y="0"/>
                  </a:cubicBezTo>
                  <a:cubicBezTo>
                    <a:pt x="8769063" y="-45466"/>
                    <a:pt x="8897763" y="4925"/>
                    <a:pt x="9129713" y="0"/>
                  </a:cubicBezTo>
                  <a:cubicBezTo>
                    <a:pt x="9134500" y="180286"/>
                    <a:pt x="9115603" y="380244"/>
                    <a:pt x="9129713" y="492443"/>
                  </a:cubicBezTo>
                  <a:cubicBezTo>
                    <a:pt x="8974872" y="496510"/>
                    <a:pt x="8859656" y="447720"/>
                    <a:pt x="8741700" y="492443"/>
                  </a:cubicBezTo>
                  <a:cubicBezTo>
                    <a:pt x="8623744" y="537166"/>
                    <a:pt x="8423442" y="457278"/>
                    <a:pt x="8262390" y="492443"/>
                  </a:cubicBezTo>
                  <a:cubicBezTo>
                    <a:pt x="8101338" y="527608"/>
                    <a:pt x="7875310" y="427173"/>
                    <a:pt x="7600486" y="492443"/>
                  </a:cubicBezTo>
                  <a:cubicBezTo>
                    <a:pt x="7325662" y="557713"/>
                    <a:pt x="7303486" y="474143"/>
                    <a:pt x="7121176" y="492443"/>
                  </a:cubicBezTo>
                  <a:cubicBezTo>
                    <a:pt x="6938866" y="510743"/>
                    <a:pt x="6761886" y="460383"/>
                    <a:pt x="6641866" y="492443"/>
                  </a:cubicBezTo>
                  <a:cubicBezTo>
                    <a:pt x="6521846" y="524503"/>
                    <a:pt x="6281864" y="464663"/>
                    <a:pt x="5979962" y="492443"/>
                  </a:cubicBezTo>
                  <a:cubicBezTo>
                    <a:pt x="5678060" y="520223"/>
                    <a:pt x="5659300" y="432436"/>
                    <a:pt x="5409355" y="492443"/>
                  </a:cubicBezTo>
                  <a:cubicBezTo>
                    <a:pt x="5159410" y="552450"/>
                    <a:pt x="4932544" y="484852"/>
                    <a:pt x="4747451" y="492443"/>
                  </a:cubicBezTo>
                  <a:cubicBezTo>
                    <a:pt x="4562358" y="500034"/>
                    <a:pt x="4445616" y="475916"/>
                    <a:pt x="4268141" y="492443"/>
                  </a:cubicBezTo>
                  <a:cubicBezTo>
                    <a:pt x="4090666" y="508970"/>
                    <a:pt x="3925751" y="463745"/>
                    <a:pt x="3697534" y="492443"/>
                  </a:cubicBezTo>
                  <a:cubicBezTo>
                    <a:pt x="3469317" y="521141"/>
                    <a:pt x="3493331" y="491665"/>
                    <a:pt x="3309521" y="492443"/>
                  </a:cubicBezTo>
                  <a:cubicBezTo>
                    <a:pt x="3125711" y="493221"/>
                    <a:pt x="2878619" y="431623"/>
                    <a:pt x="2647617" y="492443"/>
                  </a:cubicBezTo>
                  <a:cubicBezTo>
                    <a:pt x="2416615" y="553263"/>
                    <a:pt x="2278536" y="461422"/>
                    <a:pt x="2077010" y="492443"/>
                  </a:cubicBezTo>
                  <a:cubicBezTo>
                    <a:pt x="1875484" y="523464"/>
                    <a:pt x="1625624" y="471870"/>
                    <a:pt x="1323808" y="492443"/>
                  </a:cubicBezTo>
                  <a:cubicBezTo>
                    <a:pt x="1021992" y="513016"/>
                    <a:pt x="1147664" y="467519"/>
                    <a:pt x="1027093" y="492443"/>
                  </a:cubicBezTo>
                  <a:cubicBezTo>
                    <a:pt x="906523" y="517367"/>
                    <a:pt x="348978" y="399110"/>
                    <a:pt x="0" y="492443"/>
                  </a:cubicBezTo>
                  <a:cubicBezTo>
                    <a:pt x="-39476" y="371666"/>
                    <a:pt x="47478" y="101629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6699"/>
              </a:solidFill>
              <a:extLst>
                <a:ext uri="{C807C97D-BFC1-408E-A445-0C87EB9F89A2}">
                  <ask:lineSketchStyleProps xmlns:ask="http://schemas.microsoft.com/office/drawing/2018/sketchyshapes" xmlns="" sd="3032766226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2600" b="1" kern="0" dirty="0">
                <a:solidFill>
                  <a:srgbClr val="FF0000"/>
                </a:solidFill>
                <a:latin typeface="Calibri Light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313642" y="573127"/>
              <a:ext cx="912971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Nêu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những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chi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tiết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và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hình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ảnh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minh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họa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cho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nhận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xét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của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 </a:t>
              </a:r>
              <a:r>
                <a:rPr lang="en-US" altLang="en-US" sz="2800" b="1" kern="0" dirty="0" err="1">
                  <a:solidFill>
                    <a:srgbClr val="FF0000"/>
                  </a:solidFill>
                  <a:latin typeface="Calibri Light"/>
                </a:rPr>
                <a:t>em</a:t>
              </a:r>
              <a:r>
                <a:rPr lang="en-US" altLang="en-US" sz="2800" b="1" kern="0" dirty="0">
                  <a:solidFill>
                    <a:srgbClr val="FF0000"/>
                  </a:solidFill>
                  <a:latin typeface="Calibri Light"/>
                </a:rPr>
                <a:t>.</a:t>
              </a:r>
            </a:p>
          </p:txBody>
        </p:sp>
      </p:grpSp>
      <p:cxnSp>
        <p:nvCxnSpPr>
          <p:cNvPr id="41" name="Straight Connector 14">
            <a:extLst>
              <a:ext uri="{FF2B5EF4-FFF2-40B4-BE49-F238E27FC236}">
                <a16:creationId xmlns:a16="http://schemas.microsoft.com/office/drawing/2014/main" xmlns="" id="{324DD3B4-2204-44A3-A825-CDF3A7FBC2F9}"/>
              </a:ext>
            </a:extLst>
          </p:cNvPr>
          <p:cNvCxnSpPr/>
          <p:nvPr/>
        </p:nvCxnSpPr>
        <p:spPr bwMode="auto">
          <a:xfrm>
            <a:off x="3090794" y="1026902"/>
            <a:ext cx="1044000" cy="1588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42" name="Straight Connector 13">
            <a:extLst>
              <a:ext uri="{FF2B5EF4-FFF2-40B4-BE49-F238E27FC236}">
                <a16:creationId xmlns:a16="http://schemas.microsoft.com/office/drawing/2014/main" xmlns="" id="{B9B0C965-1769-4146-8C60-DC5F1BBB44FB}"/>
              </a:ext>
            </a:extLst>
          </p:cNvPr>
          <p:cNvCxnSpPr/>
          <p:nvPr/>
        </p:nvCxnSpPr>
        <p:spPr bwMode="auto">
          <a:xfrm>
            <a:off x="4550613" y="1023877"/>
            <a:ext cx="2664000" cy="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87091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240320" y="3925819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50" y="59164"/>
            <a:ext cx="8331200" cy="5695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8850" y="984964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008000"/>
                </a:solidFill>
                <a:cs typeface="Arial" panose="020B0604020202020204" pitchFamily="34" charset="0"/>
              </a:rPr>
              <a:t>May mắn</a:t>
            </a:r>
            <a:endParaRPr lang="en-US" sz="60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90700" y="2262060"/>
            <a:ext cx="54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dirty="0">
                <a:solidFill>
                  <a:srgbClr val="008000"/>
                </a:solidFill>
                <a:cs typeface="Arial" panose="020B0604020202020204" pitchFamily="34" charset="0"/>
              </a:rPr>
              <a:t>Bạn đã giải cứu được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32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GB" sz="32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3200" b="1" i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i="1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vi-VN" sz="3200" b="1" i="1" dirty="0">
                <a:solidFill>
                  <a:srgbClr val="008000"/>
                </a:solidFill>
                <a:cs typeface="Arial" panose="020B0604020202020204" pitchFamily="34" charset="0"/>
              </a:rPr>
              <a:t>. </a:t>
            </a:r>
            <a:endParaRPr lang="en-US" sz="3200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40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>
            <a:lum contrast="20000"/>
          </a:blip>
          <a:srcRect b="83242"/>
          <a:stretch>
            <a:fillRect/>
          </a:stretch>
        </p:blipFill>
        <p:spPr>
          <a:xfrm>
            <a:off x="-330564" y="6468838"/>
            <a:ext cx="12600000" cy="3964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>
            <a:off x="10177608" y="-707253"/>
            <a:ext cx="2722500" cy="255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Freeform 8"/>
          <p:cNvSpPr/>
          <p:nvPr/>
        </p:nvSpPr>
        <p:spPr bwMode="auto">
          <a:xfrm>
            <a:off x="795130" y="0"/>
            <a:ext cx="11171583" cy="6212945"/>
          </a:xfrm>
          <a:custGeom>
            <a:avLst/>
            <a:gdLst>
              <a:gd name="T0" fmla="*/ 2634 w 2634"/>
              <a:gd name="T1" fmla="*/ 1344 h 1701"/>
              <a:gd name="T2" fmla="*/ 2435 w 2634"/>
              <a:gd name="T3" fmla="*/ 1025 h 1701"/>
              <a:gd name="T4" fmla="*/ 2485 w 2634"/>
              <a:gd name="T5" fmla="*/ 885 h 1701"/>
              <a:gd name="T6" fmla="*/ 2260 w 2634"/>
              <a:gd name="T7" fmla="*/ 660 h 1701"/>
              <a:gd name="T8" fmla="*/ 2209 w 2634"/>
              <a:gd name="T9" fmla="*/ 666 h 1701"/>
              <a:gd name="T10" fmla="*/ 2209 w 2634"/>
              <a:gd name="T11" fmla="*/ 659 h 1701"/>
              <a:gd name="T12" fmla="*/ 1932 w 2634"/>
              <a:gd name="T13" fmla="*/ 382 h 1701"/>
              <a:gd name="T14" fmla="*/ 1899 w 2634"/>
              <a:gd name="T15" fmla="*/ 384 h 1701"/>
              <a:gd name="T16" fmla="*/ 1396 w 2634"/>
              <a:gd name="T17" fmla="*/ 0 h 1701"/>
              <a:gd name="T18" fmla="*/ 963 w 2634"/>
              <a:gd name="T19" fmla="*/ 231 h 1701"/>
              <a:gd name="T20" fmla="*/ 789 w 2634"/>
              <a:gd name="T21" fmla="*/ 191 h 1701"/>
              <a:gd name="T22" fmla="*/ 382 w 2634"/>
              <a:gd name="T23" fmla="*/ 598 h 1701"/>
              <a:gd name="T24" fmla="*/ 382 w 2634"/>
              <a:gd name="T25" fmla="*/ 604 h 1701"/>
              <a:gd name="T26" fmla="*/ 0 w 2634"/>
              <a:gd name="T27" fmla="*/ 1137 h 1701"/>
              <a:gd name="T28" fmla="*/ 564 w 2634"/>
              <a:gd name="T29" fmla="*/ 1701 h 1701"/>
              <a:gd name="T30" fmla="*/ 2290 w 2634"/>
              <a:gd name="T31" fmla="*/ 1701 h 1701"/>
              <a:gd name="T32" fmla="*/ 2290 w 2634"/>
              <a:gd name="T33" fmla="*/ 1700 h 1701"/>
              <a:gd name="T34" fmla="*/ 2634 w 2634"/>
              <a:gd name="T35" fmla="*/ 1344 h 1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634" h="1701">
                <a:moveTo>
                  <a:pt x="2634" y="1344"/>
                </a:moveTo>
                <a:cubicBezTo>
                  <a:pt x="2634" y="1204"/>
                  <a:pt x="2553" y="1084"/>
                  <a:pt x="2435" y="1025"/>
                </a:cubicBezTo>
                <a:cubicBezTo>
                  <a:pt x="2466" y="987"/>
                  <a:pt x="2485" y="938"/>
                  <a:pt x="2485" y="885"/>
                </a:cubicBezTo>
                <a:cubicBezTo>
                  <a:pt x="2485" y="761"/>
                  <a:pt x="2384" y="660"/>
                  <a:pt x="2260" y="660"/>
                </a:cubicBezTo>
                <a:cubicBezTo>
                  <a:pt x="2242" y="660"/>
                  <a:pt x="2225" y="663"/>
                  <a:pt x="2209" y="666"/>
                </a:cubicBezTo>
                <a:cubicBezTo>
                  <a:pt x="2209" y="664"/>
                  <a:pt x="2209" y="662"/>
                  <a:pt x="2209" y="659"/>
                </a:cubicBezTo>
                <a:cubicBezTo>
                  <a:pt x="2209" y="506"/>
                  <a:pt x="2085" y="382"/>
                  <a:pt x="1932" y="382"/>
                </a:cubicBezTo>
                <a:cubicBezTo>
                  <a:pt x="1921" y="382"/>
                  <a:pt x="1910" y="383"/>
                  <a:pt x="1899" y="384"/>
                </a:cubicBezTo>
                <a:cubicBezTo>
                  <a:pt x="1839" y="163"/>
                  <a:pt x="1637" y="0"/>
                  <a:pt x="1396" y="0"/>
                </a:cubicBezTo>
                <a:cubicBezTo>
                  <a:pt x="1216" y="0"/>
                  <a:pt x="1057" y="91"/>
                  <a:pt x="963" y="231"/>
                </a:cubicBezTo>
                <a:cubicBezTo>
                  <a:pt x="910" y="206"/>
                  <a:pt x="851" y="191"/>
                  <a:pt x="789" y="191"/>
                </a:cubicBezTo>
                <a:cubicBezTo>
                  <a:pt x="564" y="191"/>
                  <a:pt x="382" y="373"/>
                  <a:pt x="382" y="598"/>
                </a:cubicBezTo>
                <a:cubicBezTo>
                  <a:pt x="382" y="600"/>
                  <a:pt x="382" y="602"/>
                  <a:pt x="382" y="604"/>
                </a:cubicBezTo>
                <a:cubicBezTo>
                  <a:pt x="160" y="679"/>
                  <a:pt x="0" y="889"/>
                  <a:pt x="0" y="1137"/>
                </a:cubicBezTo>
                <a:cubicBezTo>
                  <a:pt x="0" y="1448"/>
                  <a:pt x="252" y="1701"/>
                  <a:pt x="564" y="1701"/>
                </a:cubicBezTo>
                <a:cubicBezTo>
                  <a:pt x="2290" y="1701"/>
                  <a:pt x="2290" y="1701"/>
                  <a:pt x="2290" y="1701"/>
                </a:cubicBezTo>
                <a:cubicBezTo>
                  <a:pt x="2290" y="1700"/>
                  <a:pt x="2290" y="1700"/>
                  <a:pt x="2290" y="1700"/>
                </a:cubicBezTo>
                <a:cubicBezTo>
                  <a:pt x="2481" y="1693"/>
                  <a:pt x="2634" y="1537"/>
                  <a:pt x="2634" y="134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0070C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-480453" y="4070963"/>
            <a:ext cx="4157656" cy="27942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2561BA-CF84-4CFE-8FDF-0C1E41CA390A}"/>
              </a:ext>
            </a:extLst>
          </p:cNvPr>
          <p:cNvSpPr txBox="1"/>
          <p:nvPr/>
        </p:nvSpPr>
        <p:spPr>
          <a:xfrm>
            <a:off x="2470245" y="2501303"/>
            <a:ext cx="7560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Các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em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tập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đặt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câu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với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các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từ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tìm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được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trong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bài</a:t>
            </a:r>
            <a:r>
              <a:rPr lang="en-GB" sz="4800" dirty="0">
                <a:solidFill>
                  <a:prstClr val="black"/>
                </a:solidFill>
              </a:rPr>
              <a:t> </a:t>
            </a:r>
            <a:r>
              <a:rPr lang="en-GB" sz="4800" dirty="0" err="1">
                <a:solidFill>
                  <a:prstClr val="black"/>
                </a:solidFill>
              </a:rPr>
              <a:t>tập</a:t>
            </a:r>
            <a:r>
              <a:rPr lang="en-GB" sz="4800" dirty="0">
                <a:solidFill>
                  <a:prstClr val="black"/>
                </a:solidFill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97915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16241" y="-43555"/>
            <a:ext cx="5359518" cy="1437584"/>
            <a:chOff x="306021" y="-43555"/>
            <a:chExt cx="5359518" cy="1437584"/>
          </a:xfrm>
        </p:grpSpPr>
        <p:sp>
          <p:nvSpPr>
            <p:cNvPr id="73" name="Freeform 5"/>
            <p:cNvSpPr/>
            <p:nvPr/>
          </p:nvSpPr>
          <p:spPr bwMode="auto">
            <a:xfrm>
              <a:off x="1066800" y="-43555"/>
              <a:ext cx="3695700" cy="1437584"/>
            </a:xfrm>
            <a:custGeom>
              <a:avLst/>
              <a:gdLst>
                <a:gd name="T0" fmla="*/ 1687 w 3366"/>
                <a:gd name="T1" fmla="*/ 0 h 2194"/>
                <a:gd name="T2" fmla="*/ 1293 w 3366"/>
                <a:gd name="T3" fmla="*/ 313 h 2194"/>
                <a:gd name="T4" fmla="*/ 1075 w 3366"/>
                <a:gd name="T5" fmla="*/ 255 h 2194"/>
                <a:gd name="T6" fmla="*/ 631 w 3366"/>
                <a:gd name="T7" fmla="*/ 699 h 2194"/>
                <a:gd name="T8" fmla="*/ 639 w 3366"/>
                <a:gd name="T9" fmla="*/ 779 h 2194"/>
                <a:gd name="T10" fmla="*/ 0 w 3366"/>
                <a:gd name="T11" fmla="*/ 1485 h 2194"/>
                <a:gd name="T12" fmla="*/ 709 w 3366"/>
                <a:gd name="T13" fmla="*/ 2194 h 2194"/>
                <a:gd name="T14" fmla="*/ 1263 w 3366"/>
                <a:gd name="T15" fmla="*/ 1927 h 2194"/>
                <a:gd name="T16" fmla="*/ 1716 w 3366"/>
                <a:gd name="T17" fmla="*/ 2121 h 2194"/>
                <a:gd name="T18" fmla="*/ 2143 w 3366"/>
                <a:gd name="T19" fmla="*/ 1954 h 2194"/>
                <a:gd name="T20" fmla="*/ 2657 w 3366"/>
                <a:gd name="T21" fmla="*/ 2174 h 2194"/>
                <a:gd name="T22" fmla="*/ 3366 w 3366"/>
                <a:gd name="T23" fmla="*/ 1465 h 2194"/>
                <a:gd name="T24" fmla="*/ 2837 w 3366"/>
                <a:gd name="T25" fmla="*/ 780 h 2194"/>
                <a:gd name="T26" fmla="*/ 2266 w 3366"/>
                <a:gd name="T27" fmla="*/ 260 h 2194"/>
                <a:gd name="T28" fmla="*/ 2077 w 3366"/>
                <a:gd name="T29" fmla="*/ 293 h 2194"/>
                <a:gd name="T30" fmla="*/ 1687 w 3366"/>
                <a:gd name="T31" fmla="*/ 0 h 2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6" h="2194">
                  <a:moveTo>
                    <a:pt x="1687" y="0"/>
                  </a:moveTo>
                  <a:cubicBezTo>
                    <a:pt x="1495" y="0"/>
                    <a:pt x="1335" y="133"/>
                    <a:pt x="1293" y="313"/>
                  </a:cubicBezTo>
                  <a:cubicBezTo>
                    <a:pt x="1229" y="276"/>
                    <a:pt x="1155" y="255"/>
                    <a:pt x="1075" y="255"/>
                  </a:cubicBezTo>
                  <a:cubicBezTo>
                    <a:pt x="830" y="255"/>
                    <a:pt x="631" y="454"/>
                    <a:pt x="631" y="699"/>
                  </a:cubicBezTo>
                  <a:cubicBezTo>
                    <a:pt x="631" y="726"/>
                    <a:pt x="634" y="753"/>
                    <a:pt x="639" y="779"/>
                  </a:cubicBezTo>
                  <a:cubicBezTo>
                    <a:pt x="280" y="814"/>
                    <a:pt x="0" y="1117"/>
                    <a:pt x="0" y="1485"/>
                  </a:cubicBezTo>
                  <a:cubicBezTo>
                    <a:pt x="0" y="1876"/>
                    <a:pt x="317" y="2194"/>
                    <a:pt x="709" y="2194"/>
                  </a:cubicBezTo>
                  <a:cubicBezTo>
                    <a:pt x="933" y="2194"/>
                    <a:pt x="1133" y="2089"/>
                    <a:pt x="1263" y="1927"/>
                  </a:cubicBezTo>
                  <a:cubicBezTo>
                    <a:pt x="1377" y="2047"/>
                    <a:pt x="1538" y="2121"/>
                    <a:pt x="1716" y="2121"/>
                  </a:cubicBezTo>
                  <a:cubicBezTo>
                    <a:pt x="1881" y="2121"/>
                    <a:pt x="2031" y="2058"/>
                    <a:pt x="2143" y="1954"/>
                  </a:cubicBezTo>
                  <a:cubicBezTo>
                    <a:pt x="2272" y="2089"/>
                    <a:pt x="2454" y="2174"/>
                    <a:pt x="2657" y="2174"/>
                  </a:cubicBezTo>
                  <a:cubicBezTo>
                    <a:pt x="3048" y="2174"/>
                    <a:pt x="3366" y="1857"/>
                    <a:pt x="3366" y="1465"/>
                  </a:cubicBezTo>
                  <a:cubicBezTo>
                    <a:pt x="3366" y="1136"/>
                    <a:pt x="3141" y="860"/>
                    <a:pt x="2837" y="780"/>
                  </a:cubicBezTo>
                  <a:cubicBezTo>
                    <a:pt x="2810" y="488"/>
                    <a:pt x="2565" y="260"/>
                    <a:pt x="2266" y="260"/>
                  </a:cubicBezTo>
                  <a:cubicBezTo>
                    <a:pt x="2200" y="260"/>
                    <a:pt x="2136" y="272"/>
                    <a:pt x="2077" y="293"/>
                  </a:cubicBezTo>
                  <a:cubicBezTo>
                    <a:pt x="2028" y="124"/>
                    <a:pt x="1872" y="0"/>
                    <a:pt x="1687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63500">
              <a:solidFill>
                <a:srgbClr val="F23D3B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06021" y="356603"/>
              <a:ext cx="53595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err="1" smtClean="0">
                  <a:ln w="0">
                    <a:noFill/>
                  </a:ln>
                  <a:solidFill>
                    <a:srgbClr val="FF0000"/>
                  </a:solidFill>
                  <a:ea typeface="微软雅黑" panose="020B0503020204020204" pitchFamily="34" charset="-122"/>
                  <a:cs typeface="Calibri" panose="020F0502020204030204" pitchFamily="34" charset="0"/>
                </a:rPr>
                <a:t>Mục</a:t>
              </a:r>
              <a:r>
                <a:rPr lang="en-US" altLang="zh-CN" sz="4400" b="1" dirty="0" smtClean="0">
                  <a:ln w="0">
                    <a:noFill/>
                  </a:ln>
                  <a:solidFill>
                    <a:srgbClr val="FF0000"/>
                  </a:solidFill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sz="4400" b="1" dirty="0" err="1" smtClean="0">
                  <a:ln w="0">
                    <a:noFill/>
                  </a:ln>
                  <a:solidFill>
                    <a:srgbClr val="FF0000"/>
                  </a:solidFill>
                  <a:ea typeface="微软雅黑" panose="020B0503020204020204" pitchFamily="34" charset="-122"/>
                  <a:cs typeface="Calibri" panose="020F0502020204030204" pitchFamily="34" charset="0"/>
                </a:rPr>
                <a:t>tiêu</a:t>
              </a:r>
              <a:endParaRPr lang="zh-CN" altLang="en-US" sz="4400" b="1" dirty="0">
                <a:ln w="0">
                  <a:noFill/>
                </a:ln>
                <a:solidFill>
                  <a:srgbClr val="FF0000"/>
                </a:solidFill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5702" y="2030678"/>
            <a:ext cx="1609206" cy="1206784"/>
            <a:chOff x="15037565" y="-3324319"/>
            <a:chExt cx="3623312" cy="2837500"/>
          </a:xfrm>
        </p:grpSpPr>
        <p:sp>
          <p:nvSpPr>
            <p:cNvPr id="10" name="椭圆 9"/>
            <p:cNvSpPr/>
            <p:nvPr/>
          </p:nvSpPr>
          <p:spPr>
            <a:xfrm>
              <a:off x="15037565" y="-2604735"/>
              <a:ext cx="2324100" cy="2117916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1095" y="-3140640"/>
              <a:ext cx="2325592" cy="2419403"/>
            </a:xfrm>
            <a:custGeom>
              <a:avLst/>
              <a:gdLst>
                <a:gd name="connsiteX0" fmla="*/ 0 w 2506924"/>
                <a:gd name="connsiteY0" fmla="*/ 0 h 2015322"/>
                <a:gd name="connsiteX1" fmla="*/ 2506924 w 2506924"/>
                <a:gd name="connsiteY1" fmla="*/ 0 h 2015322"/>
                <a:gd name="connsiteX2" fmla="*/ 2506924 w 2506924"/>
                <a:gd name="connsiteY2" fmla="*/ 1647633 h 2015322"/>
                <a:gd name="connsiteX3" fmla="*/ 0 w 2506924"/>
                <a:gd name="connsiteY3" fmla="*/ 2015322 h 201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6924" h="2015322">
                  <a:moveTo>
                    <a:pt x="0" y="0"/>
                  </a:moveTo>
                  <a:lnTo>
                    <a:pt x="2506924" y="0"/>
                  </a:lnTo>
                  <a:lnTo>
                    <a:pt x="2506924" y="1647633"/>
                  </a:lnTo>
                  <a:lnTo>
                    <a:pt x="0" y="2015322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17205589" y="-3324319"/>
              <a:ext cx="1455288" cy="2822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i="1" dirty="0">
                  <a:ln w="0">
                    <a:noFill/>
                  </a:ln>
                  <a:solidFill>
                    <a:srgbClr val="ED7D3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7200" i="1" dirty="0">
                <a:ln w="0">
                  <a:noFill/>
                </a:ln>
                <a:solidFill>
                  <a:srgbClr val="ED7D3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22721" y="1994542"/>
            <a:ext cx="906846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một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số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đồng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nghĩa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trái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nghĩa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: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nhân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hậu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trung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thực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dũng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cảm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cần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</a:rPr>
              <a:t>cù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</a:rPr>
              <a:t>.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</a:rPr>
              <a:t> </a:t>
            </a:r>
            <a:endParaRPr lang="zh-CN" altLang="en-US" sz="3200" b="1" dirty="0">
              <a:ln w="0">
                <a:noFill/>
              </a:ln>
              <a:solidFill>
                <a:prstClr val="black"/>
              </a:solidFill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9227" y="3539084"/>
            <a:ext cx="1638300" cy="2007526"/>
            <a:chOff x="14852308" y="1951328"/>
            <a:chExt cx="4043629" cy="5311584"/>
          </a:xfrm>
        </p:grpSpPr>
        <p:sp>
          <p:nvSpPr>
            <p:cNvPr id="20" name="椭圆 19"/>
            <p:cNvSpPr/>
            <p:nvPr/>
          </p:nvSpPr>
          <p:spPr>
            <a:xfrm>
              <a:off x="14981955" y="2426229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5497"/>
            <a:stretch/>
          </p:blipFill>
          <p:spPr>
            <a:xfrm rot="497207" flipH="1">
              <a:off x="14852308" y="1997943"/>
              <a:ext cx="2396545" cy="5264969"/>
            </a:xfrm>
            <a:custGeom>
              <a:avLst/>
              <a:gdLst>
                <a:gd name="connsiteX0" fmla="*/ 4576382 w 4576382"/>
                <a:gd name="connsiteY0" fmla="*/ 0 h 4358199"/>
                <a:gd name="connsiteX1" fmla="*/ 4576382 w 4576382"/>
                <a:gd name="connsiteY1" fmla="*/ 4358199 h 4358199"/>
                <a:gd name="connsiteX2" fmla="*/ 4157235 w 4576382"/>
                <a:gd name="connsiteY2" fmla="*/ 4358199 h 4358199"/>
                <a:gd name="connsiteX3" fmla="*/ 4473927 w 4576382"/>
                <a:gd name="connsiteY3" fmla="*/ 2183841 h 4358199"/>
                <a:gd name="connsiteX4" fmla="*/ 0 w 4576382"/>
                <a:gd name="connsiteY4" fmla="*/ 1532220 h 4358199"/>
                <a:gd name="connsiteX5" fmla="*/ 0 w 4576382"/>
                <a:gd name="connsiteY5" fmla="*/ 0 h 43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6382" h="4358199">
                  <a:moveTo>
                    <a:pt x="4576382" y="0"/>
                  </a:moveTo>
                  <a:lnTo>
                    <a:pt x="4576382" y="4358199"/>
                  </a:lnTo>
                  <a:lnTo>
                    <a:pt x="4157235" y="4358199"/>
                  </a:lnTo>
                  <a:lnTo>
                    <a:pt x="4473927" y="2183841"/>
                  </a:lnTo>
                  <a:lnTo>
                    <a:pt x="0" y="153222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7580012" y="1951328"/>
              <a:ext cx="1315925" cy="265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FFC00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7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2322721" y="3405687"/>
            <a:ext cx="8782712" cy="12249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93583" y="5173974"/>
            <a:ext cx="1671325" cy="1295459"/>
            <a:chOff x="2113540" y="2933335"/>
            <a:chExt cx="4402532" cy="3762293"/>
          </a:xfrm>
        </p:grpSpPr>
        <p:sp>
          <p:nvSpPr>
            <p:cNvPr id="16" name="椭圆 15"/>
            <p:cNvSpPr/>
            <p:nvPr/>
          </p:nvSpPr>
          <p:spPr>
            <a:xfrm>
              <a:off x="2383985" y="3792030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648">
              <a:off x="2113540" y="2933335"/>
              <a:ext cx="3114551" cy="32885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4813535" y="3209613"/>
              <a:ext cx="1702537" cy="3486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7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310740" y="5564103"/>
              <a:ext cx="1847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40858" y="5318508"/>
            <a:ext cx="8361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</a:rPr>
              <a:t>Giáo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dục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học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sinh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yêu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quý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Tiếng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Việt</a:t>
            </a:r>
            <a:r>
              <a:rPr lang="en-US" sz="3200" b="1" dirty="0">
                <a:solidFill>
                  <a:prstClr val="black"/>
                </a:solidFill>
              </a:rPr>
              <a:t>, </a:t>
            </a:r>
            <a:r>
              <a:rPr lang="en-US" sz="3200" b="1" dirty="0" err="1">
                <a:solidFill>
                  <a:prstClr val="black"/>
                </a:solidFill>
              </a:rPr>
              <a:t>mở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rộng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được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vốn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từ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của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mình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0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lum contrast="20000"/>
          </a:blip>
          <a:stretch>
            <a:fillRect/>
          </a:stretch>
        </p:blipFill>
        <p:spPr>
          <a:xfrm rot="18390134">
            <a:off x="1303362" y="2460279"/>
            <a:ext cx="3254133" cy="19342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Freeform 8"/>
          <p:cNvSpPr/>
          <p:nvPr/>
        </p:nvSpPr>
        <p:spPr bwMode="auto">
          <a:xfrm>
            <a:off x="2914053" y="974848"/>
            <a:ext cx="6740770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 rot="20712365">
            <a:off x="-139645" y="198697"/>
            <a:ext cx="4171706" cy="1721519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305208" y="3913788"/>
            <a:ext cx="6378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zh-CN" sz="5400" b="1" dirty="0">
                <a:ln w="0">
                  <a:noFill/>
                </a:ln>
                <a:solidFill>
                  <a:prstClr val="black"/>
                </a:solidFill>
                <a:ea typeface="微软雅黑" panose="020B0503020204020204" pitchFamily="34" charset="-122"/>
              </a:rPr>
              <a:t>TẠM BIỆT CÁC EM</a:t>
            </a:r>
            <a:endParaRPr lang="zh-CN" altLang="en-US" sz="5400" b="1" dirty="0">
              <a:ln w="0">
                <a:noFill/>
              </a:ln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 rot="20754315">
            <a:off x="3887624" y="2094834"/>
            <a:ext cx="27283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ln w="0">
                  <a:noFill/>
                </a:ln>
                <a:solidFill>
                  <a:srgbClr val="E14628"/>
                </a:solidFill>
                <a:ea typeface="微软雅黑" panose="020B0503020204020204" pitchFamily="34" charset="-122"/>
              </a:rPr>
              <a:t>THANKS</a:t>
            </a:r>
            <a:endParaRPr lang="zh-CN" altLang="en-US" sz="6000" dirty="0">
              <a:ln w="0">
                <a:noFill/>
              </a:ln>
              <a:solidFill>
                <a:srgbClr val="E14628"/>
              </a:solidFill>
              <a:ea typeface="微软雅黑" panose="020B0503020204020204" pitchFamily="34" charset="-122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 rot="1275709">
            <a:off x="7215252" y="1066014"/>
            <a:ext cx="2970000" cy="2013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607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1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  <p:bldP spid="1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A_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0640">
            <a:off x="6614026" y="-29619"/>
            <a:ext cx="3630271" cy="40941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PA_图片 2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>
            <a:lum contrast="20000"/>
          </a:blip>
          <a:stretch>
            <a:fillRect/>
          </a:stretch>
        </p:blipFill>
        <p:spPr>
          <a:xfrm rot="20166082">
            <a:off x="2229709" y="879887"/>
            <a:ext cx="1663801" cy="25424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3" name="PA_任意多边形 8"/>
          <p:cNvSpPr/>
          <p:nvPr>
            <p:custDataLst>
              <p:tags r:id="rId3"/>
            </p:custDataLst>
          </p:nvPr>
        </p:nvSpPr>
        <p:spPr bwMode="auto">
          <a:xfrm>
            <a:off x="2716951" y="907167"/>
            <a:ext cx="6740770" cy="5122863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6" name="PA_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lum contrast="20000"/>
          </a:blip>
          <a:stretch>
            <a:fillRect/>
          </a:stretch>
        </p:blipFill>
        <p:spPr>
          <a:xfrm rot="20336301">
            <a:off x="29855" y="667716"/>
            <a:ext cx="2602920" cy="902683"/>
          </a:xfrm>
          <a:prstGeom prst="rect">
            <a:avLst/>
          </a:prstGeom>
        </p:spPr>
      </p:pic>
      <p:sp>
        <p:nvSpPr>
          <p:cNvPr id="11" name="PA_文本框 10"/>
          <p:cNvSpPr txBox="1"/>
          <p:nvPr>
            <p:custDataLst>
              <p:tags r:id="rId5"/>
            </p:custDataLst>
          </p:nvPr>
        </p:nvSpPr>
        <p:spPr>
          <a:xfrm>
            <a:off x="2384429" y="3488423"/>
            <a:ext cx="6807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zh-CN" sz="6000" b="1" dirty="0">
                <a:ln w="0">
                  <a:noFill/>
                </a:ln>
                <a:solidFill>
                  <a:srgbClr val="FDAD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ea typeface="微软雅黑" panose="020B0503020204020204" pitchFamily="34" charset="-122"/>
              </a:rPr>
              <a:t>TỔNG KẾT VỐN TỪ</a:t>
            </a:r>
            <a:endParaRPr lang="zh-CN" altLang="en-US" sz="6000" b="1" dirty="0">
              <a:ln w="0">
                <a:noFill/>
              </a:ln>
              <a:solidFill>
                <a:srgbClr val="FDAD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/>
              <a:ea typeface="微软雅黑" panose="020B0503020204020204" pitchFamily="34" charset="-122"/>
            </a:endParaRPr>
          </a:p>
        </p:txBody>
      </p:sp>
      <p:pic>
        <p:nvPicPr>
          <p:cNvPr id="13" name="PA_图片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lum contrast="20000"/>
          </a:blip>
          <a:stretch>
            <a:fillRect/>
          </a:stretch>
        </p:blipFill>
        <p:spPr>
          <a:xfrm>
            <a:off x="2189527" y="768477"/>
            <a:ext cx="888860" cy="701160"/>
          </a:xfrm>
          <a:prstGeom prst="rect">
            <a:avLst/>
          </a:prstGeom>
        </p:spPr>
      </p:pic>
      <p:grpSp>
        <p:nvGrpSpPr>
          <p:cNvPr id="26" name="PA_组合 25"/>
          <p:cNvGrpSpPr/>
          <p:nvPr>
            <p:custDataLst>
              <p:tags r:id="rId7"/>
            </p:custDataLst>
          </p:nvPr>
        </p:nvGrpSpPr>
        <p:grpSpPr>
          <a:xfrm rot="332723">
            <a:off x="-433340" y="2022251"/>
            <a:ext cx="4020776" cy="4841737"/>
            <a:chOff x="-191416" y="1715608"/>
            <a:chExt cx="4833378" cy="556296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 rot="20366001">
              <a:off x="726962" y="5748570"/>
              <a:ext cx="3915000" cy="1530000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4005">
              <a:off x="-191416" y="1715608"/>
              <a:ext cx="4448851" cy="4697427"/>
            </a:xfrm>
            <a:prstGeom prst="rect">
              <a:avLst/>
            </a:prstGeom>
          </p:spPr>
        </p:pic>
      </p:grpSp>
      <p:pic>
        <p:nvPicPr>
          <p:cNvPr id="24" name="PA_图片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lum contrast="20000"/>
          </a:blip>
          <a:stretch>
            <a:fillRect/>
          </a:stretch>
        </p:blipFill>
        <p:spPr>
          <a:xfrm>
            <a:off x="10109191" y="2864572"/>
            <a:ext cx="1801231" cy="95839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7" name="PA_图片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lum contrast="20000"/>
          </a:blip>
          <a:stretch>
            <a:fillRect/>
          </a:stretch>
        </p:blipFill>
        <p:spPr>
          <a:xfrm>
            <a:off x="8307387" y="5045497"/>
            <a:ext cx="3206250" cy="10575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9" name="PA_组合 8"/>
          <p:cNvGrpSpPr/>
          <p:nvPr>
            <p:custDataLst>
              <p:tags r:id="rId10"/>
            </p:custDataLst>
          </p:nvPr>
        </p:nvGrpSpPr>
        <p:grpSpPr>
          <a:xfrm rot="20981850">
            <a:off x="10703489" y="3455671"/>
            <a:ext cx="963079" cy="283457"/>
            <a:chOff x="3868103" y="1618312"/>
            <a:chExt cx="5430545" cy="210195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868103" y="1618312"/>
              <a:ext cx="1264371" cy="210195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67507" y="1975499"/>
              <a:ext cx="1079474" cy="162843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682014" y="2078098"/>
              <a:ext cx="409927" cy="1525838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339182" y="2097969"/>
              <a:ext cx="924334" cy="1593829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385497" y="2151876"/>
              <a:ext cx="913151" cy="1452060"/>
            </a:xfrm>
            <a:prstGeom prst="rect">
              <a:avLst/>
            </a:prstGeom>
          </p:spPr>
        </p:pic>
      </p:grpSp>
      <p:pic>
        <p:nvPicPr>
          <p:cNvPr id="32" name="图片 10"/>
          <p:cNvPicPr>
            <a:picLocks noChangeAspect="1"/>
          </p:cNvPicPr>
          <p:nvPr/>
        </p:nvPicPr>
        <p:blipFill>
          <a:blip r:embed="rId26">
            <a:lum contrast="20000"/>
          </a:blip>
          <a:stretch>
            <a:fillRect/>
          </a:stretch>
        </p:blipFill>
        <p:spPr>
          <a:xfrm>
            <a:off x="10208635" y="-197880"/>
            <a:ext cx="2188982" cy="20533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718368" y="2311793"/>
            <a:ext cx="4529721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9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45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 fmla="#ppt_w*sin(2.5*pi*$)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43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50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11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416241" y="-43555"/>
            <a:ext cx="5359518" cy="1437584"/>
            <a:chOff x="306021" y="-43555"/>
            <a:chExt cx="5359518" cy="1437584"/>
          </a:xfrm>
        </p:grpSpPr>
        <p:sp>
          <p:nvSpPr>
            <p:cNvPr id="73" name="Freeform 5"/>
            <p:cNvSpPr/>
            <p:nvPr/>
          </p:nvSpPr>
          <p:spPr bwMode="auto">
            <a:xfrm>
              <a:off x="1066800" y="-43555"/>
              <a:ext cx="3695700" cy="1437584"/>
            </a:xfrm>
            <a:custGeom>
              <a:avLst/>
              <a:gdLst>
                <a:gd name="T0" fmla="*/ 1687 w 3366"/>
                <a:gd name="T1" fmla="*/ 0 h 2194"/>
                <a:gd name="T2" fmla="*/ 1293 w 3366"/>
                <a:gd name="T3" fmla="*/ 313 h 2194"/>
                <a:gd name="T4" fmla="*/ 1075 w 3366"/>
                <a:gd name="T5" fmla="*/ 255 h 2194"/>
                <a:gd name="T6" fmla="*/ 631 w 3366"/>
                <a:gd name="T7" fmla="*/ 699 h 2194"/>
                <a:gd name="T8" fmla="*/ 639 w 3366"/>
                <a:gd name="T9" fmla="*/ 779 h 2194"/>
                <a:gd name="T10" fmla="*/ 0 w 3366"/>
                <a:gd name="T11" fmla="*/ 1485 h 2194"/>
                <a:gd name="T12" fmla="*/ 709 w 3366"/>
                <a:gd name="T13" fmla="*/ 2194 h 2194"/>
                <a:gd name="T14" fmla="*/ 1263 w 3366"/>
                <a:gd name="T15" fmla="*/ 1927 h 2194"/>
                <a:gd name="T16" fmla="*/ 1716 w 3366"/>
                <a:gd name="T17" fmla="*/ 2121 h 2194"/>
                <a:gd name="T18" fmla="*/ 2143 w 3366"/>
                <a:gd name="T19" fmla="*/ 1954 h 2194"/>
                <a:gd name="T20" fmla="*/ 2657 w 3366"/>
                <a:gd name="T21" fmla="*/ 2174 h 2194"/>
                <a:gd name="T22" fmla="*/ 3366 w 3366"/>
                <a:gd name="T23" fmla="*/ 1465 h 2194"/>
                <a:gd name="T24" fmla="*/ 2837 w 3366"/>
                <a:gd name="T25" fmla="*/ 780 h 2194"/>
                <a:gd name="T26" fmla="*/ 2266 w 3366"/>
                <a:gd name="T27" fmla="*/ 260 h 2194"/>
                <a:gd name="T28" fmla="*/ 2077 w 3366"/>
                <a:gd name="T29" fmla="*/ 293 h 2194"/>
                <a:gd name="T30" fmla="*/ 1687 w 3366"/>
                <a:gd name="T31" fmla="*/ 0 h 2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66" h="2194">
                  <a:moveTo>
                    <a:pt x="1687" y="0"/>
                  </a:moveTo>
                  <a:cubicBezTo>
                    <a:pt x="1495" y="0"/>
                    <a:pt x="1335" y="133"/>
                    <a:pt x="1293" y="313"/>
                  </a:cubicBezTo>
                  <a:cubicBezTo>
                    <a:pt x="1229" y="276"/>
                    <a:pt x="1155" y="255"/>
                    <a:pt x="1075" y="255"/>
                  </a:cubicBezTo>
                  <a:cubicBezTo>
                    <a:pt x="830" y="255"/>
                    <a:pt x="631" y="454"/>
                    <a:pt x="631" y="699"/>
                  </a:cubicBezTo>
                  <a:cubicBezTo>
                    <a:pt x="631" y="726"/>
                    <a:pt x="634" y="753"/>
                    <a:pt x="639" y="779"/>
                  </a:cubicBezTo>
                  <a:cubicBezTo>
                    <a:pt x="280" y="814"/>
                    <a:pt x="0" y="1117"/>
                    <a:pt x="0" y="1485"/>
                  </a:cubicBezTo>
                  <a:cubicBezTo>
                    <a:pt x="0" y="1876"/>
                    <a:pt x="317" y="2194"/>
                    <a:pt x="709" y="2194"/>
                  </a:cubicBezTo>
                  <a:cubicBezTo>
                    <a:pt x="933" y="2194"/>
                    <a:pt x="1133" y="2089"/>
                    <a:pt x="1263" y="1927"/>
                  </a:cubicBezTo>
                  <a:cubicBezTo>
                    <a:pt x="1377" y="2047"/>
                    <a:pt x="1538" y="2121"/>
                    <a:pt x="1716" y="2121"/>
                  </a:cubicBezTo>
                  <a:cubicBezTo>
                    <a:pt x="1881" y="2121"/>
                    <a:pt x="2031" y="2058"/>
                    <a:pt x="2143" y="1954"/>
                  </a:cubicBezTo>
                  <a:cubicBezTo>
                    <a:pt x="2272" y="2089"/>
                    <a:pt x="2454" y="2174"/>
                    <a:pt x="2657" y="2174"/>
                  </a:cubicBezTo>
                  <a:cubicBezTo>
                    <a:pt x="3048" y="2174"/>
                    <a:pt x="3366" y="1857"/>
                    <a:pt x="3366" y="1465"/>
                  </a:cubicBezTo>
                  <a:cubicBezTo>
                    <a:pt x="3366" y="1136"/>
                    <a:pt x="3141" y="860"/>
                    <a:pt x="2837" y="780"/>
                  </a:cubicBezTo>
                  <a:cubicBezTo>
                    <a:pt x="2810" y="488"/>
                    <a:pt x="2565" y="260"/>
                    <a:pt x="2266" y="260"/>
                  </a:cubicBezTo>
                  <a:cubicBezTo>
                    <a:pt x="2200" y="260"/>
                    <a:pt x="2136" y="272"/>
                    <a:pt x="2077" y="293"/>
                  </a:cubicBezTo>
                  <a:cubicBezTo>
                    <a:pt x="2028" y="124"/>
                    <a:pt x="1872" y="0"/>
                    <a:pt x="1687" y="0"/>
                  </a:cubicBezTo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63500">
              <a:solidFill>
                <a:srgbClr val="F23D3B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306021" y="356603"/>
              <a:ext cx="53595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b="1" dirty="0" err="1" smtClean="0">
                  <a:ln w="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Mục</a:t>
              </a:r>
              <a:r>
                <a:rPr lang="en-US" altLang="zh-CN" sz="4400" b="1" dirty="0" smtClean="0">
                  <a:ln w="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 </a:t>
              </a:r>
              <a:r>
                <a:rPr lang="en-US" altLang="zh-CN" sz="4400" b="1" dirty="0" err="1" smtClean="0">
                  <a:ln w="0">
                    <a:noFill/>
                  </a:ln>
                  <a:solidFill>
                    <a:srgbClr val="FF0000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tiêu</a:t>
              </a:r>
              <a:endParaRPr lang="zh-CN" altLang="en-US" sz="4400" b="1" dirty="0">
                <a:ln w="0">
                  <a:noFill/>
                </a:ln>
                <a:solidFill>
                  <a:srgbClr val="FF000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55702" y="2030678"/>
            <a:ext cx="1609206" cy="1206784"/>
            <a:chOff x="15037565" y="-3324319"/>
            <a:chExt cx="3623312" cy="2837500"/>
          </a:xfrm>
        </p:grpSpPr>
        <p:sp>
          <p:nvSpPr>
            <p:cNvPr id="10" name="椭圆 9"/>
            <p:cNvSpPr/>
            <p:nvPr/>
          </p:nvSpPr>
          <p:spPr>
            <a:xfrm>
              <a:off x="15037565" y="-2604735"/>
              <a:ext cx="2324100" cy="2117916"/>
            </a:xfrm>
            <a:prstGeom prst="ellipse">
              <a:avLst/>
            </a:prstGeom>
            <a:gradFill flip="none" rotWithShape="1">
              <a:gsLst>
                <a:gs pos="0">
                  <a:srgbClr val="8D5EB0"/>
                </a:gs>
                <a:gs pos="100000">
                  <a:srgbClr val="552D6D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1095" y="-3140640"/>
              <a:ext cx="2325592" cy="2419403"/>
            </a:xfrm>
            <a:custGeom>
              <a:avLst/>
              <a:gdLst>
                <a:gd name="connsiteX0" fmla="*/ 0 w 2506924"/>
                <a:gd name="connsiteY0" fmla="*/ 0 h 2015322"/>
                <a:gd name="connsiteX1" fmla="*/ 2506924 w 2506924"/>
                <a:gd name="connsiteY1" fmla="*/ 0 h 2015322"/>
                <a:gd name="connsiteX2" fmla="*/ 2506924 w 2506924"/>
                <a:gd name="connsiteY2" fmla="*/ 1647633 h 2015322"/>
                <a:gd name="connsiteX3" fmla="*/ 0 w 2506924"/>
                <a:gd name="connsiteY3" fmla="*/ 2015322 h 201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6924" h="2015322">
                  <a:moveTo>
                    <a:pt x="0" y="0"/>
                  </a:moveTo>
                  <a:lnTo>
                    <a:pt x="2506924" y="0"/>
                  </a:lnTo>
                  <a:lnTo>
                    <a:pt x="2506924" y="1647633"/>
                  </a:lnTo>
                  <a:lnTo>
                    <a:pt x="0" y="2015322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17205589" y="-3324319"/>
              <a:ext cx="1455288" cy="28223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i="1" dirty="0">
                  <a:ln w="0">
                    <a:noFill/>
                  </a:ln>
                  <a:solidFill>
                    <a:schemeClr val="accent2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endParaRPr lang="zh-CN" altLang="en-US" sz="7200" i="1" dirty="0">
                <a:ln w="0">
                  <a:noFill/>
                </a:ln>
                <a:solidFill>
                  <a:schemeClr val="accent2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22721" y="1994542"/>
            <a:ext cx="906846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ea typeface="Calibri" panose="020F0502020204030204" pitchFamily="34" charset="0"/>
              </a:rPr>
              <a:t>Tìm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được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một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số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từ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đồng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nghĩa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và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từ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trái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nghĩa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với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các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r>
              <a:rPr lang="en-US" sz="3200" b="1" dirty="0" err="1">
                <a:ea typeface="Calibri" panose="020F0502020204030204" pitchFamily="34" charset="0"/>
              </a:rPr>
              <a:t>từ</a:t>
            </a:r>
            <a:r>
              <a:rPr lang="en-US" sz="3200" b="1" dirty="0">
                <a:ea typeface="Calibri" panose="020F0502020204030204" pitchFamily="34" charset="0"/>
              </a:rPr>
              <a:t>: </a:t>
            </a:r>
            <a:r>
              <a:rPr lang="en-US" sz="3200" b="1" i="1" dirty="0" err="1">
                <a:ea typeface="Calibri" panose="020F0502020204030204" pitchFamily="34" charset="0"/>
              </a:rPr>
              <a:t>nhân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hậu</a:t>
            </a:r>
            <a:r>
              <a:rPr lang="en-US" sz="3200" b="1" i="1" dirty="0"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ea typeface="Calibri" panose="020F0502020204030204" pitchFamily="34" charset="0"/>
              </a:rPr>
              <a:t>trung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thực</a:t>
            </a:r>
            <a:r>
              <a:rPr lang="en-US" sz="3200" b="1" i="1" dirty="0"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ea typeface="Calibri" panose="020F0502020204030204" pitchFamily="34" charset="0"/>
              </a:rPr>
              <a:t>dũng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cảm</a:t>
            </a:r>
            <a:r>
              <a:rPr lang="en-US" sz="3200" b="1" i="1" dirty="0">
                <a:ea typeface="Calibri" panose="020F0502020204030204" pitchFamily="34" charset="0"/>
              </a:rPr>
              <a:t>, </a:t>
            </a:r>
            <a:r>
              <a:rPr lang="en-US" sz="3200" b="1" i="1" dirty="0" err="1">
                <a:ea typeface="Calibri" panose="020F0502020204030204" pitchFamily="34" charset="0"/>
              </a:rPr>
              <a:t>cần</a:t>
            </a:r>
            <a:r>
              <a:rPr lang="en-US" sz="3200" b="1" i="1" dirty="0">
                <a:ea typeface="Calibri" panose="020F0502020204030204" pitchFamily="34" charset="0"/>
              </a:rPr>
              <a:t> </a:t>
            </a:r>
            <a:r>
              <a:rPr lang="en-US" sz="3200" b="1" i="1" dirty="0" err="1">
                <a:ea typeface="Calibri" panose="020F0502020204030204" pitchFamily="34" charset="0"/>
              </a:rPr>
              <a:t>cù</a:t>
            </a:r>
            <a:r>
              <a:rPr lang="en-US" sz="3200" b="1" i="1" dirty="0">
                <a:ea typeface="Calibri" panose="020F0502020204030204" pitchFamily="34" charset="0"/>
              </a:rPr>
              <a:t>.</a:t>
            </a:r>
            <a:r>
              <a:rPr lang="en-US" sz="3200" b="1" dirty="0">
                <a:ea typeface="Calibri" panose="020F0502020204030204" pitchFamily="34" charset="0"/>
              </a:rPr>
              <a:t> </a:t>
            </a:r>
            <a:endParaRPr lang="zh-CN" altLang="en-US" sz="3200" b="1" dirty="0">
              <a:ln w="0">
                <a:noFill/>
              </a:ln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09227" y="3539084"/>
            <a:ext cx="1638300" cy="2007526"/>
            <a:chOff x="14852308" y="1951328"/>
            <a:chExt cx="4043629" cy="5311584"/>
          </a:xfrm>
        </p:grpSpPr>
        <p:sp>
          <p:nvSpPr>
            <p:cNvPr id="20" name="椭圆 19"/>
            <p:cNvSpPr/>
            <p:nvPr/>
          </p:nvSpPr>
          <p:spPr>
            <a:xfrm>
              <a:off x="14981955" y="2426229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FED754"/>
                </a:gs>
                <a:gs pos="100000">
                  <a:srgbClr val="FDAD02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5497"/>
            <a:stretch/>
          </p:blipFill>
          <p:spPr>
            <a:xfrm rot="497207" flipH="1">
              <a:off x="14852308" y="1997943"/>
              <a:ext cx="2396545" cy="5264969"/>
            </a:xfrm>
            <a:custGeom>
              <a:avLst/>
              <a:gdLst>
                <a:gd name="connsiteX0" fmla="*/ 4576382 w 4576382"/>
                <a:gd name="connsiteY0" fmla="*/ 0 h 4358199"/>
                <a:gd name="connsiteX1" fmla="*/ 4576382 w 4576382"/>
                <a:gd name="connsiteY1" fmla="*/ 4358199 h 4358199"/>
                <a:gd name="connsiteX2" fmla="*/ 4157235 w 4576382"/>
                <a:gd name="connsiteY2" fmla="*/ 4358199 h 4358199"/>
                <a:gd name="connsiteX3" fmla="*/ 4473927 w 4576382"/>
                <a:gd name="connsiteY3" fmla="*/ 2183841 h 4358199"/>
                <a:gd name="connsiteX4" fmla="*/ 0 w 4576382"/>
                <a:gd name="connsiteY4" fmla="*/ 1532220 h 4358199"/>
                <a:gd name="connsiteX5" fmla="*/ 0 w 4576382"/>
                <a:gd name="connsiteY5" fmla="*/ 0 h 4358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6382" h="4358199">
                  <a:moveTo>
                    <a:pt x="4576382" y="0"/>
                  </a:moveTo>
                  <a:lnTo>
                    <a:pt x="4576382" y="4358199"/>
                  </a:lnTo>
                  <a:lnTo>
                    <a:pt x="4157235" y="4358199"/>
                  </a:lnTo>
                  <a:lnTo>
                    <a:pt x="4473927" y="2183841"/>
                  </a:lnTo>
                  <a:lnTo>
                    <a:pt x="0" y="1532220"/>
                  </a:lnTo>
                  <a:lnTo>
                    <a:pt x="0" y="0"/>
                  </a:lnTo>
                  <a:close/>
                </a:path>
              </a:pathLst>
            </a:cu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文本框 22"/>
            <p:cNvSpPr txBox="1"/>
            <p:nvPr/>
          </p:nvSpPr>
          <p:spPr>
            <a:xfrm>
              <a:off x="17580012" y="1951328"/>
              <a:ext cx="1315925" cy="265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chemeClr val="accent4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2</a:t>
              </a:r>
              <a:endParaRPr lang="zh-CN" altLang="en-US" sz="7200" dirty="0">
                <a:solidFill>
                  <a:schemeClr val="accent4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2322721" y="3405687"/>
            <a:ext cx="8782712" cy="12249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miêu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3200" b="1" i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b="1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393583" y="5173974"/>
            <a:ext cx="1671325" cy="1295459"/>
            <a:chOff x="2113540" y="2933335"/>
            <a:chExt cx="4402532" cy="3762293"/>
          </a:xfrm>
        </p:grpSpPr>
        <p:sp>
          <p:nvSpPr>
            <p:cNvPr id="16" name="椭圆 15"/>
            <p:cNvSpPr/>
            <p:nvPr/>
          </p:nvSpPr>
          <p:spPr>
            <a:xfrm>
              <a:off x="2383985" y="3792030"/>
              <a:ext cx="2598057" cy="2598057"/>
            </a:xfrm>
            <a:prstGeom prst="ellipse">
              <a:avLst/>
            </a:prstGeom>
            <a:gradFill>
              <a:gsLst>
                <a:gs pos="0">
                  <a:srgbClr val="01D1FD"/>
                </a:gs>
                <a:gs pos="100000">
                  <a:srgbClr val="038CC0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6648">
              <a:off x="2113540" y="2933335"/>
              <a:ext cx="3114551" cy="328857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4813535" y="3209613"/>
              <a:ext cx="1702537" cy="34860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sz="16600" i="1">
                  <a:ln w="0">
                    <a:noFill/>
                  </a:ln>
                  <a:solidFill>
                    <a:srgbClr val="D9EEE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方正卡通简体" panose="03000509000000000000" pitchFamily="65" charset="-122"/>
                  <a:ea typeface="方正卡通简体" panose="03000509000000000000" pitchFamily="65" charset="-122"/>
                </a:defRPr>
              </a:lvl1pPr>
            </a:lstStyle>
            <a:p>
              <a:r>
                <a:rPr lang="en-US" altLang="zh-CN" sz="7200" dirty="0">
                  <a:solidFill>
                    <a:srgbClr val="0070C0"/>
                  </a:solidFill>
                  <a:effectLst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3</a:t>
              </a:r>
              <a:endParaRPr lang="zh-CN" altLang="en-US" sz="72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2310740" y="5564103"/>
              <a:ext cx="184731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endParaRPr lang="zh-CN" altLang="en-US" sz="3200" dirty="0">
                <a:ln w="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440858" y="5318508"/>
            <a:ext cx="8361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prstClr val="black"/>
                </a:solidFill>
              </a:rPr>
              <a:t>Giáo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dục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học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sinh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yêu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quý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Tiếng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Việt</a:t>
            </a:r>
            <a:r>
              <a:rPr lang="en-US" sz="3200" b="1" dirty="0">
                <a:solidFill>
                  <a:prstClr val="black"/>
                </a:solidFill>
              </a:rPr>
              <a:t>, </a:t>
            </a:r>
            <a:r>
              <a:rPr lang="en-US" sz="3200" b="1" dirty="0" err="1">
                <a:solidFill>
                  <a:prstClr val="black"/>
                </a:solidFill>
              </a:rPr>
              <a:t>mở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rộng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được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vốn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từ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của</a:t>
            </a:r>
            <a:r>
              <a:rPr lang="en-US" sz="3200" b="1" dirty="0">
                <a:solidFill>
                  <a:prstClr val="black"/>
                </a:solidFill>
              </a:rPr>
              <a:t> </a:t>
            </a:r>
            <a:r>
              <a:rPr lang="en-US" sz="3200" b="1" dirty="0" err="1">
                <a:solidFill>
                  <a:prstClr val="black"/>
                </a:solidFill>
              </a:rPr>
              <a:t>mình</a:t>
            </a:r>
            <a:r>
              <a:rPr lang="en-US" sz="3200" b="1" dirty="0">
                <a:solidFill>
                  <a:prstClr val="black"/>
                </a:solidFill>
              </a:rPr>
              <a:t>.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73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540812" y="2342302"/>
            <a:ext cx="3424091" cy="446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62732" y="-149905"/>
            <a:ext cx="5308200" cy="56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729177" y="2817157"/>
            <a:ext cx="1040815" cy="9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472" y="4623693"/>
            <a:ext cx="2315720" cy="223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605" y="2514600"/>
            <a:ext cx="5134468" cy="444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92" y="-330201"/>
            <a:ext cx="3556000" cy="298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411153" y="1106373"/>
            <a:ext cx="28600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Coiny" panose="02000903060500060000" pitchFamily="2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3200" b="1" dirty="0">
                <a:solidFill>
                  <a:srgbClr val="008000"/>
                </a:solidFill>
                <a:latin typeface="Coiny" panose="02000903060500060000" pitchFamily="2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8" name="Picture 11" descr="C:\Users\ADMIN\Desktop\Tai nguyen thiet ke tro choi\Angry birds epic birds\1505573783630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792" y="2621052"/>
            <a:ext cx="1681872" cy="10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64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838200"/>
            <a:ext cx="14020800" cy="80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1" y="2789767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531684"/>
            <a:ext cx="1342159" cy="17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13" y="4211831"/>
            <a:ext cx="2330787" cy="23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0800" y="2933238"/>
            <a:ext cx="2641600" cy="30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1" y="4319135"/>
            <a:ext cx="933521" cy="18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207433" y="-126999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prstClr val="black"/>
              </a:solidFill>
            </a:endParaRPr>
          </a:p>
        </p:txBody>
      </p:sp>
      <p:pic>
        <p:nvPicPr>
          <p:cNvPr id="41" name="Picture 13" descr="C:\Users\ADMIN\Desktop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66" y="4393303"/>
            <a:ext cx="2345011" cy="20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409018"/>
            <a:ext cx="2819400" cy="22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25800"/>
            <a:ext cx="2819400" cy="31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1" y="4409017"/>
            <a:ext cx="1757927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588638" y="4893055"/>
            <a:ext cx="1695065" cy="15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89" y="4757348"/>
            <a:ext cx="1442953" cy="13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0813" y="4239669"/>
            <a:ext cx="2579291" cy="25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397" y="3632200"/>
            <a:ext cx="3742603" cy="374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6" y="-56492"/>
            <a:ext cx="830904" cy="7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258667" y="2425183"/>
            <a:ext cx="1336984" cy="94957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 rot="560109">
            <a:off x="481766" y="2828529"/>
            <a:ext cx="1546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499242" y="3208496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215"/>
            <a:ext cx="1763300" cy="8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75248 0.03611 " pathEditMode="relative" rAng="0" ptsTypes="AA">
                                      <p:cBhvr>
                                        <p:cTn id="91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0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/>
      <p:bldP spid="5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ADMIN\Desktop\Giai cuu con vat\historieta-linda-de-los-ciervos-47108548.jpg">
            <a:extLst>
              <a:ext uri="{FF2B5EF4-FFF2-40B4-BE49-F238E27FC236}">
                <a16:creationId xmlns:a16="http://schemas.microsoft.com/office/drawing/2014/main" xmlns="" id="{B8DBF683-A95A-47CB-BF5A-5B72EF2B5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4784451" y="2556726"/>
            <a:ext cx="3756047" cy="350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7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pic>
        <p:nvPicPr>
          <p:cNvPr id="3" name="图片 2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5" name="图片 4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: Rounded Corners 9">
            <a:extLst>
              <a:ext uri="{FF2B5EF4-FFF2-40B4-BE49-F238E27FC236}">
                <a16:creationId xmlns:a16="http://schemas.microsoft.com/office/drawing/2014/main" xmlns="" id="{B1025798-4BA6-4703-8FA1-58BC3FEF8DD2}"/>
              </a:ext>
            </a:extLst>
          </p:cNvPr>
          <p:cNvSpPr/>
          <p:nvPr/>
        </p:nvSpPr>
        <p:spPr>
          <a:xfrm>
            <a:off x="4328939" y="1926712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a)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4000" b="1" dirty="0" err="1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hân</a:t>
            </a: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hậu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9">
            <a:extLst>
              <a:ext uri="{FF2B5EF4-FFF2-40B4-BE49-F238E27FC236}">
                <a16:creationId xmlns:a16="http://schemas.microsoft.com/office/drawing/2014/main" xmlns="" id="{7774AB18-7CE6-4841-8460-32B78230A5A8}"/>
              </a:ext>
            </a:extLst>
          </p:cNvPr>
          <p:cNvSpPr/>
          <p:nvPr/>
        </p:nvSpPr>
        <p:spPr>
          <a:xfrm>
            <a:off x="1264113" y="4466422"/>
            <a:ext cx="3348437" cy="1532334"/>
          </a:xfrm>
          <a:prstGeom prst="round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ái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đức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phúc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hậu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đôn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hậu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19" name="Rectangle: Rounded Corners 9">
            <a:extLst>
              <a:ext uri="{FF2B5EF4-FFF2-40B4-BE49-F238E27FC236}">
                <a16:creationId xmlns:a16="http://schemas.microsoft.com/office/drawing/2014/main" xmlns="" id="{C36AF645-3734-4E16-B98F-708298C28494}"/>
              </a:ext>
            </a:extLst>
          </p:cNvPr>
          <p:cNvSpPr/>
          <p:nvPr/>
        </p:nvSpPr>
        <p:spPr>
          <a:xfrm>
            <a:off x="7582870" y="4466422"/>
            <a:ext cx="3836497" cy="1532334"/>
          </a:xfrm>
          <a:prstGeom prst="roundRect">
            <a:avLst/>
          </a:prstGeom>
          <a:ln w="28575">
            <a:solidFill>
              <a:srgbClr val="FF66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bất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độc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ác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tàn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nhẫn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tàn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    hung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,....</a:t>
            </a:r>
          </a:p>
        </p:txBody>
      </p:sp>
      <p:sp>
        <p:nvSpPr>
          <p:cNvPr id="22" name="Rectangle: Rounded Corners 11">
            <a:extLst>
              <a:ext uri="{FF2B5EF4-FFF2-40B4-BE49-F238E27FC236}">
                <a16:creationId xmlns:a16="http://schemas.microsoft.com/office/drawing/2014/main" xmlns="" id="{50B5BCDC-2AF8-451C-8345-1F9FB00650EE}"/>
              </a:ext>
            </a:extLst>
          </p:cNvPr>
          <p:cNvSpPr/>
          <p:nvPr/>
        </p:nvSpPr>
        <p:spPr>
          <a:xfrm>
            <a:off x="1604985" y="3414998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: Rounded Corners 54">
            <a:extLst>
              <a:ext uri="{FF2B5EF4-FFF2-40B4-BE49-F238E27FC236}">
                <a16:creationId xmlns:a16="http://schemas.microsoft.com/office/drawing/2014/main" xmlns="" id="{39427B75-A5CD-49E0-89B7-8DFECF4FB0CF}"/>
              </a:ext>
            </a:extLst>
          </p:cNvPr>
          <p:cNvSpPr/>
          <p:nvPr/>
        </p:nvSpPr>
        <p:spPr>
          <a:xfrm>
            <a:off x="8195297" y="3397972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2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-0.73606 0.00625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810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/>
      <p:bldP spid="17" grpId="0" animBg="1"/>
      <p:bldP spid="18" grpId="0" animBg="1"/>
      <p:bldP spid="19" grpId="0" animBg="1"/>
      <p:bldP spid="2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4" descr="C:\Users\ADMIN\Desktop\Giai cuu con vat\dessin-animé-mignon-de-tigre-43198987.jpg">
            <a:extLst>
              <a:ext uri="{FF2B5EF4-FFF2-40B4-BE49-F238E27FC236}">
                <a16:creationId xmlns:a16="http://schemas.microsoft.com/office/drawing/2014/main" xmlns="" id="{B9CF2E3D-19CD-491B-9540-7F23C7C71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717" y="3421217"/>
            <a:ext cx="2130959" cy="255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 descr="6"/>
          <p:cNvPicPr>
            <a:picLocks noChangeAspect="1"/>
          </p:cNvPicPr>
          <p:nvPr/>
        </p:nvPicPr>
        <p:blipFill>
          <a:blip r:embed="rId5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9" name="图片 8" descr="6"/>
          <p:cNvPicPr>
            <a:picLocks noChangeAspect="1"/>
          </p:cNvPicPr>
          <p:nvPr/>
        </p:nvPicPr>
        <p:blipFill>
          <a:blip r:embed="rId5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18" name="Rectangle: Rounded Corners 11">
            <a:extLst>
              <a:ext uri="{FF2B5EF4-FFF2-40B4-BE49-F238E27FC236}">
                <a16:creationId xmlns:a16="http://schemas.microsoft.com/office/drawing/2014/main" xmlns="" id="{50B5BCDC-2AF8-451C-8345-1F9FB00650EE}"/>
              </a:ext>
            </a:extLst>
          </p:cNvPr>
          <p:cNvSpPr/>
          <p:nvPr/>
        </p:nvSpPr>
        <p:spPr>
          <a:xfrm>
            <a:off x="1604985" y="3327717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: Rounded Corners 54">
            <a:extLst>
              <a:ext uri="{FF2B5EF4-FFF2-40B4-BE49-F238E27FC236}">
                <a16:creationId xmlns:a16="http://schemas.microsoft.com/office/drawing/2014/main" xmlns="" id="{39427B75-A5CD-49E0-89B7-8DFECF4FB0CF}"/>
              </a:ext>
            </a:extLst>
          </p:cNvPr>
          <p:cNvSpPr/>
          <p:nvPr/>
        </p:nvSpPr>
        <p:spPr>
          <a:xfrm>
            <a:off x="8195297" y="3310691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angle: Rounded Corners 9">
            <a:extLst>
              <a:ext uri="{FF2B5EF4-FFF2-40B4-BE49-F238E27FC236}">
                <a16:creationId xmlns:a16="http://schemas.microsoft.com/office/drawing/2014/main" xmlns="" id="{1090C053-1666-44C7-A0C5-A232B15448BF}"/>
              </a:ext>
            </a:extLst>
          </p:cNvPr>
          <p:cNvSpPr/>
          <p:nvPr/>
        </p:nvSpPr>
        <p:spPr>
          <a:xfrm>
            <a:off x="4328939" y="1967641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rung</a:t>
            </a: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: Rounded Corners 9">
            <a:extLst>
              <a:ext uri="{FF2B5EF4-FFF2-40B4-BE49-F238E27FC236}">
                <a16:creationId xmlns:a16="http://schemas.microsoft.com/office/drawing/2014/main" xmlns="" id="{43B00A27-F1EF-445C-ACEC-4D8A6A211000}"/>
              </a:ext>
            </a:extLst>
          </p:cNvPr>
          <p:cNvSpPr/>
          <p:nvPr/>
        </p:nvSpPr>
        <p:spPr>
          <a:xfrm>
            <a:off x="728693" y="4283795"/>
            <a:ext cx="4419277" cy="153233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thắn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thà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     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chân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lòng</a:t>
            </a:r>
            <a:r>
              <a:rPr lang="en-US" altLang="en-US" sz="28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30" name="Rectangle: Rounded Corners 9">
            <a:extLst>
              <a:ext uri="{FF2B5EF4-FFF2-40B4-BE49-F238E27FC236}">
                <a16:creationId xmlns:a16="http://schemas.microsoft.com/office/drawing/2014/main" xmlns="" id="{91924437-128B-47CC-9A76-6787A7C5FF83}"/>
              </a:ext>
            </a:extLst>
          </p:cNvPr>
          <p:cNvSpPr/>
          <p:nvPr/>
        </p:nvSpPr>
        <p:spPr>
          <a:xfrm>
            <a:off x="7735179" y="4283795"/>
            <a:ext cx="3599657" cy="153233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trá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gian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gian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manh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lừa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đảo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lừa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dối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lừa</a:t>
            </a:r>
            <a:r>
              <a:rPr lang="en-US" altLang="en-US" sz="28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lọc</a:t>
            </a:r>
            <a:endParaRPr lang="en-US" altLang="en-US" sz="2800" b="1" dirty="0">
              <a:solidFill>
                <a:prstClr val="black"/>
              </a:solidFill>
              <a:latin typeface="Calibri Light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" name="Picture 1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6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60208 -0.00254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10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8" grpId="0" animBg="1"/>
      <p:bldP spid="29" grpId="0" animBg="1"/>
      <p:bldP spid="30" grpId="0" animBg="1"/>
      <p:bldP spid="14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 descr="C:\Users\ADMIN\Desktop\Giai cuu con vat\elephant-cartoon-clip-art.png">
            <a:extLst>
              <a:ext uri="{FF2B5EF4-FFF2-40B4-BE49-F238E27FC236}">
                <a16:creationId xmlns:a16="http://schemas.microsoft.com/office/drawing/2014/main" xmlns="" id="{ED1B83FA-3146-4144-A20F-12986DB35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52916" y="2024906"/>
            <a:ext cx="5017365" cy="515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23" descr="6">
            <a:extLst>
              <a:ext uri="{FF2B5EF4-FFF2-40B4-BE49-F238E27FC236}">
                <a16:creationId xmlns:a16="http://schemas.microsoft.com/office/drawing/2014/main" xmlns="" id="{5600C2D2-1B0D-458E-9CB7-BC9011D80B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25" name="图片 24" descr="6">
            <a:extLst>
              <a:ext uri="{FF2B5EF4-FFF2-40B4-BE49-F238E27FC236}">
                <a16:creationId xmlns:a16="http://schemas.microsoft.com/office/drawing/2014/main" xmlns="" id="{A807C486-AE3D-46A1-B022-22594386A6E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DE05E499-9CCA-4265-A477-8FCC0EA2BD3E}"/>
              </a:ext>
            </a:extLst>
          </p:cNvPr>
          <p:cNvSpPr/>
          <p:nvPr/>
        </p:nvSpPr>
        <p:spPr>
          <a:xfrm>
            <a:off x="1597708" y="42092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sp>
        <p:nvSpPr>
          <p:cNvPr id="37" name="Rectangle: Rounded Corners 9">
            <a:extLst>
              <a:ext uri="{FF2B5EF4-FFF2-40B4-BE49-F238E27FC236}">
                <a16:creationId xmlns:a16="http://schemas.microsoft.com/office/drawing/2014/main" xmlns="" id="{B6F25C51-1214-4A09-9068-2F5B6C9C66C3}"/>
              </a:ext>
            </a:extLst>
          </p:cNvPr>
          <p:cNvSpPr/>
          <p:nvPr/>
        </p:nvSpPr>
        <p:spPr>
          <a:xfrm>
            <a:off x="4112446" y="1837307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alt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ũng</a:t>
            </a: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: Rounded Corners 9">
            <a:extLst>
              <a:ext uri="{FF2B5EF4-FFF2-40B4-BE49-F238E27FC236}">
                <a16:creationId xmlns:a16="http://schemas.microsoft.com/office/drawing/2014/main" xmlns="" id="{D440CF68-FA4A-4FAB-B415-2ECF92896B89}"/>
              </a:ext>
            </a:extLst>
          </p:cNvPr>
          <p:cNvSpPr/>
          <p:nvPr/>
        </p:nvSpPr>
        <p:spPr>
          <a:xfrm>
            <a:off x="784149" y="3912840"/>
            <a:ext cx="3515833" cy="1430179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anh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dũng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mạnh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bạo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dạn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gan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dạ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      </a:t>
            </a:r>
            <a:r>
              <a:rPr lang="en-US" altLang="en-US" sz="26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dám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nghĩ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dám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làm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,.....</a:t>
            </a:r>
          </a:p>
        </p:txBody>
      </p:sp>
      <p:sp>
        <p:nvSpPr>
          <p:cNvPr id="39" name="Rectangle: Rounded Corners 9">
            <a:extLst>
              <a:ext uri="{FF2B5EF4-FFF2-40B4-BE49-F238E27FC236}">
                <a16:creationId xmlns:a16="http://schemas.microsoft.com/office/drawing/2014/main" xmlns="" id="{22057730-6E60-4F2A-9CC3-99096498E8B0}"/>
              </a:ext>
            </a:extLst>
          </p:cNvPr>
          <p:cNvSpPr/>
          <p:nvPr/>
        </p:nvSpPr>
        <p:spPr>
          <a:xfrm>
            <a:off x="7478856" y="3912840"/>
            <a:ext cx="3923795" cy="98750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66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Hèn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nhát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nhút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nhát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hèn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yếu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nhu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nhược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…</a:t>
            </a:r>
            <a:endParaRPr lang="en-US" altLang="en-US" sz="2600" b="1" dirty="0">
              <a:solidFill>
                <a:prstClr val="black"/>
              </a:solidFill>
              <a:latin typeface="Calibri Light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1">
            <a:extLst>
              <a:ext uri="{FF2B5EF4-FFF2-40B4-BE49-F238E27FC236}">
                <a16:creationId xmlns:a16="http://schemas.microsoft.com/office/drawing/2014/main" xmlns="" id="{50B5BCDC-2AF8-451C-8345-1F9FB00650EE}"/>
              </a:ext>
            </a:extLst>
          </p:cNvPr>
          <p:cNvSpPr/>
          <p:nvPr/>
        </p:nvSpPr>
        <p:spPr>
          <a:xfrm>
            <a:off x="1208719" y="2945841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54">
            <a:extLst>
              <a:ext uri="{FF2B5EF4-FFF2-40B4-BE49-F238E27FC236}">
                <a16:creationId xmlns:a16="http://schemas.microsoft.com/office/drawing/2014/main" xmlns="" id="{39427B75-A5CD-49E0-89B7-8DFECF4FB0CF}"/>
              </a:ext>
            </a:extLst>
          </p:cNvPr>
          <p:cNvSpPr/>
          <p:nvPr/>
        </p:nvSpPr>
        <p:spPr>
          <a:xfrm>
            <a:off x="8101043" y="3010153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7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23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9" name="Picture 1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7037E-6 L -0.75247 0.03611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30" y="180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15" grpId="0" animBg="1"/>
      <p:bldP spid="16" grpId="0" animBg="1"/>
      <p:bldP spid="30" grpId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:\Users\ADMIN\Desktop\Giai cuu con vat\bear  mother and baby cartoon image 5.png">
            <a:extLst>
              <a:ext uri="{FF2B5EF4-FFF2-40B4-BE49-F238E27FC236}">
                <a16:creationId xmlns:a16="http://schemas.microsoft.com/office/drawing/2014/main" xmlns="" id="{A47C3CFE-05EF-4099-9514-2B02765C1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236" y="2259359"/>
            <a:ext cx="4323566" cy="501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1597708" y="1125774"/>
            <a:ext cx="2952906" cy="10200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endParaRPr lang="zh-CN" altLang="en-US" sz="4400" b="1" spc="3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charset="-122"/>
            </a:endParaRPr>
          </a:p>
        </p:txBody>
      </p:sp>
      <p:pic>
        <p:nvPicPr>
          <p:cNvPr id="5" name="图片 4" descr="6"/>
          <p:cNvPicPr>
            <a:picLocks noChangeAspect="1"/>
          </p:cNvPicPr>
          <p:nvPr/>
        </p:nvPicPr>
        <p:blipFill>
          <a:blip r:embed="rId4"/>
          <a:srcRect r="74368"/>
          <a:stretch>
            <a:fillRect/>
          </a:stretch>
        </p:blipFill>
        <p:spPr>
          <a:xfrm>
            <a:off x="-3810" y="4604385"/>
            <a:ext cx="1602105" cy="2278380"/>
          </a:xfrm>
          <a:prstGeom prst="rect">
            <a:avLst/>
          </a:prstGeom>
        </p:spPr>
      </p:pic>
      <p:pic>
        <p:nvPicPr>
          <p:cNvPr id="12" name="图片 11" descr="6"/>
          <p:cNvPicPr>
            <a:picLocks noChangeAspect="1"/>
          </p:cNvPicPr>
          <p:nvPr/>
        </p:nvPicPr>
        <p:blipFill>
          <a:blip r:embed="rId4"/>
          <a:srcRect l="47449" t="21697"/>
          <a:stretch>
            <a:fillRect/>
          </a:stretch>
        </p:blipFill>
        <p:spPr>
          <a:xfrm>
            <a:off x="9053195" y="5132705"/>
            <a:ext cx="3137535" cy="1704340"/>
          </a:xfrm>
          <a:prstGeom prst="rect">
            <a:avLst/>
          </a:prstGeom>
        </p:spPr>
      </p:pic>
      <p:sp>
        <p:nvSpPr>
          <p:cNvPr id="29" name="Rectangle: Rounded Corners 9">
            <a:extLst>
              <a:ext uri="{FF2B5EF4-FFF2-40B4-BE49-F238E27FC236}">
                <a16:creationId xmlns:a16="http://schemas.microsoft.com/office/drawing/2014/main" xmlns="" id="{2774E676-496B-4246-910B-2E0A6601E05B}"/>
              </a:ext>
            </a:extLst>
          </p:cNvPr>
          <p:cNvSpPr/>
          <p:nvPr/>
        </p:nvSpPr>
        <p:spPr>
          <a:xfrm>
            <a:off x="4386383" y="1739583"/>
            <a:ext cx="3534122" cy="78319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8000"/>
            </a:schemeClr>
          </a:solidFill>
          <a:ln w="57150"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en-US" sz="40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4000" b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ần</a:t>
            </a:r>
            <a:r>
              <a:rPr lang="en-US" altLang="en-US" sz="40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cù</a:t>
            </a:r>
            <a:endParaRPr lang="en-US" altLang="en-US" sz="4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: Rounded Corners 9">
            <a:extLst>
              <a:ext uri="{FF2B5EF4-FFF2-40B4-BE49-F238E27FC236}">
                <a16:creationId xmlns:a16="http://schemas.microsoft.com/office/drawing/2014/main" xmlns="" id="{3945A5DE-9C07-4920-9F9B-BF5743530884}"/>
              </a:ext>
            </a:extLst>
          </p:cNvPr>
          <p:cNvSpPr/>
          <p:nvPr/>
        </p:nvSpPr>
        <p:spPr>
          <a:xfrm>
            <a:off x="525931" y="3935095"/>
            <a:ext cx="3721305" cy="1430179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00B05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chăm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chỉ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chuyên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cần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chịu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khó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siêng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năng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   </a:t>
            </a:r>
            <a:r>
              <a:rPr lang="en-US" altLang="en-US" sz="2600" b="1" dirty="0" err="1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tần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tảo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chịu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thương</a:t>
            </a:r>
            <a:r>
              <a:rPr lang="en-US" altLang="en-US" sz="2600" b="1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,...</a:t>
            </a:r>
            <a:endParaRPr lang="en-US" altLang="en-US" sz="2600" b="1" dirty="0">
              <a:solidFill>
                <a:prstClr val="black"/>
              </a:solidFill>
              <a:latin typeface="Calibri Light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9">
            <a:extLst>
              <a:ext uri="{FF2B5EF4-FFF2-40B4-BE49-F238E27FC236}">
                <a16:creationId xmlns:a16="http://schemas.microsoft.com/office/drawing/2014/main" xmlns="" id="{DF8B9DC8-E0DD-41C2-A2BF-A8308768D98E}"/>
              </a:ext>
            </a:extLst>
          </p:cNvPr>
          <p:cNvSpPr/>
          <p:nvPr/>
        </p:nvSpPr>
        <p:spPr>
          <a:xfrm>
            <a:off x="7785693" y="4062458"/>
            <a:ext cx="3310122" cy="987504"/>
          </a:xfrm>
          <a:prstGeom prst="roundRect">
            <a:avLst/>
          </a:prstGeom>
          <a:solidFill>
            <a:schemeClr val="bg1">
              <a:alpha val="88000"/>
            </a:schemeClr>
          </a:solidFill>
          <a:ln w="28575">
            <a:solidFill>
              <a:srgbClr val="FF6699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spcBef>
                <a:spcPct val="20000"/>
              </a:spcBef>
              <a:buClr>
                <a:srgbClr val="E7E6E6"/>
              </a:buClr>
              <a:buSzPct val="75000"/>
            </a:pP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lười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biếng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lười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nhác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biếng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nhác</a:t>
            </a:r>
            <a:r>
              <a:rPr lang="en-US" altLang="en-US" sz="2600" b="1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,…</a:t>
            </a:r>
          </a:p>
        </p:txBody>
      </p:sp>
      <p:grpSp>
        <p:nvGrpSpPr>
          <p:cNvPr id="13" name="组合 5"/>
          <p:cNvGrpSpPr/>
          <p:nvPr/>
        </p:nvGrpSpPr>
        <p:grpSpPr>
          <a:xfrm>
            <a:off x="1597708" y="312910"/>
            <a:ext cx="3551555" cy="1128101"/>
            <a:chOff x="2638269" y="2965026"/>
            <a:chExt cx="3551555" cy="1128101"/>
          </a:xfrm>
        </p:grpSpPr>
        <p:sp>
          <p:nvSpPr>
            <p:cNvPr id="14" name="文本框 1"/>
            <p:cNvSpPr txBox="1">
              <a:spLocks noChangeArrowheads="1"/>
            </p:cNvSpPr>
            <p:nvPr/>
          </p:nvSpPr>
          <p:spPr bwMode="auto">
            <a:xfrm>
              <a:off x="2638269" y="2965026"/>
              <a:ext cx="355155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Nexa Light" panose="02000000000000000000" pitchFamily="50" charset="0"/>
                  <a:ea typeface="微软雅黑" panose="020B0503020204020204" charset="-122"/>
                </a:defRPr>
              </a:lvl9pPr>
            </a:lstStyle>
            <a:p>
              <a:pPr>
                <a:defRPr/>
              </a:pPr>
              <a:endPara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矩形 7"/>
            <p:cNvSpPr/>
            <p:nvPr/>
          </p:nvSpPr>
          <p:spPr>
            <a:xfrm>
              <a:off x="2638269" y="3073040"/>
              <a:ext cx="2952906" cy="102008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endParaRPr lang="zh-CN" altLang="en-US" sz="4400" b="1" spc="3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charset="-122"/>
              </a:endParaRPr>
            </a:p>
          </p:txBody>
        </p:sp>
      </p:grpSp>
      <p:sp>
        <p:nvSpPr>
          <p:cNvPr id="19" name="Rounded Rectangle 18"/>
          <p:cNvSpPr/>
          <p:nvPr/>
        </p:nvSpPr>
        <p:spPr>
          <a:xfrm>
            <a:off x="1712580" y="106031"/>
            <a:ext cx="9483459" cy="1416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文本框 24"/>
          <p:cNvSpPr txBox="1"/>
          <p:nvPr/>
        </p:nvSpPr>
        <p:spPr>
          <a:xfrm>
            <a:off x="1846341" y="239808"/>
            <a:ext cx="9104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1: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nghĩa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mỗi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sau</a:t>
            </a:r>
            <a:r>
              <a:rPr lang="en-US" altLang="en-US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Rectangle: Rounded Corners 11">
            <a:extLst>
              <a:ext uri="{FF2B5EF4-FFF2-40B4-BE49-F238E27FC236}">
                <a16:creationId xmlns:a16="http://schemas.microsoft.com/office/drawing/2014/main" xmlns="" id="{50B5BCDC-2AF8-451C-8345-1F9FB00650EE}"/>
              </a:ext>
            </a:extLst>
          </p:cNvPr>
          <p:cNvSpPr/>
          <p:nvPr/>
        </p:nvSpPr>
        <p:spPr>
          <a:xfrm>
            <a:off x="1208719" y="2945841"/>
            <a:ext cx="2666694" cy="68103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vi-VN" sz="3400" b="1" dirty="0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400" b="1" dirty="0" err="1">
                <a:ln w="0"/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400" b="1" dirty="0">
              <a:ln w="0"/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: Rounded Corners 54">
            <a:extLst>
              <a:ext uri="{FF2B5EF4-FFF2-40B4-BE49-F238E27FC236}">
                <a16:creationId xmlns:a16="http://schemas.microsoft.com/office/drawing/2014/main" xmlns="" id="{39427B75-A5CD-49E0-89B7-8DFECF4FB0CF}"/>
              </a:ext>
            </a:extLst>
          </p:cNvPr>
          <p:cNvSpPr/>
          <p:nvPr/>
        </p:nvSpPr>
        <p:spPr>
          <a:xfrm>
            <a:off x="8101043" y="3010153"/>
            <a:ext cx="2679423" cy="71508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99"/>
            </a:solidFill>
            <a:prstDash val="sys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vi-VN" sz="3600" b="1" dirty="0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600" b="1" dirty="0" err="1">
                <a:ln w="0"/>
                <a:solidFill>
                  <a:srgbClr val="FF66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nghĩa</a:t>
            </a:r>
            <a:endParaRPr lang="vi-VN" sz="3600" b="1" dirty="0">
              <a:ln w="0"/>
              <a:solidFill>
                <a:srgbClr val="FF66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725" r="9710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54793" y="239808"/>
            <a:ext cx="744266" cy="59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-1.12148 0.02107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68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19" grpId="0" animBg="1"/>
      <p:bldP spid="20" grpId="0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1132</Words>
  <Application>Microsoft Office PowerPoint</Application>
  <PresentationFormat>Widescreen</PresentationFormat>
  <Paragraphs>92</Paragraphs>
  <Slides>18</Slides>
  <Notes>14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Times New Roman</vt:lpstr>
      <vt:lpstr>微软雅黑</vt:lpstr>
      <vt:lpstr>Comic Sans MS</vt:lpstr>
      <vt:lpstr>Arial</vt:lpstr>
      <vt:lpstr>宋体</vt:lpstr>
      <vt:lpstr>Coiny</vt:lpstr>
      <vt:lpstr>Calibri Light</vt:lpstr>
      <vt:lpstr>等线</vt:lpstr>
      <vt:lpstr>Calibri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11</cp:revision>
  <dcterms:created xsi:type="dcterms:W3CDTF">2021-12-17T08:10:09Z</dcterms:created>
  <dcterms:modified xsi:type="dcterms:W3CDTF">2021-12-23T09:46:31Z</dcterms:modified>
</cp:coreProperties>
</file>