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5" r:id="rId2"/>
    <p:sldId id="258" r:id="rId3"/>
    <p:sldId id="272" r:id="rId4"/>
    <p:sldId id="259" r:id="rId5"/>
    <p:sldId id="260" r:id="rId6"/>
    <p:sldId id="273" r:id="rId7"/>
    <p:sldId id="274" r:id="rId8"/>
    <p:sldId id="275" r:id="rId9"/>
    <p:sldId id="276" r:id="rId10"/>
    <p:sldId id="257" r:id="rId11"/>
    <p:sldId id="277" r:id="rId12"/>
    <p:sldId id="281" r:id="rId13"/>
    <p:sldId id="294" r:id="rId14"/>
    <p:sldId id="295" r:id="rId15"/>
    <p:sldId id="296" r:id="rId16"/>
    <p:sldId id="304" r:id="rId17"/>
    <p:sldId id="282" r:id="rId18"/>
    <p:sldId id="284" r:id="rId19"/>
    <p:sldId id="285" r:id="rId20"/>
    <p:sldId id="286" r:id="rId21"/>
    <p:sldId id="287" r:id="rId22"/>
    <p:sldId id="292" r:id="rId23"/>
    <p:sldId id="289" r:id="rId24"/>
    <p:sldId id="303" r:id="rId25"/>
    <p:sldId id="290" r:id="rId26"/>
    <p:sldId id="291" r:id="rId27"/>
    <p:sldId id="269" r:id="rId28"/>
    <p:sldId id="270" r:id="rId29"/>
    <p:sldId id="293" r:id="rId30"/>
    <p:sldId id="263" r:id="rId31"/>
    <p:sldId id="299" r:id="rId32"/>
    <p:sldId id="298" r:id="rId33"/>
    <p:sldId id="300" r:id="rId34"/>
    <p:sldId id="302" r:id="rId35"/>
    <p:sldId id="262" r:id="rId36"/>
    <p:sldId id="271" r:id="rId37"/>
  </p:sldIdLst>
  <p:sldSz cx="9144000" cy="5143500" type="screen16x9"/>
  <p:notesSz cx="6858000" cy="9144000"/>
  <p:embeddedFontLst>
    <p:embeddedFont>
      <p:font typeface="等线" panose="020B0604020202020204" charset="-122"/>
      <p:regular r:id="rId39"/>
    </p:embeddedFont>
    <p:embeddedFont>
      <p:font typeface="VNI-Avo" panose="020B0604020202020204"/>
      <p:regular r:id="rId40"/>
      <p:bold r:id="rId41"/>
      <p:italic r:id="rId42"/>
      <p:boldItalic r:id="rId43"/>
    </p:embeddedFont>
    <p:embeddedFont>
      <p:font typeface="Showcard Gothic" panose="04020904020102020604" pitchFamily="82" charset="0"/>
      <p:regular r:id="rId44"/>
    </p:embeddedFont>
    <p:embeddedFont>
      <p:font typeface="DFGothic-EB" panose="020B0600070205080204" charset="-128"/>
      <p:regular r:id="rId45"/>
    </p:embeddedFont>
    <p:embeddedFont>
      <p:font typeface="Tahoma" panose="020B0604030504040204" pitchFamily="34" charset="0"/>
      <p:regular r:id="rId46"/>
      <p:bold r:id="rId47"/>
    </p:embeddedFont>
    <p:embeddedFont>
      <p:font typeface="Times" panose="02020603050405020304" pitchFamily="18" charset="0"/>
      <p:regular r:id="rId48"/>
      <p:bold r:id="rId49"/>
      <p:italic r:id="rId50"/>
      <p:boldItalic r:id="rId51"/>
    </p:embeddedFont>
    <p:embeddedFont>
      <p:font typeface="微软雅黑" panose="020B0503020204020204" pitchFamily="34" charset="-122"/>
      <p:regular r:id="rId52"/>
      <p:bold r:id="rId53"/>
    </p:embeddedFont>
    <p:embeddedFont>
      <p:font typeface="微软雅黑 Light" panose="020B0502040204020203" pitchFamily="34" charset="-122"/>
      <p:regular r:id="rId54"/>
    </p:embeddedFont>
    <p:embeddedFont>
      <p:font typeface="#9Slide05 SVNUT Triumph" panose="00000500000000000000" charset="0"/>
      <p:italic r:id="rId55"/>
    </p:embeddedFont>
    <p:embeddedFont>
      <p:font typeface="VNI-Times" panose="020B0604020202020204"/>
      <p:regular r:id="rId56"/>
      <p:bold r:id="rId57"/>
      <p:italic r:id="rId58"/>
      <p:boldItalic r:id="rId59"/>
    </p:embeddedFont>
    <p:embeddedFont>
      <p:font typeface="宋体" panose="02010600030101010101" pitchFamily="2" charset="-122"/>
      <p:regular r:id="rId60"/>
    </p:embeddedFont>
    <p:embeddedFont>
      <p:font typeface="Calibri" panose="020F0502020204030204" pitchFamily="34" charset="0"/>
      <p:regular r:id="rId61"/>
      <p:bold r:id="rId62"/>
      <p:italic r:id="rId63"/>
      <p:boldItalic r:id="rId64"/>
    </p:embeddedFont>
    <p:embeddedFont>
      <p:font typeface="Coiny" panose="020B0604020202020204" charset="0"/>
      <p:regular r:id="rId65"/>
    </p:embeddedFont>
    <p:embeddedFont>
      <p:font typeface="#9Slide03 SFU Futura_05" panose="020B0604020202020204" charset="0"/>
      <p:bold r:id="rId66"/>
    </p:embeddedFont>
    <p:embeddedFont>
      <p:font typeface="#9Slide05 Fleur" panose="020B0604020202020204" charset="0"/>
      <p:regular r:id="rId67"/>
    </p:embeddedFont>
    <p:embeddedFont>
      <p:font typeface="#9Slide03 Ample" panose="020B0604020202020204" charset="0"/>
      <p:regular r:id="rId68"/>
    </p:embeddedFont>
  </p:embeddedFontLst>
  <p:custDataLst>
    <p:tags r:id="rId6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51F"/>
    <a:srgbClr val="FF6600"/>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5" autoAdjust="0"/>
    <p:restoredTop sz="94660"/>
  </p:normalViewPr>
  <p:slideViewPr>
    <p:cSldViewPr snapToGrid="0">
      <p:cViewPr varScale="1">
        <p:scale>
          <a:sx n="87" d="100"/>
          <a:sy n="87" d="100"/>
        </p:scale>
        <p:origin x="602"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3.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2021/12/23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12</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16</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26</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28</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29</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30</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31</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35</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36</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5</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10</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2021/12/23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2021/12/23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0.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9.wdp"/><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18" Type="http://schemas.openxmlformats.org/officeDocument/2006/relationships/image" Target="../media/image34.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5.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image" Target="../media/image18.png"/><Relationship Id="rId29" Type="http://schemas.openxmlformats.org/officeDocument/2006/relationships/image" Target="../media/image38.pn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11.png"/><Relationship Id="rId32" Type="http://schemas.openxmlformats.org/officeDocument/2006/relationships/image" Target="../media/image41.png"/><Relationship Id="rId5" Type="http://schemas.openxmlformats.org/officeDocument/2006/relationships/image" Target="../media/image24.png"/><Relationship Id="rId15" Type="http://schemas.openxmlformats.org/officeDocument/2006/relationships/image" Target="../media/image31.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40.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30.png"/><Relationship Id="rId22" Type="http://schemas.openxmlformats.org/officeDocument/2006/relationships/image" Target="../media/image36.png"/><Relationship Id="rId27" Type="http://schemas.openxmlformats.org/officeDocument/2006/relationships/image" Target="../media/image12.png"/><Relationship Id="rId30"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80.png"/><Relationship Id="rId5" Type="http://schemas.microsoft.com/office/2007/relationships/hdphoto" Target="../media/hdphoto9.wdp"/><Relationship Id="rId10" Type="http://schemas.microsoft.com/office/2007/relationships/hdphoto" Target="../media/hdphoto12.wdp"/><Relationship Id="rId4" Type="http://schemas.openxmlformats.org/officeDocument/2006/relationships/image" Target="../media/image73.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4.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4.png"/><Relationship Id="rId4" Type="http://schemas.microsoft.com/office/2007/relationships/hdphoto" Target="../media/hdphoto9.wdp"/><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4.png"/><Relationship Id="rId4" Type="http://schemas.microsoft.com/office/2007/relationships/hdphoto" Target="../media/hdphoto9.wdp"/><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1.png"/><Relationship Id="rId7"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10" Type="http://schemas.microsoft.com/office/2007/relationships/hdphoto" Target="../media/hdphoto14.wdp"/><Relationship Id="rId4" Type="http://schemas.openxmlformats.org/officeDocument/2006/relationships/image" Target="../media/image87.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7" Type="http://schemas.microsoft.com/office/2007/relationships/hdphoto" Target="../media/hdphoto13.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95.png"/><Relationship Id="rId4" Type="http://schemas.openxmlformats.org/officeDocument/2006/relationships/image" Target="../media/image94.jpg"/></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84.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92.png"/><Relationship Id="rId4" Type="http://schemas.openxmlformats.org/officeDocument/2006/relationships/image" Target="../media/image98.jp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13.wdp"/><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4.png"/><Relationship Id="rId5" Type="http://schemas.microsoft.com/office/2007/relationships/hdphoto" Target="../media/hdphoto15.wdp"/><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9.wdp"/><Relationship Id="rId3" Type="http://schemas.openxmlformats.org/officeDocument/2006/relationships/image" Target="../media/image104.png"/><Relationship Id="rId7" Type="http://schemas.microsoft.com/office/2007/relationships/hdphoto" Target="../media/hdphoto16.wdp"/><Relationship Id="rId12" Type="http://schemas.openxmlformats.org/officeDocument/2006/relationships/image" Target="../media/image109.png"/><Relationship Id="rId17" Type="http://schemas.microsoft.com/office/2007/relationships/hdphoto" Target="../media/hdphoto21.wdp"/><Relationship Id="rId2" Type="http://schemas.openxmlformats.org/officeDocument/2006/relationships/slideLayout" Target="../slideLayouts/slideLayout12.xml"/><Relationship Id="rId16" Type="http://schemas.openxmlformats.org/officeDocument/2006/relationships/image" Target="../media/image111.png"/><Relationship Id="rId1" Type="http://schemas.openxmlformats.org/officeDocument/2006/relationships/tags" Target="../tags/tag10.xml"/><Relationship Id="rId6" Type="http://schemas.openxmlformats.org/officeDocument/2006/relationships/image" Target="../media/image106.png"/><Relationship Id="rId11" Type="http://schemas.microsoft.com/office/2007/relationships/hdphoto" Target="../media/hdphoto18.wdp"/><Relationship Id="rId5" Type="http://schemas.openxmlformats.org/officeDocument/2006/relationships/image" Target="../media/image105.png"/><Relationship Id="rId15" Type="http://schemas.microsoft.com/office/2007/relationships/hdphoto" Target="../media/hdphoto20.wdp"/><Relationship Id="rId10" Type="http://schemas.openxmlformats.org/officeDocument/2006/relationships/image" Target="../media/image108.png"/><Relationship Id="rId4" Type="http://schemas.openxmlformats.org/officeDocument/2006/relationships/image" Target="../media/image104.svg"/><Relationship Id="rId9" Type="http://schemas.microsoft.com/office/2007/relationships/hdphoto" Target="../media/hdphoto17.wdp"/><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3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4.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1.png"/><Relationship Id="rId27"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 xmlns:a16="http://schemas.microsoft.com/office/drawing/2014/main" id="{BDB284E3-9192-4C85-8105-FDD91E32A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1" y="1873320"/>
            <a:ext cx="3270180" cy="3270180"/>
          </a:xfrm>
          <a:prstGeom prst="rect">
            <a:avLst/>
          </a:prstGeom>
        </p:spPr>
      </p:pic>
      <p:sp>
        <p:nvSpPr>
          <p:cNvPr id="8" name="Rectangle: Rounded Corners 7">
            <a:extLst>
              <a:ext uri="{FF2B5EF4-FFF2-40B4-BE49-F238E27FC236}">
                <a16:creationId xmlns="" xmlns:a16="http://schemas.microsoft.com/office/drawing/2014/main" id="{CF7DB032-3DE7-4929-B7A8-E011B4CF4988}"/>
              </a:ext>
            </a:extLst>
          </p:cNvPr>
          <p:cNvSpPr/>
          <p:nvPr/>
        </p:nvSpPr>
        <p:spPr>
          <a:xfrm>
            <a:off x="1183817" y="292963"/>
            <a:ext cx="6776367" cy="1162143"/>
          </a:xfrm>
          <a:custGeom>
            <a:avLst/>
            <a:gdLst>
              <a:gd name="connsiteX0" fmla="*/ 0 w 9035156"/>
              <a:gd name="connsiteY0" fmla="*/ 258259 h 1549524"/>
              <a:gd name="connsiteX1" fmla="*/ 258259 w 9035156"/>
              <a:gd name="connsiteY1" fmla="*/ 0 h 1549524"/>
              <a:gd name="connsiteX2" fmla="*/ 657980 w 9035156"/>
              <a:gd name="connsiteY2" fmla="*/ 0 h 1549524"/>
              <a:gd name="connsiteX3" fmla="*/ 1228073 w 9035156"/>
              <a:gd name="connsiteY3" fmla="*/ 0 h 1549524"/>
              <a:gd name="connsiteX4" fmla="*/ 1712980 w 9035156"/>
              <a:gd name="connsiteY4" fmla="*/ 0 h 1549524"/>
              <a:gd name="connsiteX5" fmla="*/ 2368260 w 9035156"/>
              <a:gd name="connsiteY5" fmla="*/ 0 h 1549524"/>
              <a:gd name="connsiteX6" fmla="*/ 2767981 w 9035156"/>
              <a:gd name="connsiteY6" fmla="*/ 0 h 1549524"/>
              <a:gd name="connsiteX7" fmla="*/ 3423261 w 9035156"/>
              <a:gd name="connsiteY7" fmla="*/ 0 h 1549524"/>
              <a:gd name="connsiteX8" fmla="*/ 3822981 w 9035156"/>
              <a:gd name="connsiteY8" fmla="*/ 0 h 1549524"/>
              <a:gd name="connsiteX9" fmla="*/ 4478261 w 9035156"/>
              <a:gd name="connsiteY9" fmla="*/ 0 h 1549524"/>
              <a:gd name="connsiteX10" fmla="*/ 5133541 w 9035156"/>
              <a:gd name="connsiteY10" fmla="*/ 0 h 1549524"/>
              <a:gd name="connsiteX11" fmla="*/ 5703635 w 9035156"/>
              <a:gd name="connsiteY11" fmla="*/ 0 h 1549524"/>
              <a:gd name="connsiteX12" fmla="*/ 6188542 w 9035156"/>
              <a:gd name="connsiteY12" fmla="*/ 0 h 1549524"/>
              <a:gd name="connsiteX13" fmla="*/ 7014194 w 9035156"/>
              <a:gd name="connsiteY13" fmla="*/ 0 h 1549524"/>
              <a:gd name="connsiteX14" fmla="*/ 7839847 w 9035156"/>
              <a:gd name="connsiteY14" fmla="*/ 0 h 1549524"/>
              <a:gd name="connsiteX15" fmla="*/ 8776897 w 9035156"/>
              <a:gd name="connsiteY15" fmla="*/ 0 h 1549524"/>
              <a:gd name="connsiteX16" fmla="*/ 9035156 w 9035156"/>
              <a:gd name="connsiteY16" fmla="*/ 258259 h 1549524"/>
              <a:gd name="connsiteX17" fmla="*/ 9035156 w 9035156"/>
              <a:gd name="connsiteY17" fmla="*/ 785092 h 1549524"/>
              <a:gd name="connsiteX18" fmla="*/ 9035156 w 9035156"/>
              <a:gd name="connsiteY18" fmla="*/ 1291265 h 1549524"/>
              <a:gd name="connsiteX19" fmla="*/ 8776897 w 9035156"/>
              <a:gd name="connsiteY19" fmla="*/ 1549524 h 1549524"/>
              <a:gd name="connsiteX20" fmla="*/ 8036431 w 9035156"/>
              <a:gd name="connsiteY20" fmla="*/ 1549524 h 1549524"/>
              <a:gd name="connsiteX21" fmla="*/ 7551524 w 9035156"/>
              <a:gd name="connsiteY21" fmla="*/ 1549524 h 1549524"/>
              <a:gd name="connsiteX22" fmla="*/ 7066617 w 9035156"/>
              <a:gd name="connsiteY22" fmla="*/ 1549524 h 1549524"/>
              <a:gd name="connsiteX23" fmla="*/ 6666896 w 9035156"/>
              <a:gd name="connsiteY23" fmla="*/ 1549524 h 1549524"/>
              <a:gd name="connsiteX24" fmla="*/ 6181989 w 9035156"/>
              <a:gd name="connsiteY24" fmla="*/ 1549524 h 1549524"/>
              <a:gd name="connsiteX25" fmla="*/ 5356336 w 9035156"/>
              <a:gd name="connsiteY25" fmla="*/ 1549524 h 1549524"/>
              <a:gd name="connsiteX26" fmla="*/ 4701056 w 9035156"/>
              <a:gd name="connsiteY26" fmla="*/ 1549524 h 1549524"/>
              <a:gd name="connsiteX27" fmla="*/ 3960590 w 9035156"/>
              <a:gd name="connsiteY27" fmla="*/ 1549524 h 1549524"/>
              <a:gd name="connsiteX28" fmla="*/ 3134938 w 9035156"/>
              <a:gd name="connsiteY28" fmla="*/ 1549524 h 1549524"/>
              <a:gd name="connsiteX29" fmla="*/ 2309285 w 9035156"/>
              <a:gd name="connsiteY29" fmla="*/ 1549524 h 1549524"/>
              <a:gd name="connsiteX30" fmla="*/ 1909564 w 9035156"/>
              <a:gd name="connsiteY30" fmla="*/ 1549524 h 1549524"/>
              <a:gd name="connsiteX31" fmla="*/ 1254284 w 9035156"/>
              <a:gd name="connsiteY31" fmla="*/ 1549524 h 1549524"/>
              <a:gd name="connsiteX32" fmla="*/ 854564 w 9035156"/>
              <a:gd name="connsiteY32" fmla="*/ 1549524 h 1549524"/>
              <a:gd name="connsiteX33" fmla="*/ 258259 w 9035156"/>
              <a:gd name="connsiteY33" fmla="*/ 1549524 h 1549524"/>
              <a:gd name="connsiteX34" fmla="*/ 0 w 9035156"/>
              <a:gd name="connsiteY34" fmla="*/ 1291265 h 1549524"/>
              <a:gd name="connsiteX35" fmla="*/ 0 w 9035156"/>
              <a:gd name="connsiteY35" fmla="*/ 754102 h 1549524"/>
              <a:gd name="connsiteX36" fmla="*/ 0 w 9035156"/>
              <a:gd name="connsiteY36" fmla="*/ 258259 h 154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35156" h="1549524" fill="none" extrusionOk="0">
                <a:moveTo>
                  <a:pt x="0" y="258259"/>
                </a:moveTo>
                <a:cubicBezTo>
                  <a:pt x="18751" y="103611"/>
                  <a:pt x="105332" y="4189"/>
                  <a:pt x="258259" y="0"/>
                </a:cubicBezTo>
                <a:cubicBezTo>
                  <a:pt x="455445" y="-10048"/>
                  <a:pt x="510846" y="-1874"/>
                  <a:pt x="657980" y="0"/>
                </a:cubicBezTo>
                <a:cubicBezTo>
                  <a:pt x="805114" y="1874"/>
                  <a:pt x="944749" y="10837"/>
                  <a:pt x="1228073" y="0"/>
                </a:cubicBezTo>
                <a:cubicBezTo>
                  <a:pt x="1511397" y="-10837"/>
                  <a:pt x="1586870" y="14407"/>
                  <a:pt x="1712980" y="0"/>
                </a:cubicBezTo>
                <a:cubicBezTo>
                  <a:pt x="1839090" y="-14407"/>
                  <a:pt x="2053580" y="7072"/>
                  <a:pt x="2368260" y="0"/>
                </a:cubicBezTo>
                <a:cubicBezTo>
                  <a:pt x="2682940" y="-7072"/>
                  <a:pt x="2633795" y="14944"/>
                  <a:pt x="2767981" y="0"/>
                </a:cubicBezTo>
                <a:cubicBezTo>
                  <a:pt x="2902167" y="-14944"/>
                  <a:pt x="3246492" y="-13699"/>
                  <a:pt x="3423261" y="0"/>
                </a:cubicBezTo>
                <a:cubicBezTo>
                  <a:pt x="3600030" y="13699"/>
                  <a:pt x="3733732" y="-11215"/>
                  <a:pt x="3822981" y="0"/>
                </a:cubicBezTo>
                <a:cubicBezTo>
                  <a:pt x="3912230" y="11215"/>
                  <a:pt x="4264294" y="4910"/>
                  <a:pt x="4478261" y="0"/>
                </a:cubicBezTo>
                <a:cubicBezTo>
                  <a:pt x="4692228" y="-4910"/>
                  <a:pt x="4887220" y="1654"/>
                  <a:pt x="5133541" y="0"/>
                </a:cubicBezTo>
                <a:cubicBezTo>
                  <a:pt x="5379862" y="-1654"/>
                  <a:pt x="5586094" y="-5726"/>
                  <a:pt x="5703635" y="0"/>
                </a:cubicBezTo>
                <a:cubicBezTo>
                  <a:pt x="5821176" y="5726"/>
                  <a:pt x="5966561" y="-10026"/>
                  <a:pt x="6188542" y="0"/>
                </a:cubicBezTo>
                <a:cubicBezTo>
                  <a:pt x="6410523" y="10026"/>
                  <a:pt x="6785946" y="21639"/>
                  <a:pt x="7014194" y="0"/>
                </a:cubicBezTo>
                <a:cubicBezTo>
                  <a:pt x="7242442" y="-21639"/>
                  <a:pt x="7650034" y="37597"/>
                  <a:pt x="7839847" y="0"/>
                </a:cubicBezTo>
                <a:cubicBezTo>
                  <a:pt x="8029660" y="-37597"/>
                  <a:pt x="8439538" y="23534"/>
                  <a:pt x="8776897" y="0"/>
                </a:cubicBezTo>
                <a:cubicBezTo>
                  <a:pt x="8903910" y="30493"/>
                  <a:pt x="9051314" y="133609"/>
                  <a:pt x="9035156" y="258259"/>
                </a:cubicBezTo>
                <a:cubicBezTo>
                  <a:pt x="9009804" y="456729"/>
                  <a:pt x="9025330" y="612064"/>
                  <a:pt x="9035156" y="785092"/>
                </a:cubicBezTo>
                <a:cubicBezTo>
                  <a:pt x="9044982" y="958120"/>
                  <a:pt x="9054046" y="1122119"/>
                  <a:pt x="9035156" y="1291265"/>
                </a:cubicBezTo>
                <a:cubicBezTo>
                  <a:pt x="9033984" y="1438266"/>
                  <a:pt x="8904479" y="1536126"/>
                  <a:pt x="8776897" y="1549524"/>
                </a:cubicBezTo>
                <a:cubicBezTo>
                  <a:pt x="8533011" y="1518657"/>
                  <a:pt x="8249774" y="1524131"/>
                  <a:pt x="8036431" y="1549524"/>
                </a:cubicBezTo>
                <a:cubicBezTo>
                  <a:pt x="7823088" y="1574917"/>
                  <a:pt x="7683286" y="1547304"/>
                  <a:pt x="7551524" y="1549524"/>
                </a:cubicBezTo>
                <a:cubicBezTo>
                  <a:pt x="7419762" y="1551744"/>
                  <a:pt x="7168241" y="1532546"/>
                  <a:pt x="7066617" y="1549524"/>
                </a:cubicBezTo>
                <a:cubicBezTo>
                  <a:pt x="6964993" y="1566502"/>
                  <a:pt x="6795546" y="1558103"/>
                  <a:pt x="6666896" y="1549524"/>
                </a:cubicBezTo>
                <a:cubicBezTo>
                  <a:pt x="6538246" y="1540945"/>
                  <a:pt x="6329880" y="1538885"/>
                  <a:pt x="6181989" y="1549524"/>
                </a:cubicBezTo>
                <a:cubicBezTo>
                  <a:pt x="6034098" y="1560163"/>
                  <a:pt x="5608231" y="1549342"/>
                  <a:pt x="5356336" y="1549524"/>
                </a:cubicBezTo>
                <a:cubicBezTo>
                  <a:pt x="5104441" y="1549706"/>
                  <a:pt x="4912556" y="1556547"/>
                  <a:pt x="4701056" y="1549524"/>
                </a:cubicBezTo>
                <a:cubicBezTo>
                  <a:pt x="4489556" y="1542501"/>
                  <a:pt x="4285768" y="1534078"/>
                  <a:pt x="3960590" y="1549524"/>
                </a:cubicBezTo>
                <a:cubicBezTo>
                  <a:pt x="3635412" y="1564970"/>
                  <a:pt x="3358361" y="1568781"/>
                  <a:pt x="3134938" y="1549524"/>
                </a:cubicBezTo>
                <a:cubicBezTo>
                  <a:pt x="2911515" y="1530267"/>
                  <a:pt x="2478902" y="1520046"/>
                  <a:pt x="2309285" y="1549524"/>
                </a:cubicBezTo>
                <a:cubicBezTo>
                  <a:pt x="2139668" y="1579002"/>
                  <a:pt x="2069332" y="1531587"/>
                  <a:pt x="1909564" y="1549524"/>
                </a:cubicBezTo>
                <a:cubicBezTo>
                  <a:pt x="1749796" y="1567461"/>
                  <a:pt x="1453239" y="1536237"/>
                  <a:pt x="1254284" y="1549524"/>
                </a:cubicBezTo>
                <a:cubicBezTo>
                  <a:pt x="1055329" y="1562811"/>
                  <a:pt x="981564" y="1556689"/>
                  <a:pt x="854564" y="1549524"/>
                </a:cubicBezTo>
                <a:cubicBezTo>
                  <a:pt x="727564" y="1542359"/>
                  <a:pt x="389264" y="1541499"/>
                  <a:pt x="258259" y="1549524"/>
                </a:cubicBezTo>
                <a:cubicBezTo>
                  <a:pt x="99937" y="1559779"/>
                  <a:pt x="-32229" y="1445347"/>
                  <a:pt x="0" y="1291265"/>
                </a:cubicBezTo>
                <a:cubicBezTo>
                  <a:pt x="-7340" y="1080744"/>
                  <a:pt x="5312" y="890887"/>
                  <a:pt x="0" y="754102"/>
                </a:cubicBezTo>
                <a:cubicBezTo>
                  <a:pt x="-5312" y="617317"/>
                  <a:pt x="-3418" y="490790"/>
                  <a:pt x="0" y="258259"/>
                </a:cubicBezTo>
                <a:close/>
              </a:path>
              <a:path w="9035156" h="1549524" stroke="0" extrusionOk="0">
                <a:moveTo>
                  <a:pt x="0" y="258259"/>
                </a:moveTo>
                <a:cubicBezTo>
                  <a:pt x="34275" y="119991"/>
                  <a:pt x="88616" y="-21809"/>
                  <a:pt x="258259" y="0"/>
                </a:cubicBezTo>
                <a:cubicBezTo>
                  <a:pt x="522125" y="27051"/>
                  <a:pt x="830057" y="-2405"/>
                  <a:pt x="998725" y="0"/>
                </a:cubicBezTo>
                <a:cubicBezTo>
                  <a:pt x="1167393" y="2405"/>
                  <a:pt x="1565316" y="36194"/>
                  <a:pt x="1824378" y="0"/>
                </a:cubicBezTo>
                <a:cubicBezTo>
                  <a:pt x="2083440" y="-36194"/>
                  <a:pt x="2038505" y="4689"/>
                  <a:pt x="2224099" y="0"/>
                </a:cubicBezTo>
                <a:cubicBezTo>
                  <a:pt x="2409693" y="-4689"/>
                  <a:pt x="2472440" y="8584"/>
                  <a:pt x="2623819" y="0"/>
                </a:cubicBezTo>
                <a:cubicBezTo>
                  <a:pt x="2775198" y="-8584"/>
                  <a:pt x="2953541" y="17176"/>
                  <a:pt x="3108726" y="0"/>
                </a:cubicBezTo>
                <a:cubicBezTo>
                  <a:pt x="3263911" y="-17176"/>
                  <a:pt x="3626563" y="719"/>
                  <a:pt x="3934379" y="0"/>
                </a:cubicBezTo>
                <a:cubicBezTo>
                  <a:pt x="4242195" y="-719"/>
                  <a:pt x="4222594" y="21779"/>
                  <a:pt x="4419286" y="0"/>
                </a:cubicBezTo>
                <a:cubicBezTo>
                  <a:pt x="4615978" y="-21779"/>
                  <a:pt x="4731074" y="16890"/>
                  <a:pt x="4819007" y="0"/>
                </a:cubicBezTo>
                <a:cubicBezTo>
                  <a:pt x="4906940" y="-16890"/>
                  <a:pt x="5103354" y="-22652"/>
                  <a:pt x="5303914" y="0"/>
                </a:cubicBezTo>
                <a:cubicBezTo>
                  <a:pt x="5504474" y="22652"/>
                  <a:pt x="5522945" y="7577"/>
                  <a:pt x="5703635" y="0"/>
                </a:cubicBezTo>
                <a:cubicBezTo>
                  <a:pt x="5884325" y="-7577"/>
                  <a:pt x="6287597" y="14857"/>
                  <a:pt x="6444101" y="0"/>
                </a:cubicBezTo>
                <a:cubicBezTo>
                  <a:pt x="6600605" y="-14857"/>
                  <a:pt x="6816265" y="-18173"/>
                  <a:pt x="7184567" y="0"/>
                </a:cubicBezTo>
                <a:cubicBezTo>
                  <a:pt x="7552869" y="18173"/>
                  <a:pt x="7601121" y="-25742"/>
                  <a:pt x="7754660" y="0"/>
                </a:cubicBezTo>
                <a:cubicBezTo>
                  <a:pt x="7908199" y="25742"/>
                  <a:pt x="8416763" y="-4939"/>
                  <a:pt x="8776897" y="0"/>
                </a:cubicBezTo>
                <a:cubicBezTo>
                  <a:pt x="8898920" y="-949"/>
                  <a:pt x="9061351" y="100022"/>
                  <a:pt x="9035156" y="258259"/>
                </a:cubicBezTo>
                <a:cubicBezTo>
                  <a:pt x="9040825" y="405796"/>
                  <a:pt x="9058645" y="675899"/>
                  <a:pt x="9035156" y="795422"/>
                </a:cubicBezTo>
                <a:cubicBezTo>
                  <a:pt x="9011667" y="914945"/>
                  <a:pt x="9053689" y="1141895"/>
                  <a:pt x="9035156" y="1291265"/>
                </a:cubicBezTo>
                <a:cubicBezTo>
                  <a:pt x="9027604" y="1421875"/>
                  <a:pt x="8922934" y="1542029"/>
                  <a:pt x="8776897" y="1549524"/>
                </a:cubicBezTo>
                <a:cubicBezTo>
                  <a:pt x="8564118" y="1576673"/>
                  <a:pt x="8375451" y="1521540"/>
                  <a:pt x="8036431" y="1549524"/>
                </a:cubicBezTo>
                <a:cubicBezTo>
                  <a:pt x="7697411" y="1577508"/>
                  <a:pt x="7717281" y="1560477"/>
                  <a:pt x="7636710" y="1549524"/>
                </a:cubicBezTo>
                <a:cubicBezTo>
                  <a:pt x="7556139" y="1538571"/>
                  <a:pt x="7258993" y="1561607"/>
                  <a:pt x="7151803" y="1549524"/>
                </a:cubicBezTo>
                <a:cubicBezTo>
                  <a:pt x="7044613" y="1537441"/>
                  <a:pt x="6949102" y="1532853"/>
                  <a:pt x="6752082" y="1549524"/>
                </a:cubicBezTo>
                <a:cubicBezTo>
                  <a:pt x="6555062" y="1566195"/>
                  <a:pt x="6171087" y="1570581"/>
                  <a:pt x="6011616" y="1549524"/>
                </a:cubicBezTo>
                <a:cubicBezTo>
                  <a:pt x="5852145" y="1528467"/>
                  <a:pt x="5394054" y="1510656"/>
                  <a:pt x="5185963" y="1549524"/>
                </a:cubicBezTo>
                <a:cubicBezTo>
                  <a:pt x="4977872" y="1588392"/>
                  <a:pt x="4871440" y="1530514"/>
                  <a:pt x="4786243" y="1549524"/>
                </a:cubicBezTo>
                <a:cubicBezTo>
                  <a:pt x="4701046" y="1568534"/>
                  <a:pt x="4410823" y="1543375"/>
                  <a:pt x="4301336" y="1549524"/>
                </a:cubicBezTo>
                <a:cubicBezTo>
                  <a:pt x="4191849" y="1555673"/>
                  <a:pt x="3824225" y="1508454"/>
                  <a:pt x="3475683" y="1549524"/>
                </a:cubicBezTo>
                <a:cubicBezTo>
                  <a:pt x="3127141" y="1590594"/>
                  <a:pt x="2871951" y="1575594"/>
                  <a:pt x="2650030" y="1549524"/>
                </a:cubicBezTo>
                <a:cubicBezTo>
                  <a:pt x="2428109" y="1523454"/>
                  <a:pt x="2129347" y="1560030"/>
                  <a:pt x="1909564" y="1549524"/>
                </a:cubicBezTo>
                <a:cubicBezTo>
                  <a:pt x="1689781" y="1539018"/>
                  <a:pt x="1488459" y="1530316"/>
                  <a:pt x="1339471" y="1549524"/>
                </a:cubicBezTo>
                <a:cubicBezTo>
                  <a:pt x="1190483" y="1568732"/>
                  <a:pt x="702066" y="1570835"/>
                  <a:pt x="258259" y="1549524"/>
                </a:cubicBezTo>
                <a:cubicBezTo>
                  <a:pt x="86064" y="1555716"/>
                  <a:pt x="1482" y="1451333"/>
                  <a:pt x="0" y="1291265"/>
                </a:cubicBezTo>
                <a:cubicBezTo>
                  <a:pt x="13131" y="1112508"/>
                  <a:pt x="5604" y="971301"/>
                  <a:pt x="0" y="795422"/>
                </a:cubicBezTo>
                <a:cubicBezTo>
                  <a:pt x="-5604" y="619543"/>
                  <a:pt x="-12241" y="516521"/>
                  <a:pt x="0" y="258259"/>
                </a:cubicBezTo>
                <a:close/>
              </a:path>
            </a:pathLst>
          </a:custGeom>
          <a:solidFill>
            <a:schemeClr val="bg1"/>
          </a:solidFill>
          <a:ln w="76200">
            <a:solidFill>
              <a:schemeClr val="bg1"/>
            </a:solidFill>
            <a:extLst>
              <a:ext uri="{C807C97D-BFC1-408E-A445-0C87EB9F89A2}">
                <ask:lineSketchStyleProps xmlns="" xmlns:ask="http://schemas.microsoft.com/office/drawing/2018/sketchyshapes" sd="408969308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000" b="1" dirty="0">
                <a:solidFill>
                  <a:schemeClr val="accent1">
                    <a:lumMod val="75000"/>
                  </a:schemeClr>
                </a:solidFill>
                <a:cs typeface="Times New Roman" panose="02020603050405020304" pitchFamily="18" charset="0"/>
              </a:rPr>
              <a:t> </a:t>
            </a:r>
            <a:r>
              <a:rPr lang="en-US" altLang="en-US" sz="3600" b="1" dirty="0">
                <a:solidFill>
                  <a:srgbClr val="92D050"/>
                </a:solidFill>
                <a:cs typeface="Times New Roman" panose="02020603050405020304" pitchFamily="18" charset="0"/>
              </a:rPr>
              <a:t>TRƯỜNG TIỂU HỌC ÁI MỘ A</a:t>
            </a:r>
            <a:endParaRPr lang="en-US" sz="2100" dirty="0">
              <a:solidFill>
                <a:srgbClr val="92D050"/>
              </a:solidFill>
            </a:endParaRPr>
          </a:p>
        </p:txBody>
      </p:sp>
      <p:sp>
        <p:nvSpPr>
          <p:cNvPr id="3" name="Rectangle 2"/>
          <p:cNvSpPr/>
          <p:nvPr/>
        </p:nvSpPr>
        <p:spPr>
          <a:xfrm>
            <a:off x="4800232" y="1712721"/>
            <a:ext cx="2764219" cy="692497"/>
          </a:xfrm>
          <a:prstGeom prst="rect">
            <a:avLst/>
          </a:prstGeom>
          <a:noFill/>
        </p:spPr>
        <p:txBody>
          <a:bodyPr wrap="none" lIns="68580" tIns="34290" rIns="68580" bIns="34290">
            <a:spAutoFit/>
          </a:bodyPr>
          <a:lstStyle/>
          <a:p>
            <a:pPr algn="ctr"/>
            <a:r>
              <a:rPr lang="en-US" sz="405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TẬP ĐỌC 5</a:t>
            </a:r>
            <a:endParaRPr lang="en-US" sz="40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TextBox 3"/>
          <p:cNvSpPr txBox="1"/>
          <p:nvPr/>
        </p:nvSpPr>
        <p:spPr>
          <a:xfrm>
            <a:off x="4153865" y="3243350"/>
            <a:ext cx="3984585"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Giáo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Phạm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Thúy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Hồng</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225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xmlns=""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xmlns=""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Hải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Thượng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Lãn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Ông</a:t>
            </a:r>
            <a:endParaRPr lang="vi-VN"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xmlns=""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Thuyền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chài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xmlns=""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Bệnh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đậu</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2" name="Rectangle 21">
            <a:extLst>
              <a:ext uri="{FF2B5EF4-FFF2-40B4-BE49-F238E27FC236}">
                <a16:creationId xmlns:a16="http://schemas.microsoft.com/office/drawing/2014/main" xmlns=""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Nồng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nặc</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xmlns=""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xmlns=""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xmlns=""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ectangle 10">
            <a:extLst>
              <a:ext uri="{FF2B5EF4-FFF2-40B4-BE49-F238E27FC236}">
                <a16:creationId xmlns:a16="http://schemas.microsoft.com/office/drawing/2014/main" xmlns=""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Danh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lợi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14" name="Rounded Rectangle 32">
            <a:extLst>
              <a:ext uri="{FF2B5EF4-FFF2-40B4-BE49-F238E27FC236}">
                <a16:creationId xmlns:a16="http://schemas.microsoft.com/office/drawing/2014/main" xmlns=""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địa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quyền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lợi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nhân</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xmlns=""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Ngự</a:t>
            </a:r>
            <a:r>
              <a:rPr lang="en-US" sz="2100" i="1" dirty="0">
                <a:latin typeface="Times" panose="020B0500000000000000" pitchFamily="34" charset="0"/>
                <a:ea typeface="Times" panose="020B0500000000000000" pitchFamily="34" charset="0"/>
                <a:cs typeface="Times" panose="020B0500000000000000" pitchFamily="34" charset="0"/>
              </a:rPr>
              <a:t> y</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7" name="Rectangle 16">
            <a:extLst>
              <a:ext uri="{FF2B5EF4-FFF2-40B4-BE49-F238E27FC236}">
                <a16:creationId xmlns:a16="http://schemas.microsoft.com/office/drawing/2014/main" xmlns=""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Tái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phát</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8" name="Rounded Rectangle 32">
            <a:extLst>
              <a:ext uri="{FF2B5EF4-FFF2-40B4-BE49-F238E27FC236}">
                <a16:creationId xmlns:a16="http://schemas.microsoft.com/office/drawing/2014/main" xmlns=""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chức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coi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việc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chữa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trong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cung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vua</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32">
            <a:extLst>
              <a:ext uri="{FF2B5EF4-FFF2-40B4-BE49-F238E27FC236}">
                <a16:creationId xmlns:a16="http://schemas.microsoft.com/office/drawing/2014/main" xmlns=""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cũ</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lại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phát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ra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sau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thời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đã</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khỏi</a:t>
            </a:r>
            <a:r>
              <a:rPr lang="en-US" sz="2100"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xmlns=""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4"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8"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9"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0"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1"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2"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3"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4"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5"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62" name="Group 61">
            <a:extLst>
              <a:ext uri="{FF2B5EF4-FFF2-40B4-BE49-F238E27FC236}">
                <a16:creationId xmlns:a16="http://schemas.microsoft.com/office/drawing/2014/main" xmlns=""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64"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65"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7"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8"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9"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0"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1"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2"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3"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4"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75" name="Group 74">
            <a:extLst>
              <a:ext uri="{FF2B5EF4-FFF2-40B4-BE49-F238E27FC236}">
                <a16:creationId xmlns:a16="http://schemas.microsoft.com/office/drawing/2014/main" xmlns=""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xmlns=""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77" name="任意多边形 18">
              <a:extLst>
                <a:ext uri="{FF2B5EF4-FFF2-40B4-BE49-F238E27FC236}">
                  <a16:creationId xmlns:a16="http://schemas.microsoft.com/office/drawing/2014/main" xmlns=""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78" name="Group 4">
              <a:extLst>
                <a:ext uri="{FF2B5EF4-FFF2-40B4-BE49-F238E27FC236}">
                  <a16:creationId xmlns:a16="http://schemas.microsoft.com/office/drawing/2014/main" xmlns=""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xmlns=""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0" name="Freeform 6">
                <a:extLst>
                  <a:ext uri="{FF2B5EF4-FFF2-40B4-BE49-F238E27FC236}">
                    <a16:creationId xmlns:a16="http://schemas.microsoft.com/office/drawing/2014/main" xmlns=""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1" name="Freeform 7">
                <a:extLst>
                  <a:ext uri="{FF2B5EF4-FFF2-40B4-BE49-F238E27FC236}">
                    <a16:creationId xmlns:a16="http://schemas.microsoft.com/office/drawing/2014/main" xmlns=""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2" name="Freeform 8">
                <a:extLst>
                  <a:ext uri="{FF2B5EF4-FFF2-40B4-BE49-F238E27FC236}">
                    <a16:creationId xmlns:a16="http://schemas.microsoft.com/office/drawing/2014/main" xmlns=""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Freeform 9">
                <a:extLst>
                  <a:ext uri="{FF2B5EF4-FFF2-40B4-BE49-F238E27FC236}">
                    <a16:creationId xmlns:a16="http://schemas.microsoft.com/office/drawing/2014/main" xmlns=""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4" name="Freeform 10">
                <a:extLst>
                  <a:ext uri="{FF2B5EF4-FFF2-40B4-BE49-F238E27FC236}">
                    <a16:creationId xmlns:a16="http://schemas.microsoft.com/office/drawing/2014/main" xmlns=""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5" name="Freeform 11">
                <a:extLst>
                  <a:ext uri="{FF2B5EF4-FFF2-40B4-BE49-F238E27FC236}">
                    <a16:creationId xmlns:a16="http://schemas.microsoft.com/office/drawing/2014/main" xmlns=""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6" name="Freeform 12">
                <a:extLst>
                  <a:ext uri="{FF2B5EF4-FFF2-40B4-BE49-F238E27FC236}">
                    <a16:creationId xmlns:a16="http://schemas.microsoft.com/office/drawing/2014/main" xmlns=""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7" name="Freeform 13">
                <a:extLst>
                  <a:ext uri="{FF2B5EF4-FFF2-40B4-BE49-F238E27FC236}">
                    <a16:creationId xmlns:a16="http://schemas.microsoft.com/office/drawing/2014/main" xmlns=""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177209"/>
            <a:ext cx="8350079" cy="455572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xmlns="" id="{6A10FE8D-4993-4932-B6AA-1C8CECAC68A8}"/>
              </a:ext>
            </a:extLst>
          </p:cNvPr>
          <p:cNvSpPr>
            <a:spLocks noEditPoints="1"/>
          </p:cNvSpPr>
          <p:nvPr/>
        </p:nvSpPr>
        <p:spPr bwMode="auto">
          <a:xfrm>
            <a:off x="2982708" y="31700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xmlns=""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74797" y="612566"/>
            <a:ext cx="2487509" cy="523823"/>
          </a:xfrm>
          <a:prstGeom prst="rect">
            <a:avLst/>
          </a:prstGeom>
        </p:spPr>
      </p:pic>
      <p:grpSp>
        <p:nvGrpSpPr>
          <p:cNvPr id="25" name="Group 24">
            <a:extLst>
              <a:ext uri="{FF2B5EF4-FFF2-40B4-BE49-F238E27FC236}">
                <a16:creationId xmlns:a16="http://schemas.microsoft.com/office/drawing/2014/main" xmlns="" id="{D60C616B-38B8-4038-93E8-47D1B08153FD}"/>
              </a:ext>
            </a:extLst>
          </p:cNvPr>
          <p:cNvGrpSpPr/>
          <p:nvPr/>
        </p:nvGrpSpPr>
        <p:grpSpPr>
          <a:xfrm>
            <a:off x="1416132" y="1215175"/>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54282940-615F-45E4-9E54-78F6EC5EC0EC}"/>
                </a:ext>
              </a:extLst>
            </p:cNvPr>
            <p:cNvSpPr/>
            <p:nvPr/>
          </p:nvSpPr>
          <p:spPr>
            <a:xfrm>
              <a:off x="1105257" y="1352498"/>
              <a:ext cx="5519661" cy="433220"/>
            </a:xfrm>
            <a:prstGeom prst="rect">
              <a:avLst/>
            </a:prstGeom>
            <a:grpFill/>
          </p:spPr>
          <p:txBody>
            <a:bodyPr wrap="square">
              <a:spAutoFit/>
            </a:bodyPr>
            <a:lstStyle/>
            <a:p>
              <a:pPr>
                <a:spcBef>
                  <a:spcPct val="50000"/>
                </a:spcBef>
              </a:pPr>
              <a:r>
                <a:rPr lang="en-US" altLang="en-US" sz="1800" dirty="0" err="1">
                  <a:latin typeface="Arial" panose="020B0604020202020204" pitchFamily="34" charset="0"/>
                  <a:cs typeface="Arial" panose="020B0604020202020204" pitchFamily="34" charset="0"/>
                </a:rPr>
                <a:t>Tìm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con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thuyền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chài</a:t>
              </a:r>
              <a:r>
                <a:rPr lang="en-US" altLang="en-US" sz="1800" dirty="0">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xmlns="" id="{27FA03FA-387E-4F85-AEE2-8C78CA30F382}"/>
              </a:ext>
            </a:extLst>
          </p:cNvPr>
          <p:cNvGrpSpPr/>
          <p:nvPr/>
        </p:nvGrpSpPr>
        <p:grpSpPr>
          <a:xfrm>
            <a:off x="1436888" y="2096091"/>
            <a:ext cx="7042519" cy="758957"/>
            <a:chOff x="1840969" y="2197227"/>
            <a:chExt cx="7071181" cy="523393"/>
          </a:xfrm>
        </p:grpSpPr>
        <p:sp>
          <p:nvSpPr>
            <p:cNvPr id="30" name="Rectangle: Rounded Corners 43">
              <a:extLst>
                <a:ext uri="{FF2B5EF4-FFF2-40B4-BE49-F238E27FC236}">
                  <a16:creationId xmlns:a16="http://schemas.microsoft.com/office/drawing/2014/main" xmlns=""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CFE273F6-728E-4CC5-87B7-03E9898A13A3}"/>
                </a:ext>
              </a:extLst>
            </p:cNvPr>
            <p:cNvSpPr/>
            <p:nvPr/>
          </p:nvSpPr>
          <p:spPr>
            <a:xfrm>
              <a:off x="1912699" y="2274622"/>
              <a:ext cx="6999451" cy="445724"/>
            </a:xfrm>
            <a:prstGeom prst="rect">
              <a:avLst/>
            </a:prstGeom>
          </p:spPr>
          <p:txBody>
            <a:bodyPr wrap="square">
              <a:spAutoFit/>
            </a:bodyPr>
            <a:lstStyle/>
            <a:p>
              <a:pPr lvl="0">
                <a:spcBef>
                  <a:spcPct val="50000"/>
                </a:spcBef>
              </a:pPr>
              <a:r>
                <a:rPr lang="en-US" altLang="en-US" sz="1800" dirty="0" err="1">
                  <a:latin typeface="Arial" panose="020B0604020202020204" pitchFamily="34" charset="0"/>
                  <a:cs typeface="Arial" panose="020B0604020202020204" pitchFamily="34" charset="0"/>
                </a:rPr>
                <a:t>Điều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phụ</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nữ</a:t>
              </a:r>
              <a:r>
                <a:rPr lang="en-US" altLang="en-US" sz="1800" dirty="0">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xmlns="" id="{D9A15A79-339D-45EA-989B-2E0BA3B7091E}"/>
              </a:ext>
            </a:extLst>
          </p:cNvPr>
          <p:cNvGrpSpPr/>
          <p:nvPr/>
        </p:nvGrpSpPr>
        <p:grpSpPr>
          <a:xfrm>
            <a:off x="1416133" y="3092264"/>
            <a:ext cx="6991835" cy="544071"/>
            <a:chOff x="1296999" y="1505814"/>
            <a:chExt cx="5220342" cy="584775"/>
          </a:xfrm>
        </p:grpSpPr>
        <p:sp>
          <p:nvSpPr>
            <p:cNvPr id="34" name="Rectangle: Rounded Corners 43">
              <a:extLst>
                <a:ext uri="{FF2B5EF4-FFF2-40B4-BE49-F238E27FC236}">
                  <a16:creationId xmlns:a16="http://schemas.microsoft.com/office/drawing/2014/main" xmlns=""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Vì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sao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danh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lợi</a:t>
              </a:r>
              <a:r>
                <a:rPr lang="en-US" altLang="en-US" sz="1800" dirty="0">
                  <a:latin typeface="Arial" panose="020B0604020202020204" pitchFamily="34" charset="0"/>
                  <a:cs typeface="Arial" panose="020B0604020202020204" pitchFamily="34" charset="0"/>
                </a:rPr>
                <a:t>?</a:t>
              </a: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46448" y="1158549"/>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524" y="1988582"/>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726989" y="2830295"/>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D9A15A79-339D-45EA-989B-2E0BA3B7091E}"/>
              </a:ext>
            </a:extLst>
          </p:cNvPr>
          <p:cNvGrpSpPr/>
          <p:nvPr/>
        </p:nvGrpSpPr>
        <p:grpSpPr>
          <a:xfrm>
            <a:off x="1415152" y="3859261"/>
            <a:ext cx="6991835" cy="544071"/>
            <a:chOff x="1296999" y="1505814"/>
            <a:chExt cx="5220342" cy="584775"/>
          </a:xfrm>
        </p:grpSpPr>
        <p:sp>
          <p:nvSpPr>
            <p:cNvPr id="20" name="Rectangle: Rounded Corners 43">
              <a:extLst>
                <a:ext uri="{FF2B5EF4-FFF2-40B4-BE49-F238E27FC236}">
                  <a16:creationId xmlns:a16="http://schemas.microsoft.com/office/drawing/2014/main" xmlns=""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228600" y="3153210"/>
            <a:ext cx="8235745" cy="1867572"/>
            <a:chOff x="483151" y="2559031"/>
            <a:chExt cx="8284820" cy="2234395"/>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841946" y="2841811"/>
              <a:ext cx="7873676" cy="1951615"/>
            </a:xfrm>
            <a:prstGeom prst="rect">
              <a:avLst/>
            </a:prstGeom>
          </p:spPr>
          <p:txBody>
            <a:bodyPr wrap="square">
              <a:spAutoFit/>
            </a:bodyPr>
            <a:lstStyle/>
            <a:p>
              <a:pPr lvl="0" algn="just"/>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Lãn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nghe</a:t>
              </a:r>
              <a:r>
                <a:rPr lang="en-US" altLang="en-US" sz="2000" dirty="0">
                  <a:latin typeface="Arial" panose="020B0604020202020204" pitchFamily="34" charset="0"/>
                  <a:ea typeface="Tahoma" panose="020B0604030504040204" pitchFamily="34" charset="0"/>
                  <a:cs typeface="Arial" panose="020B0604020202020204" pitchFamily="34" charset="0"/>
                </a:rPr>
                <a:t> tin con </a:t>
              </a:r>
              <a:r>
                <a:rPr lang="en-US" altLang="en-US" sz="2000" dirty="0" err="1">
                  <a:latin typeface="Arial" panose="020B0604020202020204" pitchFamily="34" charset="0"/>
                  <a:ea typeface="Tahoma" panose="020B0604030504040204" pitchFamily="34" charset="0"/>
                  <a:cs typeface="Arial" panose="020B0604020202020204" pitchFamily="34" charset="0"/>
                </a:rPr>
                <a:t>của</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thuyền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chài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bị</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đậu</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nặng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tự</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tìm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đến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tận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sóc</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suốt</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cả</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tháng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trời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khổ</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bẩn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những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tiền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mà</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còn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họ</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gạo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củi</a:t>
              </a:r>
              <a:r>
                <a:rPr lang="en-US" altLang="en-US" sz="2000" dirty="0">
                  <a:latin typeface="Arial" panose="020B0604020202020204" pitchFamily="34" charset="0"/>
                  <a:ea typeface="Tahoma" panose="020B0604030504040204" pitchFamily="34" charset="0"/>
                  <a:cs typeface="Arial" panose="020B0604020202020204" pitchFamily="34" charset="0"/>
                </a:rPr>
                <a:t>.</a:t>
              </a:r>
            </a:p>
            <a:p>
              <a:pPr indent="201811" algn="just" defTabSz="514350">
                <a:spcAft>
                  <a:spcPts val="675"/>
                </a:spcAft>
                <a:defRPr/>
              </a:pPr>
              <a:endParaRPr lang="vi-V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xmlns=""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xmlns=""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pic>
        <p:nvPicPr>
          <p:cNvPr id="54" name="Picture 53">
            <a:extLst>
              <a:ext uri="{FF2B5EF4-FFF2-40B4-BE49-F238E27FC236}">
                <a16:creationId xmlns:a16="http://schemas.microsoft.com/office/drawing/2014/main" xmlns="" id="{F6DAB6B7-0228-42F9-896B-503961BC383E}"/>
              </a:ext>
            </a:extLst>
          </p:cNvPr>
          <p:cNvPicPr>
            <a:picLocks noChangeAspect="1"/>
          </p:cNvPicPr>
          <p:nvPr/>
        </p:nvPicPr>
        <p:blipFill>
          <a:blip r:embed="rId32"/>
          <a:stretch>
            <a:fillRect/>
          </a:stretch>
        </p:blipFill>
        <p:spPr>
          <a:xfrm>
            <a:off x="1836687" y="1658429"/>
            <a:ext cx="5147218" cy="16063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xmlns="" id="{57C3BC4C-9352-42E9-B546-7BF5EC67262A}"/>
              </a:ext>
            </a:extLst>
          </p:cNvPr>
          <p:cNvGrpSpPr/>
          <p:nvPr/>
        </p:nvGrpSpPr>
        <p:grpSpPr>
          <a:xfrm>
            <a:off x="483229" y="2989366"/>
            <a:ext cx="7552407" cy="1485805"/>
            <a:chOff x="483151" y="2559032"/>
            <a:chExt cx="8284820" cy="216556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2"/>
              <a:ext cx="8284820" cy="1955533"/>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VNI-Times" pitchFamily="2"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r>
                <a:rPr lang="en-US" sz="2100" dirty="0">
                  <a:latin typeface="Times" panose="02020603050405020304" pitchFamily="18" charset="0"/>
                  <a:cs typeface="Times" panose="02020603050405020304" pitchFamily="18" charset="0"/>
                </a:rPr>
                <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p>
            <a:p>
              <a:pPr indent="201811" algn="just" defTabSz="514350">
                <a:spcAft>
                  <a:spcPts val="675"/>
                </a:spcAft>
                <a:defRPr/>
              </a:pPr>
              <a:endParaRPr lang="vi-VN" sz="2100" dirty="0">
                <a:latin typeface="Calibri" panose="020F0502020204030204" pitchFamily="34" charset="0"/>
                <a:cs typeface="Calibri" panose="020F050202020403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xmlns=""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xmlns=""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xmlns=""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xmlns=""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xmlns=""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471055" y="3444155"/>
            <a:ext cx="8052543" cy="1466991"/>
            <a:chOff x="483151" y="2559031"/>
            <a:chExt cx="8284820" cy="2675008"/>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Lãn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nhiều</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lần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được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tiến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cử</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vào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chức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ngự</a:t>
              </a:r>
              <a:r>
                <a:rPr lang="en-US" altLang="en-US" sz="2000" dirty="0">
                  <a:latin typeface="Arial" panose="020B0604020202020204" pitchFamily="34" charset="0"/>
                  <a:ea typeface="Times" panose="020B0500000000000000" pitchFamily="34" charset="0"/>
                  <a:cs typeface="Arial" panose="020B0604020202020204" pitchFamily="34" charset="0"/>
                </a:rPr>
                <a:t> y, song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đã</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khéo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từ</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chối</a:t>
              </a:r>
              <a:r>
                <a:rPr lang="en-US" altLang="en-US" sz="2000" dirty="0">
                  <a:latin typeface="Arial" panose="020B0604020202020204" pitchFamily="34" charset="0"/>
                  <a:ea typeface="Times" panose="020B0500000000000000" pitchFamily="34" charset="0"/>
                  <a:cs typeface="Arial" panose="020B0604020202020204" pitchFamily="34" charset="0"/>
                </a:rPr>
                <a:t>.</a:t>
              </a:r>
            </a:p>
            <a:p>
              <a:pPr lvl="0" algn="just"/>
              <a:endParaRPr lang="en-US" altLang="en-US" sz="2000" dirty="0">
                <a:latin typeface="Arial" panose="020B0604020202020204" pitchFamily="34" charset="0"/>
                <a:cs typeface="Arial" panose="020B0604020202020204" pitchFamily="34" charset="0"/>
              </a:endParaRPr>
            </a:p>
            <a:p>
              <a:pPr indent="201811" algn="just" defTabSz="514350">
                <a:spcAft>
                  <a:spcPts val="675"/>
                </a:spcAft>
                <a:defRPr/>
              </a:pPr>
              <a:endParaRPr lang="vi-VN" sz="2000" dirty="0">
                <a:latin typeface="Arial" panose="020B060402020202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xmlns=""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xmlns=""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xmlns=""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xmlns=""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xmlns="" id="{57C3BC4C-9352-42E9-B546-7BF5EC67262A}"/>
              </a:ext>
            </a:extLst>
          </p:cNvPr>
          <p:cNvGrpSpPr/>
          <p:nvPr/>
        </p:nvGrpSpPr>
        <p:grpSpPr>
          <a:xfrm>
            <a:off x="403943" y="3767707"/>
            <a:ext cx="8237486" cy="1328756"/>
            <a:chOff x="483151" y="2559031"/>
            <a:chExt cx="8284821" cy="2422941"/>
          </a:xfrm>
        </p:grpSpPr>
        <p:sp>
          <p:nvSpPr>
            <p:cNvPr id="51" name="Rounded Rectangle 23">
              <a:extLst>
                <a:ext uri="{FF2B5EF4-FFF2-40B4-BE49-F238E27FC236}">
                  <a16:creationId xmlns:a16="http://schemas.microsoft.com/office/drawing/2014/main" xmlns=""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2000" dirty="0">
                  <a:latin typeface="Times" panose="020B0500000000000000" pitchFamily="34" charset="0"/>
                  <a:ea typeface="Times" panose="020B0500000000000000" pitchFamily="34" charset="0"/>
                  <a:cs typeface="Times" panose="020B0500000000000000" pitchFamily="34" charset="0"/>
                </a:rPr>
                <a:t>đ</a:t>
              </a:r>
              <a:r>
                <a:rPr lang="vi-VN" sz="20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2000" dirty="0">
                <a:latin typeface="Times" panose="020B0500000000000000" pitchFamily="34" charset="0"/>
                <a:ea typeface="Times" panose="020B0500000000000000" pitchFamily="34" charset="0"/>
                <a:cs typeface="Times" panose="020B0500000000000000" pitchFamily="34" charset="0"/>
              </a:endParaRPr>
            </a:p>
            <a:p>
              <a:pPr indent="201811" algn="just" defTabSz="514350">
                <a:spcAft>
                  <a:spcPts val="675"/>
                </a:spcAft>
                <a:defRPr/>
              </a:pPr>
              <a:endParaRPr lang="vi-VN" sz="1800" dirty="0">
                <a:latin typeface="Times" panose="020B0500000000000000" pitchFamily="34" charset="0"/>
                <a:ea typeface="Times" panose="020B0500000000000000" pitchFamily="34" charset="0"/>
                <a:cs typeface="Times" panose="020B0500000000000000" pitchFamily="34" charset="0"/>
              </a:endParaRPr>
            </a:p>
          </p:txBody>
        </p:sp>
      </p:grpSp>
      <p:pic>
        <p:nvPicPr>
          <p:cNvPr id="53" name="Picture 52">
            <a:extLst>
              <a:ext uri="{FF2B5EF4-FFF2-40B4-BE49-F238E27FC236}">
                <a16:creationId xmlns:a16="http://schemas.microsoft.com/office/drawing/2014/main" xmlns=""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xmlns=""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xmlns=""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xmlns=""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xmlns="" id="{D7EC7D80-054B-47F3-946F-AEC530622253}"/>
                </a:ext>
              </a:extLst>
            </p:cNvPr>
            <p:cNvSpPr/>
            <p:nvPr/>
          </p:nvSpPr>
          <p:spPr>
            <a:xfrm>
              <a:off x="1088928" y="1323040"/>
              <a:ext cx="5661496" cy="77320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xmlns=""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a:p>
              <a:pPr algn="ctr"/>
              <a:endParaRPr lang="en-US" sz="1200" i="1" dirty="0">
                <a:latin typeface="Arial" panose="020B0604020202020204" pitchFamily="34" charset="0"/>
                <a:ea typeface="Times" panose="020B0500000000000000" pitchFamily="34" charset="0"/>
                <a:cs typeface="Arial" panose="020B0604020202020204" pitchFamily="34" charset="0"/>
              </a:endParaRPr>
            </a:p>
            <a:p>
              <a:pPr algn="ctr"/>
              <a:r>
                <a:rPr lang="vi-VN" sz="20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2000" i="1" dirty="0">
                  <a:latin typeface="Times" panose="020B0500000000000000" pitchFamily="34" charset="0"/>
                  <a:ea typeface="Times" panose="020B0500000000000000" pitchFamily="34" charset="0"/>
                  <a:cs typeface="Times" panose="020B0500000000000000" pitchFamily="34" charset="0"/>
                </a:rPr>
                <a:t>         </a:t>
              </a:r>
              <a:r>
                <a:rPr lang="vi-VN" sz="20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xmlns=""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xmlns=""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xmlns=""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r>
              <a:rPr lang="vi-VN" sz="2000" dirty="0">
                <a:ln w="1905"/>
                <a:effectLst>
                  <a:innerShdw blurRad="69850" dist="43180" dir="5400000">
                    <a:srgbClr val="000000">
                      <a:alpha val="65000"/>
                    </a:srgbClr>
                  </a:innerShdw>
                </a:effectLst>
              </a:rPr>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528607" y="523419"/>
            <a:ext cx="8047394" cy="2308324"/>
          </a:xfrm>
          <a:prstGeom prst="rect">
            <a:avLst/>
          </a:prstGeom>
          <a:noFill/>
        </p:spPr>
        <p:txBody>
          <a:bodyPr vert="horz" wrap="square" rtlCol="0">
            <a:spAutoFit/>
          </a:bodyPr>
          <a:lstStyle/>
          <a:p>
            <a:pPr algn="ct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8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3600"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7200" b="1" spc="225" dirty="0" err="1">
                <a:solidFill>
                  <a:srgbClr val="00B0F0"/>
                </a:solidFill>
                <a:latin typeface="#9Slide05 Fleur" panose="02040403050506020204" pitchFamily="18" charset="0"/>
                <a:ea typeface="微软雅黑 Light" panose="020B0502040204020203" pitchFamily="34" charset="-122"/>
              </a:rPr>
              <a:t>Thầy</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thuốc</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như</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mẹ</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hiền</a:t>
            </a:r>
            <a:endParaRPr lang="en-US" altLang="zh-CN" sz="7200" b="1" spc="225" dirty="0">
              <a:solidFill>
                <a:srgbClr val="00B0F0"/>
              </a:solidFill>
              <a:latin typeface="#9Slide05 Fleur" panose="02040403050506020204" pitchFamily="18" charset="0"/>
              <a:ea typeface="微软雅黑 Light" panose="020B0502040204020203" pitchFamily="34" charset="-122"/>
            </a:endParaRPr>
          </a:p>
          <a:p>
            <a:pPr algn="r"/>
            <a:r>
              <a:rPr lang="en-US" altLang="zh-CN" sz="2000" b="1" spc="225" dirty="0" err="1">
                <a:latin typeface="#9Slide03 Ample" panose="02000000000000000000" pitchFamily="2" charset="0"/>
                <a:ea typeface="微软雅黑 Light" panose="020B0502040204020203" pitchFamily="34" charset="-122"/>
              </a:rPr>
              <a:t>Trần</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Phương</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Hạnh</a:t>
            </a:r>
            <a:endParaRPr lang="zh-CN" altLang="en-US" sz="2000" b="1" spc="225" dirty="0">
              <a:latin typeface="#9Slide03 Ample" panose="02000000000000000000" pitchFamily="2" charset="0"/>
              <a:ea typeface="微软雅黑 Light" panose="020B0502040204020203"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xmlns=""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xmlns=""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xmlns=""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xmlns=""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xmlns=""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xmlns=""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xmlns=""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xmlns=""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xmlns=""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xmlns=""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xmlns=""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xmlns=""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xmlns=""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xmlns=""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xmlns=""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xmlns=""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xmlns=""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xmlns=""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xmlns=""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xmlns=""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xmlns=""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xmlns=""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xmlns=""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xmlns=""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xmlns=""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TotalTime>
  <Words>1292</Words>
  <Application>Microsoft Office PowerPoint</Application>
  <PresentationFormat>On-screen Show (16:9)</PresentationFormat>
  <Paragraphs>150</Paragraphs>
  <Slides>36</Slides>
  <Notes>34</Notes>
  <HiddenSlides>0</HiddenSlides>
  <MMClips>1</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36</vt:i4>
      </vt:variant>
    </vt:vector>
  </HeadingPairs>
  <TitlesOfParts>
    <vt:vector size="60" baseType="lpstr">
      <vt:lpstr>Times New Roman</vt:lpstr>
      <vt:lpstr>等线</vt:lpstr>
      <vt:lpstr>Arial</vt:lpstr>
      <vt:lpstr>VNI-Avo</vt:lpstr>
      <vt:lpstr>Showcard Gothic</vt:lpstr>
      <vt:lpstr>DFGothic-EB</vt:lpstr>
      <vt:lpstr>站酷快乐体2016修订版</vt:lpstr>
      <vt:lpstr>字魂36号-正文宋楷</vt:lpstr>
      <vt:lpstr>Tahoma</vt:lpstr>
      <vt:lpstr>Times</vt:lpstr>
      <vt:lpstr>微软雅黑</vt:lpstr>
      <vt:lpstr>微软雅黑 Light</vt:lpstr>
      <vt:lpstr>#9Slide05 SVNUT Triumph</vt:lpstr>
      <vt:lpstr>VNI-Times</vt:lpstr>
      <vt:lpstr>宋体</vt:lpstr>
      <vt:lpstr>Calibri</vt:lpstr>
      <vt:lpstr>Coiny</vt:lpstr>
      <vt:lpstr>#9Slide03 SFU Futura_05</vt:lpstr>
      <vt:lpstr>华康少女文字W5</vt:lpstr>
      <vt:lpstr>方正经黑简体</vt:lpstr>
      <vt:lpstr>#9Slide05 Fleur</vt:lpstr>
      <vt:lpstr>#9Slide03 Ample</vt:lpstr>
      <vt:lpstr>inpin heiti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Dell</cp:lastModifiedBy>
  <cp:revision>32</cp:revision>
  <dcterms:created xsi:type="dcterms:W3CDTF">2015-10-28T03:33:00Z</dcterms:created>
  <dcterms:modified xsi:type="dcterms:W3CDTF">2021-12-23T10:09:12Z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