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97" r:id="rId4"/>
    <p:sldMasterId id="2147483709" r:id="rId5"/>
    <p:sldMasterId id="2147483721" r:id="rId6"/>
  </p:sldMasterIdLst>
  <p:notesMasterIdLst>
    <p:notesMasterId r:id="rId21"/>
  </p:notesMasterIdLst>
  <p:sldIdLst>
    <p:sldId id="257" r:id="rId7"/>
    <p:sldId id="258" r:id="rId8"/>
    <p:sldId id="7687" r:id="rId9"/>
    <p:sldId id="259" r:id="rId10"/>
    <p:sldId id="260" r:id="rId11"/>
    <p:sldId id="263" r:id="rId12"/>
    <p:sldId id="264" r:id="rId13"/>
    <p:sldId id="7688" r:id="rId14"/>
    <p:sldId id="7689" r:id="rId15"/>
    <p:sldId id="7690" r:id="rId16"/>
    <p:sldId id="7691" r:id="rId17"/>
    <p:sldId id="308" r:id="rId18"/>
    <p:sldId id="276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DF37C-A114-43EF-9DC8-9341B266146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CE276-186C-4CD7-96E9-584DF699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1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916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85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9E18AC6-990D-A129-06E8-949EC5B347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CBB8C4F-87C5-5E32-0BDC-C7FDCE7D2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7A4AC2E-8559-4C5C-1036-F683D62DF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45492-9093-446F-9D83-97B85FC034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7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9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29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9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6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7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4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15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10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8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5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2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5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4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11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09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9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5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77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02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52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25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1A9F28-8E27-4FBF-9F6C-826DB4084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24BBD-F668-4DAA-8383-FB6F606B6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0A3F5B-0D75-44C3-B809-4C13B57E6F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969D8E-70BE-450D-9343-137BC73DF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615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B71437-2F9D-CD01-30B7-11C02EE89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9C0D96-AD99-7BB4-D794-883CD653C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E25F6D-9B57-2502-6239-921DCF410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6A613-BF62-4289-A555-DBB8EBF2E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23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7989F0-D0DC-D1FD-1B2B-DB30F0AD69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B58269-27FB-48B8-7624-89745CFD5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21470F-85F0-CDA9-5BF6-52617A72C6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9F060-9507-4AA4-98F7-3A58E6B43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8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F16B2F-F090-712C-8188-4723AB8CF2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22167A-3725-2682-EFF8-EB4D30D4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83BD44-1E88-9210-31F1-1A2F8A604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8C4B9-B7AC-4A64-A916-BAFAB04CC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22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0911E-493A-A020-EAD5-E669FC3BF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034F4-7C34-21B5-C3A4-3AF723EBC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CD28-F353-83CC-03D9-15E4224D5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02FFD-4EB8-46B6-A02A-FB4063FB1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15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2392FD-2B32-0ED8-31AB-14FBA79154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A4CC9C-21E9-592E-4066-44CD0E102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0177FB-FF29-1E04-7838-D331124B4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BB877-46B3-4323-A8B5-A1654C63E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560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0B3BAC-E524-275B-E9BA-CFA30F845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DA17D6-0AC5-88C2-C75A-D302D629CC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18B26D-37FF-A1ED-DA1F-BC832E8CB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97003-4379-4438-B48E-F45A31485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62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E2131E-5CAB-6F7B-54CA-53B109C3EF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4D9B4D-F26E-39B4-756A-851D6E4B3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FCD37A-B82D-E1CE-E0F9-4346A09B3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88FA9-0F52-4E40-B30C-ED0C26586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21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FD530-162A-ECFD-85F7-1719F50339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496922-FB3A-964C-3DFF-7A3E43E25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DD174-1D7F-75EA-10C2-298773F24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965BE-8B35-46E4-B019-FA72AA0DD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115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E55C23-AB02-0B4A-2B94-CC12A18A3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29F49-60F2-6D6B-23DD-1BB0A5376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0E59D2-44BB-442F-D776-43E34F0D8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85535-80D9-42B2-B431-7A5AC4C7F9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158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88214-AD2C-7290-AC46-39CD6804B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278140-B29F-0106-7200-FB01FBEE7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23A958-9AB9-E856-785C-2DA3335D7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A0526-CFD3-42DA-8B28-9FD87FA84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17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1A5E7F-CEDB-9B3E-4FF3-DD54B2190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BF7929-C406-AB5C-497E-14B85F185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C1BB2C-16F5-72E1-3570-93B876182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B0A83-D96B-46ED-978B-6FC6F6B98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6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0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0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45F23-1537-C46D-F436-D2B869492BA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29" y="86216"/>
            <a:ext cx="1365512" cy="1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3C84925-4131-6F0F-4EE8-537B97AA8E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29" y="86216"/>
            <a:ext cx="1365512" cy="1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1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32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7236CA-82C9-85BE-C3A5-EF28501958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ED36B2-1068-13CE-8B93-F1F7BD8AA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3E02A5-8BA4-5E68-1400-2EB048D90E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FF97E5-2343-A80D-40EA-81A3F02DC4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02852-A0AF-6AB6-F9DD-EEB11552DE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FDB9949-9A5A-46FA-B431-E1F0E4654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82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4953D-9B59-E561-B78B-CC0D987A2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689" y="2179592"/>
            <a:ext cx="5054022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67095C-43D5-3861-6829-E579F670B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915" y="458209"/>
            <a:ext cx="5478747" cy="24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423104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Tìm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lỗi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phép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chia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đây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2: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462312-FC2D-4764-07F2-FC44C1234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947386"/>
            <a:ext cx="9582149" cy="2911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D5D27-4224-73A6-5548-930A5D795E7D}"/>
              </a:ext>
            </a:extLst>
          </p:cNvPr>
          <p:cNvSpPr/>
          <p:nvPr/>
        </p:nvSpPr>
        <p:spPr>
          <a:xfrm>
            <a:off x="2038350" y="22098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B9B45-A286-D198-716C-C008B1D28F83}"/>
              </a:ext>
            </a:extLst>
          </p:cNvPr>
          <p:cNvGrpSpPr/>
          <p:nvPr/>
        </p:nvGrpSpPr>
        <p:grpSpPr>
          <a:xfrm>
            <a:off x="2813565" y="4344118"/>
            <a:ext cx="1329810" cy="1399457"/>
            <a:chOff x="4983480" y="2246811"/>
            <a:chExt cx="858689" cy="145307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B27D4C-BF69-2D9C-6EE1-040412862B0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061BC-FC53-C0F9-F51F-E9280E89F55B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359D69-26B7-0E35-FBD2-14C15FD2F468}"/>
              </a:ext>
            </a:extLst>
          </p:cNvPr>
          <p:cNvSpPr txBox="1"/>
          <p:nvPr/>
        </p:nvSpPr>
        <p:spPr>
          <a:xfrm>
            <a:off x="1485899" y="42959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4 620 14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AAEE6-8989-7DF0-EAB9-84E52BBA5CA2}"/>
              </a:ext>
            </a:extLst>
          </p:cNvPr>
          <p:cNvSpPr txBox="1"/>
          <p:nvPr/>
        </p:nvSpPr>
        <p:spPr>
          <a:xfrm>
            <a:off x="1857375" y="4728996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1ABD0F-0672-84BB-862D-B5996E2C669A}"/>
              </a:ext>
            </a:extLst>
          </p:cNvPr>
          <p:cNvSpPr txBox="1"/>
          <p:nvPr/>
        </p:nvSpPr>
        <p:spPr>
          <a:xfrm>
            <a:off x="2813542" y="4924346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FA3EB7-DEFB-E48F-C9B6-1FF140F6F834}"/>
              </a:ext>
            </a:extLst>
          </p:cNvPr>
          <p:cNvSpPr txBox="1"/>
          <p:nvPr/>
        </p:nvSpPr>
        <p:spPr>
          <a:xfrm>
            <a:off x="2105024" y="518677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9361F-9C42-2E82-9A51-4566109DAEEF}"/>
              </a:ext>
            </a:extLst>
          </p:cNvPr>
          <p:cNvSpPr txBox="1"/>
          <p:nvPr/>
        </p:nvSpPr>
        <p:spPr>
          <a:xfrm>
            <a:off x="2419349" y="5643974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E87ED7-5BCB-4CDD-A59D-B32BB49E8AFC}"/>
              </a:ext>
            </a:extLst>
          </p:cNvPr>
          <p:cNvSpPr/>
          <p:nvPr/>
        </p:nvSpPr>
        <p:spPr>
          <a:xfrm>
            <a:off x="723900" y="3590925"/>
            <a:ext cx="1657350" cy="542925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Sửa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endParaRPr lang="en-US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0D98E-4000-277F-3A96-2E456F686E3B}"/>
              </a:ext>
            </a:extLst>
          </p:cNvPr>
          <p:cNvSpPr/>
          <p:nvPr/>
        </p:nvSpPr>
        <p:spPr>
          <a:xfrm>
            <a:off x="5219700" y="21717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824CE4-657B-90D7-C175-6BD328C74BCC}"/>
              </a:ext>
            </a:extLst>
          </p:cNvPr>
          <p:cNvGrpSpPr/>
          <p:nvPr/>
        </p:nvGrpSpPr>
        <p:grpSpPr>
          <a:xfrm>
            <a:off x="6242565" y="4144093"/>
            <a:ext cx="1329810" cy="1399457"/>
            <a:chOff x="4983480" y="2246811"/>
            <a:chExt cx="858689" cy="145307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D38442-D399-3F07-FA35-1CF2AF764B5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12FE92E-4D7F-307E-E1C9-A8A78D06F63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FB71CF-E95E-7D18-0FD6-02EC2F1F3E29}"/>
              </a:ext>
            </a:extLst>
          </p:cNvPr>
          <p:cNvSpPr txBox="1"/>
          <p:nvPr/>
        </p:nvSpPr>
        <p:spPr>
          <a:xfrm>
            <a:off x="4600575" y="4095890"/>
            <a:ext cx="27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12 345  67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BF39E0-7B08-04EB-7DA4-740131194268}"/>
              </a:ext>
            </a:extLst>
          </p:cNvPr>
          <p:cNvSpPr txBox="1"/>
          <p:nvPr/>
        </p:nvSpPr>
        <p:spPr>
          <a:xfrm>
            <a:off x="4876801" y="4528971"/>
            <a:ext cx="124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5 64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34DDEF-2C90-E097-E74F-01F892C118D7}"/>
              </a:ext>
            </a:extLst>
          </p:cNvPr>
          <p:cNvSpPr txBox="1"/>
          <p:nvPr/>
        </p:nvSpPr>
        <p:spPr>
          <a:xfrm>
            <a:off x="6242542" y="47243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062BC7-501C-4DA6-1116-236105E14540}"/>
              </a:ext>
            </a:extLst>
          </p:cNvPr>
          <p:cNvSpPr txBox="1"/>
          <p:nvPr/>
        </p:nvSpPr>
        <p:spPr>
          <a:xfrm>
            <a:off x="5257800" y="4986749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8B0AA6-7B63-3E68-6BA0-4473893394A2}"/>
              </a:ext>
            </a:extLst>
          </p:cNvPr>
          <p:cNvSpPr txBox="1"/>
          <p:nvPr/>
        </p:nvSpPr>
        <p:spPr>
          <a:xfrm>
            <a:off x="5534025" y="5443949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8666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3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694A7-EF25-F5E2-90BA-B8BDE172E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464" y="1928447"/>
            <a:ext cx="479187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F427575C-E84D-75AB-96A3-5782CBDE5B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8469841" imgH="6184127" progId="Photoshop.Image.8">
                  <p:embed/>
                </p:oleObj>
              </mc:Choice>
              <mc:Fallback>
                <p:oleObj name="Image" r:id="rId4" imgW="8469841" imgH="6184127" progId="Photoshop.Image.8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F427575C-E84D-75AB-96A3-5782CBDE5B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" name="Rectangle 291">
            <a:extLst>
              <a:ext uri="{FF2B5EF4-FFF2-40B4-BE49-F238E27FC236}">
                <a16:creationId xmlns:a16="http://schemas.microsoft.com/office/drawing/2014/main" id="{C45E2985-ECB8-424A-F47F-E4D609ABDF40}"/>
              </a:ext>
            </a:extLst>
          </p:cNvPr>
          <p:cNvSpPr/>
          <p:nvPr/>
        </p:nvSpPr>
        <p:spPr>
          <a:xfrm>
            <a:off x="2921005" y="-74025"/>
            <a:ext cx="722665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 cửa bí mật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0" name="Group 11">
            <a:extLst>
              <a:ext uri="{FF2B5EF4-FFF2-40B4-BE49-F238E27FC236}">
                <a16:creationId xmlns:a16="http://schemas.microsoft.com/office/drawing/2014/main" id="{3F9AA44F-474B-951F-6B00-4DB68823736C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514601"/>
            <a:ext cx="2286000" cy="1570038"/>
            <a:chOff x="3530" y="1756"/>
            <a:chExt cx="1440" cy="989"/>
          </a:xfrm>
        </p:grpSpPr>
        <p:sp>
          <p:nvSpPr>
            <p:cNvPr id="14374" name="Text Box 12">
              <a:extLst>
                <a:ext uri="{FF2B5EF4-FFF2-40B4-BE49-F238E27FC236}">
                  <a16:creationId xmlns:a16="http://schemas.microsoft.com/office/drawing/2014/main" id="{D7659CDF-B60D-0398-1CB1-5039243368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" y="1756"/>
              <a:ext cx="144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b) 6262   62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0062   101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    00</a:t>
              </a:r>
            </a:p>
          </p:txBody>
        </p:sp>
        <p:grpSp>
          <p:nvGrpSpPr>
            <p:cNvPr id="14375" name="Group 13">
              <a:extLst>
                <a:ext uri="{FF2B5EF4-FFF2-40B4-BE49-F238E27FC236}">
                  <a16:creationId xmlns:a16="http://schemas.microsoft.com/office/drawing/2014/main" id="{E10C4942-976A-04D9-E799-11AF8CB5F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0" y="1824"/>
              <a:ext cx="384" cy="480"/>
              <a:chOff x="4340" y="1824"/>
              <a:chExt cx="384" cy="480"/>
            </a:xfrm>
          </p:grpSpPr>
          <p:sp>
            <p:nvSpPr>
              <p:cNvPr id="14376" name="Line 14">
                <a:extLst>
                  <a:ext uri="{FF2B5EF4-FFF2-40B4-BE49-F238E27FC236}">
                    <a16:creationId xmlns:a16="http://schemas.microsoft.com/office/drawing/2014/main" id="{9AB172E3-179E-46B4-5697-8387683ED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1824"/>
                <a:ext cx="1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377" name="Line 15">
                <a:extLst>
                  <a:ext uri="{FF2B5EF4-FFF2-40B4-BE49-F238E27FC236}">
                    <a16:creationId xmlns:a16="http://schemas.microsoft.com/office/drawing/2014/main" id="{546D4152-12CB-2035-8A18-24DF9AFD1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2016"/>
                <a:ext cx="38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9" name="Rectangle 328">
            <a:extLst>
              <a:ext uri="{FF2B5EF4-FFF2-40B4-BE49-F238E27FC236}">
                <a16:creationId xmlns:a16="http://schemas.microsoft.com/office/drawing/2014/main" id="{72051BCC-5F3D-99D3-5009-6A8FFAFAA430}"/>
              </a:ext>
            </a:extLst>
          </p:cNvPr>
          <p:cNvSpPr/>
          <p:nvPr/>
        </p:nvSpPr>
        <p:spPr>
          <a:xfrm>
            <a:off x="4724400" y="768260"/>
            <a:ext cx="3886200" cy="10156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sz="6000" b="1" spc="50" dirty="0">
                <a:ln w="11430"/>
                <a:solidFill>
                  <a:srgbClr val="FF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60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14342" name="Picture 330" descr="Image result for dấu hỏi">
            <a:extLst>
              <a:ext uri="{FF2B5EF4-FFF2-40B4-BE49-F238E27FC236}">
                <a16:creationId xmlns:a16="http://schemas.microsoft.com/office/drawing/2014/main" id="{183D7085-2D46-4C9F-8409-0855B9475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2895600" cy="99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Sun 56">
            <a:extLst>
              <a:ext uri="{FF2B5EF4-FFF2-40B4-BE49-F238E27FC236}">
                <a16:creationId xmlns:a16="http://schemas.microsoft.com/office/drawing/2014/main" id="{CAD54CE5-28B8-DEE8-E3ED-980823874DD4}"/>
              </a:ext>
            </a:extLst>
          </p:cNvPr>
          <p:cNvSpPr/>
          <p:nvPr/>
        </p:nvSpPr>
        <p:spPr>
          <a:xfrm>
            <a:off x="4648200" y="54102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Sun 57">
            <a:extLst>
              <a:ext uri="{FF2B5EF4-FFF2-40B4-BE49-F238E27FC236}">
                <a16:creationId xmlns:a16="http://schemas.microsoft.com/office/drawing/2014/main" id="{C93F5D4F-C167-4043-73A3-29E673F17714}"/>
              </a:ext>
            </a:extLst>
          </p:cNvPr>
          <p:cNvSpPr/>
          <p:nvPr/>
        </p:nvSpPr>
        <p:spPr>
          <a:xfrm>
            <a:off x="8991600" y="2438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Text Box 8">
            <a:extLst>
              <a:ext uri="{FF2B5EF4-FFF2-40B4-BE49-F238E27FC236}">
                <a16:creationId xmlns:a16="http://schemas.microsoft.com/office/drawing/2014/main" id="{D28D69A4-11AC-7D77-C299-2FF82D17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648200"/>
            <a:ext cx="2393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c) 6262   62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0062    11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   00</a:t>
            </a:r>
          </a:p>
        </p:txBody>
      </p:sp>
      <p:sp>
        <p:nvSpPr>
          <p:cNvPr id="65" name="Sun 64">
            <a:extLst>
              <a:ext uri="{FF2B5EF4-FFF2-40B4-BE49-F238E27FC236}">
                <a16:creationId xmlns:a16="http://schemas.microsoft.com/office/drawing/2014/main" id="{40F0B81E-D3C8-5274-AC10-61B0044EA3D1}"/>
              </a:ext>
            </a:extLst>
          </p:cNvPr>
          <p:cNvSpPr/>
          <p:nvPr/>
        </p:nvSpPr>
        <p:spPr>
          <a:xfrm>
            <a:off x="8915400" y="5105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7" name="Group 332">
            <a:extLst>
              <a:ext uri="{FF2B5EF4-FFF2-40B4-BE49-F238E27FC236}">
                <a16:creationId xmlns:a16="http://schemas.microsoft.com/office/drawing/2014/main" id="{AA410C16-2BAB-18E9-4AA8-56FDF9102250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4343401"/>
            <a:ext cx="2882900" cy="1870075"/>
            <a:chOff x="4699000" y="4670425"/>
            <a:chExt cx="2882573" cy="1869857"/>
          </a:xfrm>
        </p:grpSpPr>
        <p:sp>
          <p:nvSpPr>
            <p:cNvPr id="14370" name="Text Box 25">
              <a:extLst>
                <a:ext uri="{FF2B5EF4-FFF2-40B4-BE49-F238E27FC236}">
                  <a16:creationId xmlns:a16="http://schemas.microsoft.com/office/drawing/2014/main" id="{BCA42087-5F23-7204-1E16-F92F67B79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9000" y="4724400"/>
              <a:ext cx="281940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d)  626262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0</a:t>
              </a:r>
            </a:p>
          </p:txBody>
        </p:sp>
        <p:sp>
          <p:nvSpPr>
            <p:cNvPr id="14371" name="Line 26">
              <a:extLst>
                <a:ext uri="{FF2B5EF4-FFF2-40B4-BE49-F238E27FC236}">
                  <a16:creationId xmlns:a16="http://schemas.microsoft.com/office/drawing/2014/main" id="{6826A7ED-0F2E-08F3-2BF9-10C3207C0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0338" y="4822825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72" name="Text Box 28">
              <a:extLst>
                <a:ext uri="{FF2B5EF4-FFF2-40B4-BE49-F238E27FC236}">
                  <a16:creationId xmlns:a16="http://schemas.microsoft.com/office/drawing/2014/main" id="{AFAF934B-E7B3-D3B4-512B-7B4403202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2738" y="46704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62</a:t>
              </a:r>
            </a:p>
          </p:txBody>
        </p:sp>
        <p:sp>
          <p:nvSpPr>
            <p:cNvPr id="14373" name="Text Box 29">
              <a:extLst>
                <a:ext uri="{FF2B5EF4-FFF2-40B4-BE49-F238E27FC236}">
                  <a16:creationId xmlns:a16="http://schemas.microsoft.com/office/drawing/2014/main" id="{6E548750-33A1-7240-7E0D-F4426C9F8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9225" y="5140325"/>
              <a:ext cx="10823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10101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6C2969-1093-9852-8228-D49DE803F97C}"/>
              </a:ext>
            </a:extLst>
          </p:cNvPr>
          <p:cNvCxnSpPr/>
          <p:nvPr/>
        </p:nvCxnSpPr>
        <p:spPr>
          <a:xfrm>
            <a:off x="8305800" y="48006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A7DF1E-58A6-DCAF-5233-E236C8EE7763}"/>
              </a:ext>
            </a:extLst>
          </p:cNvPr>
          <p:cNvCxnSpPr/>
          <p:nvPr/>
        </p:nvCxnSpPr>
        <p:spPr>
          <a:xfrm>
            <a:off x="3733800" y="51054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5C26E-E52F-8F89-C5F2-49F6083AA0E1}"/>
              </a:ext>
            </a:extLst>
          </p:cNvPr>
          <p:cNvCxnSpPr/>
          <p:nvPr/>
        </p:nvCxnSpPr>
        <p:spPr>
          <a:xfrm>
            <a:off x="3733800" y="4800600"/>
            <a:ext cx="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351" name="Group 321">
            <a:extLst>
              <a:ext uri="{FF2B5EF4-FFF2-40B4-BE49-F238E27FC236}">
                <a16:creationId xmlns:a16="http://schemas.microsoft.com/office/drawing/2014/main" id="{1DFD5303-0EC4-79D3-EE74-899F15BCEE0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654300"/>
            <a:ext cx="2057400" cy="1384300"/>
            <a:chOff x="1295400" y="4756150"/>
            <a:chExt cx="2057400" cy="1384995"/>
          </a:xfrm>
        </p:grpSpPr>
        <p:sp>
          <p:nvSpPr>
            <p:cNvPr id="14365" name="Text Box 20">
              <a:extLst>
                <a:ext uri="{FF2B5EF4-FFF2-40B4-BE49-F238E27FC236}">
                  <a16:creationId xmlns:a16="http://schemas.microsoft.com/office/drawing/2014/main" id="{CAD58A84-D0C5-C78C-9F69-CDBFC71E0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4756150"/>
              <a:ext cx="16129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a)  3850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35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000</a:t>
              </a:r>
            </a:p>
          </p:txBody>
        </p:sp>
        <p:sp>
          <p:nvSpPr>
            <p:cNvPr id="14366" name="Line 21">
              <a:extLst>
                <a:ext uri="{FF2B5EF4-FFF2-40B4-BE49-F238E27FC236}">
                  <a16:creationId xmlns:a16="http://schemas.microsoft.com/office/drawing/2014/main" id="{E977A099-E0CB-607F-9EE2-ADEAF36B3B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4918075"/>
              <a:ext cx="0" cy="854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7" name="Line 22">
              <a:extLst>
                <a:ext uri="{FF2B5EF4-FFF2-40B4-BE49-F238E27FC236}">
                  <a16:creationId xmlns:a16="http://schemas.microsoft.com/office/drawing/2014/main" id="{769636B8-95EB-BE5D-2373-AE0309940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5222875"/>
              <a:ext cx="685800" cy="1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8" name="Text Box 23">
              <a:extLst>
                <a:ext uri="{FF2B5EF4-FFF2-40B4-BE49-F238E27FC236}">
                  <a16:creationId xmlns:a16="http://schemas.microsoft.com/office/drawing/2014/main" id="{45822738-EDDE-C300-A89D-D368A4C97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100" y="4765675"/>
              <a:ext cx="539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4369" name="Text Box 24">
              <a:extLst>
                <a:ext uri="{FF2B5EF4-FFF2-40B4-BE49-F238E27FC236}">
                  <a16:creationId xmlns:a16="http://schemas.microsoft.com/office/drawing/2014/main" id="{F655E0B3-ABF2-9526-1C11-AC5540729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5222875"/>
              <a:ext cx="676404" cy="46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</a:rPr>
                <a:t>110</a:t>
              </a:r>
            </a:p>
          </p:txBody>
        </p:sp>
      </p:grpSp>
      <p:sp>
        <p:nvSpPr>
          <p:cNvPr id="41" name="Sun 40">
            <a:extLst>
              <a:ext uri="{FF2B5EF4-FFF2-40B4-BE49-F238E27FC236}">
                <a16:creationId xmlns:a16="http://schemas.microsoft.com/office/drawing/2014/main" id="{C6724E59-D2AC-D344-2864-2AB7A3D4CB01}"/>
              </a:ext>
            </a:extLst>
          </p:cNvPr>
          <p:cNvSpPr/>
          <p:nvPr/>
        </p:nvSpPr>
        <p:spPr>
          <a:xfrm>
            <a:off x="4343400" y="2819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63">
            <a:extLst>
              <a:ext uri="{FF2B5EF4-FFF2-40B4-BE49-F238E27FC236}">
                <a16:creationId xmlns:a16="http://schemas.microsoft.com/office/drawing/2014/main" id="{9E171794-8DE5-15C8-A9FB-59213ECAA17D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854200"/>
            <a:ext cx="4267200" cy="2362200"/>
            <a:chOff x="115" y="2856"/>
            <a:chExt cx="2688" cy="1448"/>
          </a:xfrm>
        </p:grpSpPr>
        <p:pic>
          <p:nvPicPr>
            <p:cNvPr id="31" name="Picture 64" descr="011">
              <a:extLst>
                <a:ext uri="{FF2B5EF4-FFF2-40B4-BE49-F238E27FC236}">
                  <a16:creationId xmlns:a16="http://schemas.microsoft.com/office/drawing/2014/main" id="{A61DCE26-4008-A0DD-6794-C9911F2A20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" y="2856"/>
              <a:ext cx="2688" cy="144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4" name="Oval 65">
              <a:extLst>
                <a:ext uri="{FF2B5EF4-FFF2-40B4-BE49-F238E27FC236}">
                  <a16:creationId xmlns:a16="http://schemas.microsoft.com/office/drawing/2014/main" id="{C2BFA766-FD92-D4CC-183A-5F8ACF78E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3743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35" name="Group 54">
            <a:extLst>
              <a:ext uri="{FF2B5EF4-FFF2-40B4-BE49-F238E27FC236}">
                <a16:creationId xmlns:a16="http://schemas.microsoft.com/office/drawing/2014/main" id="{4DEEB518-7987-E7BB-C46D-A97CAC386819}"/>
              </a:ext>
            </a:extLst>
          </p:cNvPr>
          <p:cNvGrpSpPr>
            <a:grpSpLocks/>
          </p:cNvGrpSpPr>
          <p:nvPr/>
        </p:nvGrpSpPr>
        <p:grpSpPr bwMode="auto">
          <a:xfrm>
            <a:off x="6200775" y="1892300"/>
            <a:ext cx="4267200" cy="2286000"/>
            <a:chOff x="144" y="1368"/>
            <a:chExt cx="2688" cy="1440"/>
          </a:xfrm>
        </p:grpSpPr>
        <p:pic>
          <p:nvPicPr>
            <p:cNvPr id="36" name="Picture 55" descr="001603bg9eu3ti">
              <a:extLst>
                <a:ext uri="{FF2B5EF4-FFF2-40B4-BE49-F238E27FC236}">
                  <a16:creationId xmlns:a16="http://schemas.microsoft.com/office/drawing/2014/main" id="{B16551C5-9F8D-955C-980F-1A99830719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" y="1368"/>
              <a:ext cx="2688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2" name="Oval 56">
              <a:extLst>
                <a:ext uri="{FF2B5EF4-FFF2-40B4-BE49-F238E27FC236}">
                  <a16:creationId xmlns:a16="http://schemas.microsoft.com/office/drawing/2014/main" id="{7B4B228D-0279-48C7-7659-3BC25E53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" y="2280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39" name="Group 60">
            <a:extLst>
              <a:ext uri="{FF2B5EF4-FFF2-40B4-BE49-F238E27FC236}">
                <a16:creationId xmlns:a16="http://schemas.microsoft.com/office/drawing/2014/main" id="{BD577D37-4B07-3522-2848-027EBC0E46EB}"/>
              </a:ext>
            </a:extLst>
          </p:cNvPr>
          <p:cNvGrpSpPr>
            <a:grpSpLocks/>
          </p:cNvGrpSpPr>
          <p:nvPr/>
        </p:nvGrpSpPr>
        <p:grpSpPr bwMode="auto">
          <a:xfrm>
            <a:off x="6124575" y="4389439"/>
            <a:ext cx="4343400" cy="2268537"/>
            <a:chOff x="2880" y="2872"/>
            <a:chExt cx="2736" cy="1440"/>
          </a:xfrm>
        </p:grpSpPr>
        <p:pic>
          <p:nvPicPr>
            <p:cNvPr id="40" name="Picture 61" descr="xscj00164jg">
              <a:extLst>
                <a:ext uri="{FF2B5EF4-FFF2-40B4-BE49-F238E27FC236}">
                  <a16:creationId xmlns:a16="http://schemas.microsoft.com/office/drawing/2014/main" id="{DCDECD6C-60BF-097A-7C7A-9490E19727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80" y="2872"/>
              <a:ext cx="2736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0" name="Oval 62">
              <a:extLst>
                <a:ext uri="{FF2B5EF4-FFF2-40B4-BE49-F238E27FC236}">
                  <a16:creationId xmlns:a16="http://schemas.microsoft.com/office/drawing/2014/main" id="{43A57948-49BE-E992-D1A9-EFA438CA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764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F0FD1-9CC5-F931-91DD-CADC126DBB95}"/>
              </a:ext>
            </a:extLst>
          </p:cNvPr>
          <p:cNvGrpSpPr>
            <a:grpSpLocks/>
          </p:cNvGrpSpPr>
          <p:nvPr/>
        </p:nvGrpSpPr>
        <p:grpSpPr bwMode="auto">
          <a:xfrm>
            <a:off x="1654176" y="4371975"/>
            <a:ext cx="4278313" cy="2286000"/>
            <a:chOff x="129427" y="4372207"/>
            <a:chExt cx="4279488" cy="2286000"/>
          </a:xfrm>
        </p:grpSpPr>
        <p:pic>
          <p:nvPicPr>
            <p:cNvPr id="38" name="Picture 58" descr="Hinh hoat hinh1 ">
              <a:extLst>
                <a:ext uri="{FF2B5EF4-FFF2-40B4-BE49-F238E27FC236}">
                  <a16:creationId xmlns:a16="http://schemas.microsoft.com/office/drawing/2014/main" id="{72D1F0CE-C146-02F5-3DD2-F624FE40B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9427" y="4372207"/>
              <a:ext cx="4279488" cy="228600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58" name="Oval 65">
              <a:extLst>
                <a:ext uri="{FF2B5EF4-FFF2-40B4-BE49-F238E27FC236}">
                  <a16:creationId xmlns:a16="http://schemas.microsoft.com/office/drawing/2014/main" id="{6CA9E462-0D6C-665D-03E0-219D0D836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71" y="5766827"/>
              <a:ext cx="914400" cy="7830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5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.......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32" y="15483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204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09960" cy="26060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5 304 : 26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3200400" y="3381226"/>
            <a:ext cx="8991600" cy="21051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320 (dư 5)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7 365 : 23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BE32C7-CC1D-4791-9697-D6E35C42B3D4}"/>
              </a:ext>
            </a:extLst>
          </p:cNvPr>
          <p:cNvSpPr/>
          <p:nvPr/>
        </p:nvSpPr>
        <p:spPr>
          <a:xfrm>
            <a:off x="3352800" y="3381226"/>
            <a:ext cx="841248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109 (dư 6)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468602-6D5B-43FB-AD93-9A3297D275B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6 110 : 56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theo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mẫu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)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234DD-8BC6-6AA1-6FC8-1A513EB1E305}"/>
              </a:ext>
            </a:extLst>
          </p:cNvPr>
          <p:cNvSpPr txBox="1"/>
          <p:nvPr/>
        </p:nvSpPr>
        <p:spPr>
          <a:xfrm>
            <a:off x="4020210" y="1292607"/>
            <a:ext cx="7319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2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theo thứ tự từ trái sang phải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A1A4AC-4A01-C781-4277-CA7E84387235}"/>
              </a:ext>
            </a:extLst>
          </p:cNvPr>
          <p:cNvSpPr/>
          <p:nvPr/>
        </p:nvSpPr>
        <p:spPr>
          <a:xfrm>
            <a:off x="990600" y="1619570"/>
            <a:ext cx="3388438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4A111-8E0F-9343-39FC-BE4E05606D8B}"/>
              </a:ext>
            </a:extLst>
          </p:cNvPr>
          <p:cNvSpPr txBox="1"/>
          <p:nvPr/>
        </p:nvSpPr>
        <p:spPr>
          <a:xfrm>
            <a:off x="4829835" y="18063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chia 14 được 1, viết 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1F881-0D88-70C2-9CD8-7BD0C5CBE5D4}"/>
              </a:ext>
            </a:extLst>
          </p:cNvPr>
          <p:cNvSpPr txBox="1"/>
          <p:nvPr/>
        </p:nvSpPr>
        <p:spPr>
          <a:xfrm>
            <a:off x="5274496" y="2227556"/>
            <a:ext cx="59459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4 bằng 4, 7 trừ 4 bằng 3, viết 3.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1 bằng 1, 2 trừ 1 bằng 1, viết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815748-7ED6-CD1F-EC4E-F5D1BF4A3F4B}"/>
              </a:ext>
            </a:extLst>
          </p:cNvPr>
          <p:cNvGrpSpPr/>
          <p:nvPr/>
        </p:nvGrpSpPr>
        <p:grpSpPr>
          <a:xfrm>
            <a:off x="2699265" y="2591518"/>
            <a:ext cx="1329810" cy="2274978"/>
            <a:chOff x="4983480" y="2246811"/>
            <a:chExt cx="858689" cy="236214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2782CE-9E12-A47E-57E9-CEF85F14DF2E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7390A5-E346-5867-7839-3D9BB4D1AFAC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F5236B-D12B-8C27-BA5E-9CBF1B20F073}"/>
              </a:ext>
            </a:extLst>
          </p:cNvPr>
          <p:cNvSpPr txBox="1"/>
          <p:nvPr/>
        </p:nvSpPr>
        <p:spPr>
          <a:xfrm>
            <a:off x="1323974" y="2543315"/>
            <a:ext cx="23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2 746  14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D45F2-32F3-F181-C5EC-DF7A50EDDF9C}"/>
              </a:ext>
            </a:extLst>
          </p:cNvPr>
          <p:cNvSpPr txBox="1"/>
          <p:nvPr/>
        </p:nvSpPr>
        <p:spPr>
          <a:xfrm>
            <a:off x="1379305" y="3043071"/>
            <a:ext cx="84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3B852-BDB1-16CB-24E1-4B6D9FFDA645}"/>
              </a:ext>
            </a:extLst>
          </p:cNvPr>
          <p:cNvSpPr txBox="1"/>
          <p:nvPr/>
        </p:nvSpPr>
        <p:spPr>
          <a:xfrm>
            <a:off x="1931134" y="3053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C9ED9-62C9-C89C-7A9C-8E140D165D8F}"/>
              </a:ext>
            </a:extLst>
          </p:cNvPr>
          <p:cNvSpPr txBox="1"/>
          <p:nvPr/>
        </p:nvSpPr>
        <p:spPr>
          <a:xfrm>
            <a:off x="2623042" y="31717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435C2-24C5-84EE-8042-EAB020EEF768}"/>
              </a:ext>
            </a:extLst>
          </p:cNvPr>
          <p:cNvSpPr txBox="1"/>
          <p:nvPr/>
        </p:nvSpPr>
        <p:spPr>
          <a:xfrm>
            <a:off x="2889295" y="31718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8B905-9DDE-7159-9B53-31C7AF75A38F}"/>
              </a:ext>
            </a:extLst>
          </p:cNvPr>
          <p:cNvSpPr txBox="1"/>
          <p:nvPr/>
        </p:nvSpPr>
        <p:spPr>
          <a:xfrm>
            <a:off x="3155548" y="317194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AC6ADF-CE3D-9691-71C3-CC7E00CBA5E4}"/>
              </a:ext>
            </a:extLst>
          </p:cNvPr>
          <p:cNvCxnSpPr>
            <a:cxnSpLocks/>
          </p:cNvCxnSpPr>
          <p:nvPr/>
        </p:nvCxnSpPr>
        <p:spPr>
          <a:xfrm>
            <a:off x="1438275" y="3638550"/>
            <a:ext cx="11906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069CA6-8A30-1481-85B0-8F265DD42584}"/>
              </a:ext>
            </a:extLst>
          </p:cNvPr>
          <p:cNvSpPr txBox="1"/>
          <p:nvPr/>
        </p:nvSpPr>
        <p:spPr>
          <a:xfrm>
            <a:off x="1750159" y="3557999"/>
            <a:ext cx="75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C53CB-FB2F-F9C0-EA48-5EA1E1E59430}"/>
              </a:ext>
            </a:extLst>
          </p:cNvPr>
          <p:cNvSpPr txBox="1"/>
          <p:nvPr/>
        </p:nvSpPr>
        <p:spPr>
          <a:xfrm>
            <a:off x="2247900" y="3557999"/>
            <a:ext cx="4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516759-2193-2CBF-093B-C5386727CF28}"/>
              </a:ext>
            </a:extLst>
          </p:cNvPr>
          <p:cNvSpPr txBox="1"/>
          <p:nvPr/>
        </p:nvSpPr>
        <p:spPr>
          <a:xfrm>
            <a:off x="19978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45DE14-40E4-273F-C9BA-38870E09D4EF}"/>
              </a:ext>
            </a:extLst>
          </p:cNvPr>
          <p:cNvSpPr txBox="1"/>
          <p:nvPr/>
        </p:nvSpPr>
        <p:spPr>
          <a:xfrm>
            <a:off x="22645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280C81-9487-AB2F-2FDB-167AF2389DDA}"/>
              </a:ext>
            </a:extLst>
          </p:cNvPr>
          <p:cNvSpPr txBox="1"/>
          <p:nvPr/>
        </p:nvSpPr>
        <p:spPr>
          <a:xfrm>
            <a:off x="4906035" y="30636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4, được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14 được 9, viết 9.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7D5B7-76F1-C076-7A57-6C1CC8D42F0F}"/>
              </a:ext>
            </a:extLst>
          </p:cNvPr>
          <p:cNvSpPr txBox="1"/>
          <p:nvPr/>
        </p:nvSpPr>
        <p:spPr>
          <a:xfrm>
            <a:off x="4591050" y="3589631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4 bằng 36, 44 trừ 36 bằng 8, viết 8, nhớ 4.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1 bằng 9, thêm 4 bằng 13, 13 trừ 13 bằng 0, viết 0.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17DC79-D3E0-ED12-FB90-B1B73CA14EE7}"/>
              </a:ext>
            </a:extLst>
          </p:cNvPr>
          <p:cNvSpPr txBox="1"/>
          <p:nvPr/>
        </p:nvSpPr>
        <p:spPr>
          <a:xfrm>
            <a:off x="4915560" y="4463790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 được 86; 86 chia 14 được 6, viết 6.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A56DF1-F90C-53A2-2676-BB315E6F1998}"/>
              </a:ext>
            </a:extLst>
          </p:cNvPr>
          <p:cNvSpPr txBox="1"/>
          <p:nvPr/>
        </p:nvSpPr>
        <p:spPr>
          <a:xfrm>
            <a:off x="1067461" y="1806957"/>
            <a:ext cx="12566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A3FF00-51C6-56BF-6246-E53DEAC7D5AA}"/>
              </a:ext>
            </a:extLst>
          </p:cNvPr>
          <p:cNvSpPr txBox="1"/>
          <p:nvPr/>
        </p:nvSpPr>
        <p:spPr>
          <a:xfrm>
            <a:off x="4638675" y="4951706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4 bằng 24, 26 trừ 24 bằng 2, viết 2, nhớ 2.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1 bằng 6, thêm 2 bằng 8, 8 trừ 8 bằng 0, viết 0.</a:t>
            </a: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  <p:bldP spid="11" grpId="0"/>
      <p:bldP spid="12" grpId="0" uiExpand="1" build="p"/>
      <p:bldP spid="16" grpId="0"/>
      <p:bldP spid="17" grpId="0"/>
      <p:bldP spid="18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36" grpId="0"/>
      <p:bldP spid="37" grpId="0" uiExpand="1" build="p"/>
      <p:bldP spid="38" grpId="0"/>
      <p:bldP spid="40" grpId="0"/>
      <p:bldP spid="4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Đặt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rồi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(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theo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mẫu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)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DEC56-697C-15A2-9711-DF470CE2B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62" y="1704974"/>
            <a:ext cx="8642257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99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A7A1E3-7D94-5595-DE64-8396D58F6C7A}"/>
              </a:ext>
            </a:extLst>
          </p:cNvPr>
          <p:cNvGrpSpPr/>
          <p:nvPr/>
        </p:nvGrpSpPr>
        <p:grpSpPr>
          <a:xfrm>
            <a:off x="2384939" y="915118"/>
            <a:ext cx="882135" cy="1399457"/>
            <a:chOff x="4983480" y="2246811"/>
            <a:chExt cx="569615" cy="14530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040666-6C40-5ED1-2146-052D1FCB259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25CBD6-979A-5CFD-1477-9050F83C44D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96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2AE58B-E172-6149-7F7A-13449E6328C4}"/>
              </a:ext>
            </a:extLst>
          </p:cNvPr>
          <p:cNvSpPr txBox="1"/>
          <p:nvPr/>
        </p:nvSpPr>
        <p:spPr>
          <a:xfrm>
            <a:off x="1390649" y="86691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375  15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12202-49BC-44C6-3961-CB6C723899D7}"/>
              </a:ext>
            </a:extLst>
          </p:cNvPr>
          <p:cNvSpPr txBox="1"/>
          <p:nvPr/>
        </p:nvSpPr>
        <p:spPr>
          <a:xfrm>
            <a:off x="1588855" y="1299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CAFB4-3147-34E4-49CF-F88CD0643C76}"/>
              </a:ext>
            </a:extLst>
          </p:cNvPr>
          <p:cNvSpPr txBox="1"/>
          <p:nvPr/>
        </p:nvSpPr>
        <p:spPr>
          <a:xfrm>
            <a:off x="1883509" y="1300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76483-03B2-5008-B728-68C6967A51F2}"/>
              </a:ext>
            </a:extLst>
          </p:cNvPr>
          <p:cNvSpPr txBox="1"/>
          <p:nvPr/>
        </p:nvSpPr>
        <p:spPr>
          <a:xfrm>
            <a:off x="2384917" y="14953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C8A47-1053-EB28-97D3-8322BF349B04}"/>
              </a:ext>
            </a:extLst>
          </p:cNvPr>
          <p:cNvSpPr txBox="1"/>
          <p:nvPr/>
        </p:nvSpPr>
        <p:spPr>
          <a:xfrm>
            <a:off x="2651170" y="14954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A490B-4845-6FD6-7BE7-5C8A1E655AA1}"/>
              </a:ext>
            </a:extLst>
          </p:cNvPr>
          <p:cNvSpPr txBox="1"/>
          <p:nvPr/>
        </p:nvSpPr>
        <p:spPr>
          <a:xfrm>
            <a:off x="1902559" y="17577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0D1157-92A6-C6D0-7046-D954BB2D0773}"/>
              </a:ext>
            </a:extLst>
          </p:cNvPr>
          <p:cNvGrpSpPr/>
          <p:nvPr/>
        </p:nvGrpSpPr>
        <p:grpSpPr>
          <a:xfrm>
            <a:off x="5823462" y="857968"/>
            <a:ext cx="872609" cy="1399457"/>
            <a:chOff x="4983480" y="2246811"/>
            <a:chExt cx="563464" cy="145307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394DFE-ADAF-D63A-8E70-CA8B385AB8E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79B85B3-A2AB-2111-B21A-F07A2907A1F3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34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BEA6907-C801-3111-5F23-E37983DECDA7}"/>
              </a:ext>
            </a:extLst>
          </p:cNvPr>
          <p:cNvSpPr txBox="1"/>
          <p:nvPr/>
        </p:nvSpPr>
        <p:spPr>
          <a:xfrm>
            <a:off x="4829174" y="8097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492  82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F08E9B-D805-121D-027D-63E0A1BDEC65}"/>
              </a:ext>
            </a:extLst>
          </p:cNvPr>
          <p:cNvSpPr txBox="1"/>
          <p:nvPr/>
        </p:nvSpPr>
        <p:spPr>
          <a:xfrm>
            <a:off x="4819651" y="1242846"/>
            <a:ext cx="101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492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250EF3-8B1A-1B49-38A1-38684A1BE81A}"/>
              </a:ext>
            </a:extLst>
          </p:cNvPr>
          <p:cNvSpPr txBox="1"/>
          <p:nvPr/>
        </p:nvSpPr>
        <p:spPr>
          <a:xfrm>
            <a:off x="5823442" y="14381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6F8CD-0902-7362-B9D8-8F36EA4596EF}"/>
              </a:ext>
            </a:extLst>
          </p:cNvPr>
          <p:cNvSpPr txBox="1"/>
          <p:nvPr/>
        </p:nvSpPr>
        <p:spPr>
          <a:xfrm>
            <a:off x="5341084" y="1700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36575E-8C7F-B243-88DE-6E8F9F75BCFF}"/>
              </a:ext>
            </a:extLst>
          </p:cNvPr>
          <p:cNvGrpSpPr/>
          <p:nvPr/>
        </p:nvGrpSpPr>
        <p:grpSpPr>
          <a:xfrm>
            <a:off x="9071490" y="772243"/>
            <a:ext cx="1329810" cy="1399457"/>
            <a:chOff x="4983480" y="2246811"/>
            <a:chExt cx="858689" cy="14530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C1E459-56E8-F9AF-0B69-F7ABCB6F406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F86AB4-0F27-4B18-9F47-35FBB40301B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ED4399-02BB-CD33-BB89-F20CE0B7B31C}"/>
              </a:ext>
            </a:extLst>
          </p:cNvPr>
          <p:cNvSpPr txBox="1"/>
          <p:nvPr/>
        </p:nvSpPr>
        <p:spPr>
          <a:xfrm>
            <a:off x="7839074" y="724040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4028  19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406E3B-1BC4-C1D7-2A59-E9F509034C38}"/>
              </a:ext>
            </a:extLst>
          </p:cNvPr>
          <p:cNvSpPr txBox="1"/>
          <p:nvPr/>
        </p:nvSpPr>
        <p:spPr>
          <a:xfrm>
            <a:off x="8103954" y="115712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D85D29-C580-8D45-89C9-269F0275ECE8}"/>
              </a:ext>
            </a:extLst>
          </p:cNvPr>
          <p:cNvSpPr txBox="1"/>
          <p:nvPr/>
        </p:nvSpPr>
        <p:spPr>
          <a:xfrm>
            <a:off x="9071467" y="135247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294393-332A-4D2B-3154-EED84585129C}"/>
              </a:ext>
            </a:extLst>
          </p:cNvPr>
          <p:cNvSpPr txBox="1"/>
          <p:nvPr/>
        </p:nvSpPr>
        <p:spPr>
          <a:xfrm>
            <a:off x="8362949" y="161489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02C47F-6830-EDDB-32C3-260C94B4CB89}"/>
              </a:ext>
            </a:extLst>
          </p:cNvPr>
          <p:cNvSpPr txBox="1"/>
          <p:nvPr/>
        </p:nvSpPr>
        <p:spPr>
          <a:xfrm>
            <a:off x="8677274" y="207209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722982A-A814-5D71-796F-75E6AAAF4174}"/>
              </a:ext>
            </a:extLst>
          </p:cNvPr>
          <p:cNvGrpSpPr/>
          <p:nvPr/>
        </p:nvGrpSpPr>
        <p:grpSpPr>
          <a:xfrm>
            <a:off x="2356365" y="3115393"/>
            <a:ext cx="1329810" cy="1399457"/>
            <a:chOff x="4983480" y="2246811"/>
            <a:chExt cx="858689" cy="145307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8F1D732-D3A8-4F20-FC4C-A327F0BE6BC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4D2F48-2B5F-EDCA-B00C-20AA4350202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B621D0D-18F2-B0D3-8A87-91B620492C00}"/>
              </a:ext>
            </a:extLst>
          </p:cNvPr>
          <p:cNvSpPr txBox="1"/>
          <p:nvPr/>
        </p:nvSpPr>
        <p:spPr>
          <a:xfrm>
            <a:off x="1028699" y="30671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6 496  32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477559-2012-D30A-A419-40858D266545}"/>
              </a:ext>
            </a:extLst>
          </p:cNvPr>
          <p:cNvSpPr txBox="1"/>
          <p:nvPr/>
        </p:nvSpPr>
        <p:spPr>
          <a:xfrm>
            <a:off x="1388829" y="35002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F0FAB9-8445-37A5-4A39-479270B7886B}"/>
              </a:ext>
            </a:extLst>
          </p:cNvPr>
          <p:cNvSpPr txBox="1"/>
          <p:nvPr/>
        </p:nvSpPr>
        <p:spPr>
          <a:xfrm>
            <a:off x="2356342" y="36956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C03CC6-B791-C1BA-B29E-12DA18F80212}"/>
              </a:ext>
            </a:extLst>
          </p:cNvPr>
          <p:cNvSpPr txBox="1"/>
          <p:nvPr/>
        </p:nvSpPr>
        <p:spPr>
          <a:xfrm>
            <a:off x="1647824" y="395804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1303DA-5E5F-E885-FA1A-61941982AE96}"/>
              </a:ext>
            </a:extLst>
          </p:cNvPr>
          <p:cNvSpPr txBox="1"/>
          <p:nvPr/>
        </p:nvSpPr>
        <p:spPr>
          <a:xfrm>
            <a:off x="1962149" y="441524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62C33B1-C854-18CD-E90B-554783403BA2}"/>
              </a:ext>
            </a:extLst>
          </p:cNvPr>
          <p:cNvGrpSpPr/>
          <p:nvPr/>
        </p:nvGrpSpPr>
        <p:grpSpPr>
          <a:xfrm>
            <a:off x="5718690" y="3067768"/>
            <a:ext cx="1329810" cy="1399457"/>
            <a:chOff x="4983480" y="2246811"/>
            <a:chExt cx="858689" cy="145307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25CE6B-98D3-CEC8-E8E7-74A4A1F9067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E9479C-FAA6-2A67-2C92-05BBE7507AB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8A8E080-DE83-FD1E-CC6E-6B242A1F4F4A}"/>
              </a:ext>
            </a:extLst>
          </p:cNvPr>
          <p:cNvSpPr txBox="1"/>
          <p:nvPr/>
        </p:nvSpPr>
        <p:spPr>
          <a:xfrm>
            <a:off x="4190999" y="30290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23 483 23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B1E895B-B33C-FABA-7134-9C3D2C816F97}"/>
              </a:ext>
            </a:extLst>
          </p:cNvPr>
          <p:cNvSpPr txBox="1"/>
          <p:nvPr/>
        </p:nvSpPr>
        <p:spPr>
          <a:xfrm>
            <a:off x="4493979" y="34621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EE85E5-087E-BE8A-E00A-A0711B08CB7C}"/>
              </a:ext>
            </a:extLst>
          </p:cNvPr>
          <p:cNvSpPr txBox="1"/>
          <p:nvPr/>
        </p:nvSpPr>
        <p:spPr>
          <a:xfrm>
            <a:off x="5718667" y="3647996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0E4E51-62EA-A53A-615F-E90C3318F8AD}"/>
              </a:ext>
            </a:extLst>
          </p:cNvPr>
          <p:cNvSpPr txBox="1"/>
          <p:nvPr/>
        </p:nvSpPr>
        <p:spPr>
          <a:xfrm>
            <a:off x="4838699" y="394852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118318-45CB-B1FE-71DC-BCD0B74A2C21}"/>
              </a:ext>
            </a:extLst>
          </p:cNvPr>
          <p:cNvSpPr txBox="1"/>
          <p:nvPr/>
        </p:nvSpPr>
        <p:spPr>
          <a:xfrm>
            <a:off x="5057775" y="4367624"/>
            <a:ext cx="79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33AF3B6-114B-1FDB-7EA9-2F9D8D445C33}"/>
              </a:ext>
            </a:extLst>
          </p:cNvPr>
          <p:cNvSpPr txBox="1"/>
          <p:nvPr/>
        </p:nvSpPr>
        <p:spPr>
          <a:xfrm>
            <a:off x="5305424" y="4872449"/>
            <a:ext cx="55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9B6FECD-7671-334A-AEA1-1836E5FB8A71}"/>
              </a:ext>
            </a:extLst>
          </p:cNvPr>
          <p:cNvGrpSpPr/>
          <p:nvPr/>
        </p:nvGrpSpPr>
        <p:grpSpPr>
          <a:xfrm>
            <a:off x="9242940" y="3039193"/>
            <a:ext cx="1329810" cy="1399457"/>
            <a:chOff x="4983480" y="2246811"/>
            <a:chExt cx="858689" cy="145307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0C1F689-93B4-5A63-CB10-7930AC47714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5F6C4-51D0-FE2E-1E75-5ABA1083599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3E6DEF6-7C44-57DA-2570-04AB5289E7B7}"/>
              </a:ext>
            </a:extLst>
          </p:cNvPr>
          <p:cNvSpPr txBox="1"/>
          <p:nvPr/>
        </p:nvSpPr>
        <p:spPr>
          <a:xfrm>
            <a:off x="7715249" y="30005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69 037 51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060078A-E92F-477A-FA3B-73D73667898E}"/>
              </a:ext>
            </a:extLst>
          </p:cNvPr>
          <p:cNvSpPr txBox="1"/>
          <p:nvPr/>
        </p:nvSpPr>
        <p:spPr>
          <a:xfrm>
            <a:off x="7734300" y="3433596"/>
            <a:ext cx="139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18 0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F1FDC4B-6B05-EC8E-ADE6-BE916D64DEA9}"/>
              </a:ext>
            </a:extLst>
          </p:cNvPr>
          <p:cNvSpPr txBox="1"/>
          <p:nvPr/>
        </p:nvSpPr>
        <p:spPr>
          <a:xfrm>
            <a:off x="9242917" y="3619421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1353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2B882E-E1C5-5A8D-607E-7D5C4F2818C3}"/>
              </a:ext>
            </a:extLst>
          </p:cNvPr>
          <p:cNvSpPr txBox="1"/>
          <p:nvPr/>
        </p:nvSpPr>
        <p:spPr>
          <a:xfrm>
            <a:off x="7981950" y="3919949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E060F96-642A-FBFD-BFCA-315C898B6457}"/>
              </a:ext>
            </a:extLst>
          </p:cNvPr>
          <p:cNvSpPr txBox="1"/>
          <p:nvPr/>
        </p:nvSpPr>
        <p:spPr>
          <a:xfrm>
            <a:off x="8334375" y="4339049"/>
            <a:ext cx="103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35BEB2-55D7-150F-0993-16F1165449C5}"/>
              </a:ext>
            </a:extLst>
          </p:cNvPr>
          <p:cNvSpPr txBox="1"/>
          <p:nvPr/>
        </p:nvSpPr>
        <p:spPr>
          <a:xfrm>
            <a:off x="8572500" y="4843874"/>
            <a:ext cx="80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44A9159-A839-715A-E307-3B3B6177064E}"/>
              </a:ext>
            </a:extLst>
          </p:cNvPr>
          <p:cNvSpPr txBox="1"/>
          <p:nvPr/>
        </p:nvSpPr>
        <p:spPr>
          <a:xfrm>
            <a:off x="8867775" y="5367749"/>
            <a:ext cx="5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1767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0" grpId="0"/>
      <p:bldP spid="29" grpId="0"/>
      <p:bldP spid="31" grpId="0"/>
      <p:bldP spid="33" grpId="0"/>
      <p:bldP spid="38" grpId="0"/>
      <p:bldP spid="40" grpId="0"/>
      <p:bldP spid="42" grpId="0"/>
      <p:bldP spid="45" grpId="0"/>
      <p:bldP spid="50" grpId="0"/>
      <p:bldP spid="51" grpId="0"/>
      <p:bldP spid="52" grpId="0"/>
      <p:bldP spid="53" grpId="0"/>
      <p:bldP spid="58" grpId="0"/>
      <p:bldP spid="59" grpId="0"/>
      <p:bldP spid="60" grpId="0"/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368</Words>
  <Application>Microsoft Office PowerPoint</Application>
  <PresentationFormat>Widescreen</PresentationFormat>
  <Paragraphs>121</Paragraphs>
  <Slides>14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</vt:lpstr>
      <vt:lpstr>SVN-Berkshire Swash</vt:lpstr>
      <vt:lpstr>Tahoma</vt:lpstr>
      <vt:lpstr>Times New Roman</vt:lpstr>
      <vt:lpstr>UTM Avo</vt:lpstr>
      <vt:lpstr>Office 主题</vt:lpstr>
      <vt:lpstr>1_Office 主题</vt:lpstr>
      <vt:lpstr>Custom Design</vt:lpstr>
      <vt:lpstr>3_Office 主题</vt:lpstr>
      <vt:lpstr>1_Office Theme</vt:lpstr>
      <vt:lpstr>Default Design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2023-11-17T08:04:27Z</dcterms:created>
  <dcterms:modified xsi:type="dcterms:W3CDTF">2023-11-17T09:14:20Z</dcterms:modified>
</cp:coreProperties>
</file>