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  <p:sldMasterId id="2147483704" r:id="rId4"/>
  </p:sldMasterIdLst>
  <p:notesMasterIdLst>
    <p:notesMasterId r:id="rId23"/>
  </p:notesMasterIdLst>
  <p:sldIdLst>
    <p:sldId id="257" r:id="rId5"/>
    <p:sldId id="2688" r:id="rId6"/>
    <p:sldId id="259" r:id="rId7"/>
    <p:sldId id="310" r:id="rId8"/>
    <p:sldId id="2670" r:id="rId9"/>
    <p:sldId id="2671" r:id="rId10"/>
    <p:sldId id="2672" r:id="rId11"/>
    <p:sldId id="2673" r:id="rId12"/>
    <p:sldId id="2674" r:id="rId13"/>
    <p:sldId id="2675" r:id="rId14"/>
    <p:sldId id="2689" r:id="rId15"/>
    <p:sldId id="2684" r:id="rId16"/>
    <p:sldId id="2685" r:id="rId17"/>
    <p:sldId id="2690" r:id="rId18"/>
    <p:sldId id="2691" r:id="rId19"/>
    <p:sldId id="2679" r:id="rId20"/>
    <p:sldId id="281" r:id="rId21"/>
    <p:sldId id="26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3842" autoAdjust="0"/>
  </p:normalViewPr>
  <p:slideViewPr>
    <p:cSldViewPr snapToGrid="0">
      <p:cViewPr varScale="1">
        <p:scale>
          <a:sx n="69" d="100"/>
          <a:sy n="69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79846-DA48-49AD-9F22-DE77FC0C3C3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AADD-D820-4D8C-BCF4-CBC9619CC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5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82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56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87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26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84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92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vườn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tươi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91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5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1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6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683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45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60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415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5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42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7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1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4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93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92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39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93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48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4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76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59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70148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960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51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45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5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6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6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7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74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64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6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013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7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841950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747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443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418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245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912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156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20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70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5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0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97DD21A-46C5-0624-348F-3D9D840719A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4" y="142776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6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05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2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D7BF4FE-E217-4012-678E-97F4D6E2894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83" y="-4268529"/>
            <a:ext cx="1219200" cy="1219200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7A14C0-F995-9B07-ABC8-483563F8AF7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359" y="51612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1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slide" Target="slide7.xml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5.gif"/><Relationship Id="rId7" Type="http://schemas.openxmlformats.org/officeDocument/2006/relationships/slide" Target="slide9.xml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34.gif"/><Relationship Id="rId1" Type="http://schemas.microsoft.com/office/2007/relationships/media" Target="../media/media1.mp3"/><Relationship Id="rId6" Type="http://schemas.openxmlformats.org/officeDocument/2006/relationships/image" Target="../media/image16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microsoft.com/office/2007/relationships/hdphoto" Target="../media/hdphoto1.wdp"/><Relationship Id="rId19" Type="http://schemas.openxmlformats.org/officeDocument/2006/relationships/image" Target="../media/image33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Relationship Id="rId14" Type="http://schemas.openxmlformats.org/officeDocument/2006/relationships/slide" Target="slide8.xml"/><Relationship Id="rId22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jp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jp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jp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3482" y="85363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96F9B5-6E06-D2EC-E825-92B20A8A4D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883" y="1968945"/>
            <a:ext cx="7315834" cy="14570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5730" y="168738"/>
            <a:ext cx="9307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212651"/>
            <a:ext cx="11430000" cy="63881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785162" y="571854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5842D-6DAC-DDAE-04D8-4A6DA09B4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395" y="326618"/>
            <a:ext cx="3292327" cy="27958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579EB6-6F51-97B5-0BE7-711B7A9EA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076" y="3447385"/>
            <a:ext cx="90487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64E5C4-D12C-0C25-8078-A74EF8D97059}"/>
              </a:ext>
            </a:extLst>
          </p:cNvPr>
          <p:cNvGrpSpPr/>
          <p:nvPr/>
        </p:nvGrpSpPr>
        <p:grpSpPr>
          <a:xfrm>
            <a:off x="1340300" y="1721380"/>
            <a:ext cx="1963926" cy="1631502"/>
            <a:chOff x="678206" y="1441024"/>
            <a:chExt cx="1502551" cy="1631502"/>
          </a:xfrm>
        </p:grpSpPr>
        <p:sp>
          <p:nvSpPr>
            <p:cNvPr id="5" name="TextBox 43">
              <a:extLst>
                <a:ext uri="{FF2B5EF4-FFF2-40B4-BE49-F238E27FC236}">
                  <a16:creationId xmlns:a16="http://schemas.microsoft.com/office/drawing/2014/main" id="{2276A495-831C-D8DD-7A75-4E60A80A1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36</a:t>
              </a:r>
            </a:p>
          </p:txBody>
        </p:sp>
        <p:sp>
          <p:nvSpPr>
            <p:cNvPr id="6" name="TextBox 49">
              <a:extLst>
                <a:ext uri="{FF2B5EF4-FFF2-40B4-BE49-F238E27FC236}">
                  <a16:creationId xmlns:a16="http://schemas.microsoft.com/office/drawing/2014/main" id="{E272D46A-FD3D-2C83-39DA-C2A3B123B0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624</a:t>
              </a:r>
            </a:p>
          </p:txBody>
        </p:sp>
        <p:grpSp>
          <p:nvGrpSpPr>
            <p:cNvPr id="7" name="Group 66">
              <a:extLst>
                <a:ext uri="{FF2B5EF4-FFF2-40B4-BE49-F238E27FC236}">
                  <a16:creationId xmlns:a16="http://schemas.microsoft.com/office/drawing/2014/main" id="{CD9BFB52-7566-1366-17CA-2CA50C239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A02FFBA-BCFA-2281-5FD2-EAC7B4F63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062C20E-8903-AA96-590B-BAC70F183D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6C2E5-AD2B-6075-BDD5-06B7B53C3197}"/>
              </a:ext>
            </a:extLst>
          </p:cNvPr>
          <p:cNvSpPr txBox="1"/>
          <p:nvPr/>
        </p:nvSpPr>
        <p:spPr>
          <a:xfrm>
            <a:off x="2371059" y="229419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94460-2576-50B5-1AEF-98E532F0C80F}"/>
              </a:ext>
            </a:extLst>
          </p:cNvPr>
          <p:cNvSpPr txBox="1"/>
          <p:nvPr/>
        </p:nvSpPr>
        <p:spPr>
          <a:xfrm>
            <a:off x="1318436" y="2691862"/>
            <a:ext cx="96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1B659-1DA4-F1E8-CF2E-C6B43F42C721}"/>
              </a:ext>
            </a:extLst>
          </p:cNvPr>
          <p:cNvSpPr txBox="1"/>
          <p:nvPr/>
        </p:nvSpPr>
        <p:spPr>
          <a:xfrm>
            <a:off x="1371121" y="219490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B71DCA-EB26-B0C6-8E9C-E46F115A41F5}"/>
              </a:ext>
            </a:extLst>
          </p:cNvPr>
          <p:cNvCxnSpPr>
            <a:cxnSpLocks/>
          </p:cNvCxnSpPr>
          <p:nvPr/>
        </p:nvCxnSpPr>
        <p:spPr>
          <a:xfrm>
            <a:off x="1339701" y="277473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5F7A39-7932-69AD-854A-72C54E67CEB8}"/>
              </a:ext>
            </a:extLst>
          </p:cNvPr>
          <p:cNvSpPr txBox="1"/>
          <p:nvPr/>
        </p:nvSpPr>
        <p:spPr>
          <a:xfrm>
            <a:off x="1329069" y="3212857"/>
            <a:ext cx="96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252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195A7-716A-1D34-7BB0-7ADF9477B508}"/>
              </a:ext>
            </a:extLst>
          </p:cNvPr>
          <p:cNvCxnSpPr>
            <a:cxnSpLocks/>
          </p:cNvCxnSpPr>
          <p:nvPr/>
        </p:nvCxnSpPr>
        <p:spPr>
          <a:xfrm>
            <a:off x="1378886" y="381673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78EF3D6-360E-4C5F-74F8-29E3337C8DC6}"/>
              </a:ext>
            </a:extLst>
          </p:cNvPr>
          <p:cNvSpPr txBox="1"/>
          <p:nvPr/>
        </p:nvSpPr>
        <p:spPr>
          <a:xfrm>
            <a:off x="1573617" y="3701955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12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0BCF79-8446-63AF-90F7-C01629C79E97}"/>
              </a:ext>
            </a:extLst>
          </p:cNvPr>
          <p:cNvGrpSpPr/>
          <p:nvPr/>
        </p:nvGrpSpPr>
        <p:grpSpPr>
          <a:xfrm>
            <a:off x="5401937" y="1678850"/>
            <a:ext cx="1963926" cy="1631502"/>
            <a:chOff x="678206" y="1441024"/>
            <a:chExt cx="1502551" cy="1631502"/>
          </a:xfrm>
        </p:grpSpPr>
        <p:sp>
          <p:nvSpPr>
            <p:cNvPr id="39" name="TextBox 43">
              <a:extLst>
                <a:ext uri="{FF2B5EF4-FFF2-40B4-BE49-F238E27FC236}">
                  <a16:creationId xmlns:a16="http://schemas.microsoft.com/office/drawing/2014/main" id="{9755FF02-C870-9340-EEE0-3EB5E8321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40" name="TextBox 49">
              <a:extLst>
                <a:ext uri="{FF2B5EF4-FFF2-40B4-BE49-F238E27FC236}">
                  <a16:creationId xmlns:a16="http://schemas.microsoft.com/office/drawing/2014/main" id="{5A17F830-A4D2-752F-1FA7-CBCD1BFE8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672</a:t>
              </a:r>
            </a:p>
          </p:txBody>
        </p:sp>
        <p:grpSp>
          <p:nvGrpSpPr>
            <p:cNvPr id="41" name="Group 66">
              <a:extLst>
                <a:ext uri="{FF2B5EF4-FFF2-40B4-BE49-F238E27FC236}">
                  <a16:creationId xmlns:a16="http://schemas.microsoft.com/office/drawing/2014/main" id="{6063B29D-32CD-1DCE-07B8-B9CF6C4BCA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AF2368A-4B05-D027-1AC0-C2C0C15A9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9AD0397-9AC4-D95E-8E71-5E1322937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04CFF47-F3E6-5251-7814-C305AF5BC6EA}"/>
              </a:ext>
            </a:extLst>
          </p:cNvPr>
          <p:cNvSpPr txBox="1"/>
          <p:nvPr/>
        </p:nvSpPr>
        <p:spPr>
          <a:xfrm>
            <a:off x="6432696" y="225166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CC2991-83AE-3B45-F3D2-0B5E7808CF53}"/>
              </a:ext>
            </a:extLst>
          </p:cNvPr>
          <p:cNvSpPr txBox="1"/>
          <p:nvPr/>
        </p:nvSpPr>
        <p:spPr>
          <a:xfrm>
            <a:off x="5624622" y="2649332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677E28-78A2-389E-0813-4E84D3990A27}"/>
              </a:ext>
            </a:extLst>
          </p:cNvPr>
          <p:cNvSpPr txBox="1"/>
          <p:nvPr/>
        </p:nvSpPr>
        <p:spPr>
          <a:xfrm>
            <a:off x="5432758" y="215237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60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1B9C30-CE0C-AF8F-9DC8-EB8FE3527E8A}"/>
              </a:ext>
            </a:extLst>
          </p:cNvPr>
          <p:cNvCxnSpPr>
            <a:cxnSpLocks/>
          </p:cNvCxnSpPr>
          <p:nvPr/>
        </p:nvCxnSpPr>
        <p:spPr>
          <a:xfrm>
            <a:off x="5401338" y="273220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B45D16F-8FF1-1101-75F3-2F049F356E6B}"/>
              </a:ext>
            </a:extLst>
          </p:cNvPr>
          <p:cNvSpPr txBox="1"/>
          <p:nvPr/>
        </p:nvSpPr>
        <p:spPr>
          <a:xfrm>
            <a:off x="5635255" y="3170327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BA0DC84-70D2-5A1B-0DA6-C6B38A24EC6B}"/>
              </a:ext>
            </a:extLst>
          </p:cNvPr>
          <p:cNvCxnSpPr>
            <a:cxnSpLocks/>
          </p:cNvCxnSpPr>
          <p:nvPr/>
        </p:nvCxnSpPr>
        <p:spPr>
          <a:xfrm>
            <a:off x="5440523" y="377420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2EAF736-10D4-C76B-0D6A-4E41100A2C0C}"/>
              </a:ext>
            </a:extLst>
          </p:cNvPr>
          <p:cNvSpPr txBox="1"/>
          <p:nvPr/>
        </p:nvSpPr>
        <p:spPr>
          <a:xfrm>
            <a:off x="5911701" y="3659425"/>
            <a:ext cx="471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A58109C-CEC3-6272-5655-B1B09A2823DE}"/>
              </a:ext>
            </a:extLst>
          </p:cNvPr>
          <p:cNvGrpSpPr/>
          <p:nvPr/>
        </p:nvGrpSpPr>
        <p:grpSpPr>
          <a:xfrm>
            <a:off x="8591705" y="1678850"/>
            <a:ext cx="1963926" cy="1631502"/>
            <a:chOff x="678206" y="1441024"/>
            <a:chExt cx="1502551" cy="1631502"/>
          </a:xfrm>
        </p:grpSpPr>
        <p:sp>
          <p:nvSpPr>
            <p:cNvPr id="66" name="TextBox 43">
              <a:extLst>
                <a:ext uri="{FF2B5EF4-FFF2-40B4-BE49-F238E27FC236}">
                  <a16:creationId xmlns:a16="http://schemas.microsoft.com/office/drawing/2014/main" id="{DE958BC2-4FB2-0912-35B9-5DB57D12F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23</a:t>
              </a:r>
            </a:p>
          </p:txBody>
        </p:sp>
        <p:sp>
          <p:nvSpPr>
            <p:cNvPr id="67" name="TextBox 49">
              <a:extLst>
                <a:ext uri="{FF2B5EF4-FFF2-40B4-BE49-F238E27FC236}">
                  <a16:creationId xmlns:a16="http://schemas.microsoft.com/office/drawing/2014/main" id="{A6165622-0D21-8762-3426-ACFE1A018F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943</a:t>
              </a:r>
            </a:p>
          </p:txBody>
        </p:sp>
        <p:grpSp>
          <p:nvGrpSpPr>
            <p:cNvPr id="68" name="Group 66">
              <a:extLst>
                <a:ext uri="{FF2B5EF4-FFF2-40B4-BE49-F238E27FC236}">
                  <a16:creationId xmlns:a16="http://schemas.microsoft.com/office/drawing/2014/main" id="{355D1059-8935-A60A-6CD9-A511E2E705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D6D89C0-7AA1-864B-8F24-0A50B2373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94CF9043-52C8-AAF4-3701-B2B824889D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CE5A0F1-5035-201E-0D74-3D6B5750AAE1}"/>
              </a:ext>
            </a:extLst>
          </p:cNvPr>
          <p:cNvSpPr txBox="1"/>
          <p:nvPr/>
        </p:nvSpPr>
        <p:spPr>
          <a:xfrm>
            <a:off x="9622464" y="225166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C9ECEC-4F17-3AAF-7E4D-B2E754CAEBEE}"/>
              </a:ext>
            </a:extLst>
          </p:cNvPr>
          <p:cNvSpPr txBox="1"/>
          <p:nvPr/>
        </p:nvSpPr>
        <p:spPr>
          <a:xfrm>
            <a:off x="8814390" y="2649332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E963A36-639B-49F4-16B1-6B6CF63A923B}"/>
              </a:ext>
            </a:extLst>
          </p:cNvPr>
          <p:cNvSpPr txBox="1"/>
          <p:nvPr/>
        </p:nvSpPr>
        <p:spPr>
          <a:xfrm>
            <a:off x="8622526" y="215237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92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99A7FF-94C2-D20A-DEC0-2ADE3A771491}"/>
              </a:ext>
            </a:extLst>
          </p:cNvPr>
          <p:cNvCxnSpPr>
            <a:cxnSpLocks/>
          </p:cNvCxnSpPr>
          <p:nvPr/>
        </p:nvCxnSpPr>
        <p:spPr>
          <a:xfrm>
            <a:off x="8591106" y="273220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D7F713A-8F18-DCF4-5900-792FBF65B49A}"/>
              </a:ext>
            </a:extLst>
          </p:cNvPr>
          <p:cNvSpPr txBox="1"/>
          <p:nvPr/>
        </p:nvSpPr>
        <p:spPr>
          <a:xfrm>
            <a:off x="8825023" y="3170327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D6D5A68-9BAA-FC4F-DB90-F2897BEA3D8C}"/>
              </a:ext>
            </a:extLst>
          </p:cNvPr>
          <p:cNvCxnSpPr>
            <a:cxnSpLocks/>
          </p:cNvCxnSpPr>
          <p:nvPr/>
        </p:nvCxnSpPr>
        <p:spPr>
          <a:xfrm>
            <a:off x="8630291" y="377420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735D1C00-2A12-4D2A-F726-4660DEDF0FCD}"/>
              </a:ext>
            </a:extLst>
          </p:cNvPr>
          <p:cNvSpPr txBox="1"/>
          <p:nvPr/>
        </p:nvSpPr>
        <p:spPr>
          <a:xfrm>
            <a:off x="9101469" y="3659425"/>
            <a:ext cx="471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30129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24" grpId="0"/>
      <p:bldP spid="44" grpId="0"/>
      <p:bldP spid="45" grpId="0"/>
      <p:bldP spid="46" grpId="0"/>
      <p:bldP spid="48" grpId="0"/>
      <p:bldP spid="50" grpId="0"/>
      <p:bldP spid="71" grpId="0"/>
      <p:bldP spid="72" grpId="0"/>
      <p:bldP spid="73" grpId="0"/>
      <p:bldP spid="75" grpId="0"/>
      <p:bldP spid="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3485502-97D8-4D7E-5A1A-087517DC23AB}"/>
              </a:ext>
            </a:extLst>
          </p:cNvPr>
          <p:cNvGrpSpPr/>
          <p:nvPr/>
        </p:nvGrpSpPr>
        <p:grpSpPr>
          <a:xfrm>
            <a:off x="1222745" y="1583156"/>
            <a:ext cx="2187809" cy="1631502"/>
            <a:chOff x="506919" y="1441024"/>
            <a:chExt cx="1673838" cy="1631502"/>
          </a:xfrm>
        </p:grpSpPr>
        <p:sp>
          <p:nvSpPr>
            <p:cNvPr id="80" name="TextBox 43">
              <a:extLst>
                <a:ext uri="{FF2B5EF4-FFF2-40B4-BE49-F238E27FC236}">
                  <a16:creationId xmlns:a16="http://schemas.microsoft.com/office/drawing/2014/main" id="{65B96E78-A489-2BFE-0363-DCE8BD896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</a:t>
              </a:r>
            </a:p>
          </p:txBody>
        </p:sp>
        <p:sp>
          <p:nvSpPr>
            <p:cNvPr id="81" name="TextBox 49">
              <a:extLst>
                <a:ext uri="{FF2B5EF4-FFF2-40B4-BE49-F238E27FC236}">
                  <a16:creationId xmlns:a16="http://schemas.microsoft.com/office/drawing/2014/main" id="{CD602AC5-EE70-F20A-DAF0-17D6DA698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414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82" name="Group 66">
              <a:extLst>
                <a:ext uri="{FF2B5EF4-FFF2-40B4-BE49-F238E27FC236}">
                  <a16:creationId xmlns:a16="http://schemas.microsoft.com/office/drawing/2014/main" id="{AB70F016-9196-B285-35F2-0090244999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9839D88-A9BD-FBFF-4435-B6A56B593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E4FB8D2-0FDC-BB6E-E487-53A2AB065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294104A7-DBC6-EF18-1D90-F2747D9AA312}"/>
              </a:ext>
            </a:extLst>
          </p:cNvPr>
          <p:cNvSpPr txBox="1"/>
          <p:nvPr/>
        </p:nvSpPr>
        <p:spPr>
          <a:xfrm>
            <a:off x="2477386" y="21559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112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9869DEE-4D2F-A808-B107-022849A5C7E9}"/>
              </a:ext>
            </a:extLst>
          </p:cNvPr>
          <p:cNvSpPr txBox="1"/>
          <p:nvPr/>
        </p:nvSpPr>
        <p:spPr>
          <a:xfrm>
            <a:off x="1541722" y="2553638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1A45BCF-0A90-6AF8-5176-98B9392B68CD}"/>
              </a:ext>
            </a:extLst>
          </p:cNvPr>
          <p:cNvSpPr txBox="1"/>
          <p:nvPr/>
        </p:nvSpPr>
        <p:spPr>
          <a:xfrm>
            <a:off x="1232899" y="20460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37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E234541-049D-950E-B0E3-EF6E1F2AF854}"/>
              </a:ext>
            </a:extLst>
          </p:cNvPr>
          <p:cNvCxnSpPr>
            <a:cxnSpLocks/>
          </p:cNvCxnSpPr>
          <p:nvPr/>
        </p:nvCxnSpPr>
        <p:spPr>
          <a:xfrm>
            <a:off x="1201480" y="26365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B357B41F-D58B-F3F1-2DE8-BD9EDD6B6B9E}"/>
              </a:ext>
            </a:extLst>
          </p:cNvPr>
          <p:cNvSpPr txBox="1"/>
          <p:nvPr/>
        </p:nvSpPr>
        <p:spPr>
          <a:xfrm>
            <a:off x="1562987" y="3074633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37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5EB3ADE-ADD9-C805-CBE0-A3CB1BDBCA54}"/>
              </a:ext>
            </a:extLst>
          </p:cNvPr>
          <p:cNvCxnSpPr>
            <a:cxnSpLocks/>
          </p:cNvCxnSpPr>
          <p:nvPr/>
        </p:nvCxnSpPr>
        <p:spPr>
          <a:xfrm>
            <a:off x="1485213" y="36785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84E56F5E-0906-ABCB-7C8C-0E59ECA25603}"/>
              </a:ext>
            </a:extLst>
          </p:cNvPr>
          <p:cNvSpPr txBox="1"/>
          <p:nvPr/>
        </p:nvSpPr>
        <p:spPr>
          <a:xfrm>
            <a:off x="1679944" y="3563731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FF3573-E2BB-0A29-3765-20B1528BFB06}"/>
              </a:ext>
            </a:extLst>
          </p:cNvPr>
          <p:cNvSpPr txBox="1"/>
          <p:nvPr/>
        </p:nvSpPr>
        <p:spPr>
          <a:xfrm>
            <a:off x="1669311" y="3967769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74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608CB59-E5CD-C1EB-3732-4E61ADDC2C81}"/>
              </a:ext>
            </a:extLst>
          </p:cNvPr>
          <p:cNvCxnSpPr>
            <a:cxnSpLocks/>
          </p:cNvCxnSpPr>
          <p:nvPr/>
        </p:nvCxnSpPr>
        <p:spPr>
          <a:xfrm>
            <a:off x="1499192" y="45610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71888862-B48A-A4DE-5915-A9CBBCFA65E2}"/>
              </a:ext>
            </a:extLst>
          </p:cNvPr>
          <p:cNvSpPr txBox="1"/>
          <p:nvPr/>
        </p:nvSpPr>
        <p:spPr>
          <a:xfrm>
            <a:off x="1924493" y="44993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30DD26E-5140-5C91-2F92-6934F5379948}"/>
              </a:ext>
            </a:extLst>
          </p:cNvPr>
          <p:cNvGrpSpPr/>
          <p:nvPr/>
        </p:nvGrpSpPr>
        <p:grpSpPr>
          <a:xfrm>
            <a:off x="4646429" y="1583155"/>
            <a:ext cx="2187809" cy="1631502"/>
            <a:chOff x="506919" y="1441024"/>
            <a:chExt cx="1673838" cy="1631502"/>
          </a:xfrm>
        </p:grpSpPr>
        <p:sp>
          <p:nvSpPr>
            <p:cNvPr id="99" name="TextBox 43">
              <a:extLst>
                <a:ext uri="{FF2B5EF4-FFF2-40B4-BE49-F238E27FC236}">
                  <a16:creationId xmlns:a16="http://schemas.microsoft.com/office/drawing/2014/main" id="{C6B7861F-F739-A0B3-5408-E64359C2D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100" name="TextBox 49">
              <a:extLst>
                <a:ext uri="{FF2B5EF4-FFF2-40B4-BE49-F238E27FC236}">
                  <a16:creationId xmlns:a16="http://schemas.microsoft.com/office/drawing/2014/main" id="{2683BC8D-2987-0F87-EE14-33BDA3E37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3604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101" name="Group 66">
              <a:extLst>
                <a:ext uri="{FF2B5EF4-FFF2-40B4-BE49-F238E27FC236}">
                  <a16:creationId xmlns:a16="http://schemas.microsoft.com/office/drawing/2014/main" id="{EC0484ED-A793-A096-6AA2-2C916D909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54A3D61-64AB-085B-F4F9-12EA973A9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71358D8-290E-E32F-628E-C6E897E331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5B66C4D2-55CF-B886-43CC-0619B76A0710}"/>
              </a:ext>
            </a:extLst>
          </p:cNvPr>
          <p:cNvSpPr txBox="1"/>
          <p:nvPr/>
        </p:nvSpPr>
        <p:spPr>
          <a:xfrm>
            <a:off x="5901070" y="2155967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212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7524489-61C3-A575-C213-AE550398F4D4}"/>
              </a:ext>
            </a:extLst>
          </p:cNvPr>
          <p:cNvSpPr txBox="1"/>
          <p:nvPr/>
        </p:nvSpPr>
        <p:spPr>
          <a:xfrm>
            <a:off x="4965406" y="2553637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96D510D-6AD2-6D56-9102-4DD771CEAF80}"/>
              </a:ext>
            </a:extLst>
          </p:cNvPr>
          <p:cNvSpPr txBox="1"/>
          <p:nvPr/>
        </p:nvSpPr>
        <p:spPr>
          <a:xfrm>
            <a:off x="4656583" y="2046048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DD066AC-414F-34B1-7215-2B372E993568}"/>
              </a:ext>
            </a:extLst>
          </p:cNvPr>
          <p:cNvCxnSpPr>
            <a:cxnSpLocks/>
          </p:cNvCxnSpPr>
          <p:nvPr/>
        </p:nvCxnSpPr>
        <p:spPr>
          <a:xfrm>
            <a:off x="4625164" y="2636514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BA94846-AD44-1CBC-4908-12BCAAD9D6FB}"/>
              </a:ext>
            </a:extLst>
          </p:cNvPr>
          <p:cNvSpPr txBox="1"/>
          <p:nvPr/>
        </p:nvSpPr>
        <p:spPr>
          <a:xfrm>
            <a:off x="4986671" y="3074632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A1F36B9-C5D3-1239-6A3A-D70453C62574}"/>
              </a:ext>
            </a:extLst>
          </p:cNvPr>
          <p:cNvCxnSpPr>
            <a:cxnSpLocks/>
          </p:cNvCxnSpPr>
          <p:nvPr/>
        </p:nvCxnSpPr>
        <p:spPr>
          <a:xfrm>
            <a:off x="4908897" y="3678505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2D434B99-D786-81C1-C79B-FB2B5D6288B9}"/>
              </a:ext>
            </a:extLst>
          </p:cNvPr>
          <p:cNvSpPr txBox="1"/>
          <p:nvPr/>
        </p:nvSpPr>
        <p:spPr>
          <a:xfrm>
            <a:off x="5103628" y="3563730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7B2281C-5981-3B0B-E387-35BDB053B5B5}"/>
              </a:ext>
            </a:extLst>
          </p:cNvPr>
          <p:cNvSpPr txBox="1"/>
          <p:nvPr/>
        </p:nvSpPr>
        <p:spPr>
          <a:xfrm>
            <a:off x="5092995" y="3967768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556D6C2-ED45-4E25-B0F0-C52E1B011282}"/>
              </a:ext>
            </a:extLst>
          </p:cNvPr>
          <p:cNvCxnSpPr>
            <a:cxnSpLocks/>
          </p:cNvCxnSpPr>
          <p:nvPr/>
        </p:nvCxnSpPr>
        <p:spPr>
          <a:xfrm>
            <a:off x="4922876" y="4561007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662E6422-CC7B-AD75-6B13-1E2B9C1A7754}"/>
              </a:ext>
            </a:extLst>
          </p:cNvPr>
          <p:cNvSpPr txBox="1"/>
          <p:nvPr/>
        </p:nvSpPr>
        <p:spPr>
          <a:xfrm>
            <a:off x="5348177" y="4499396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C12BF08-4797-9EC6-A473-2F5E6DEFA97C}"/>
              </a:ext>
            </a:extLst>
          </p:cNvPr>
          <p:cNvGrpSpPr/>
          <p:nvPr/>
        </p:nvGrpSpPr>
        <p:grpSpPr>
          <a:xfrm>
            <a:off x="8165805" y="1540624"/>
            <a:ext cx="2187809" cy="1631502"/>
            <a:chOff x="506919" y="1441024"/>
            <a:chExt cx="1673838" cy="1631502"/>
          </a:xfrm>
        </p:grpSpPr>
        <p:sp>
          <p:nvSpPr>
            <p:cNvPr id="117" name="TextBox 43">
              <a:extLst>
                <a:ext uri="{FF2B5EF4-FFF2-40B4-BE49-F238E27FC236}">
                  <a16:creationId xmlns:a16="http://schemas.microsoft.com/office/drawing/2014/main" id="{584CDA90-C785-A1A2-F199-85D1EB172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118" name="TextBox 49">
              <a:extLst>
                <a:ext uri="{FF2B5EF4-FFF2-40B4-BE49-F238E27FC236}">
                  <a16:creationId xmlns:a16="http://schemas.microsoft.com/office/drawing/2014/main" id="{F0515317-0BAD-CEF7-DE7A-92928BB8E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8699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119" name="Group 66">
              <a:extLst>
                <a:ext uri="{FF2B5EF4-FFF2-40B4-BE49-F238E27FC236}">
                  <a16:creationId xmlns:a16="http://schemas.microsoft.com/office/drawing/2014/main" id="{4AB9BB31-6D54-E9ED-A751-26D9E95084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32302A9-7F9D-D4BF-31E0-965E163D3F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DE66804C-48D0-6B69-57F7-2C67296DC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869ED0C-61A3-FDFF-8209-0260F8AC4259}"/>
              </a:ext>
            </a:extLst>
          </p:cNvPr>
          <p:cNvSpPr txBox="1"/>
          <p:nvPr/>
        </p:nvSpPr>
        <p:spPr>
          <a:xfrm>
            <a:off x="9420446" y="2113436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#9Slide02 Noi dung dai"/>
                <a:ea typeface="微软雅黑"/>
                <a:cs typeface="Calibri" panose="020F0502020204030204" pitchFamily="34" charset="0"/>
              </a:rPr>
              <a:t>414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2C47960-1277-47E8-63F5-6A9950EB4C5E}"/>
              </a:ext>
            </a:extLst>
          </p:cNvPr>
          <p:cNvSpPr txBox="1"/>
          <p:nvPr/>
        </p:nvSpPr>
        <p:spPr>
          <a:xfrm>
            <a:off x="8389089" y="2521739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7B6FD60-33D4-C6C0-E879-C55D9CA7B635}"/>
              </a:ext>
            </a:extLst>
          </p:cNvPr>
          <p:cNvSpPr txBox="1"/>
          <p:nvPr/>
        </p:nvSpPr>
        <p:spPr>
          <a:xfrm>
            <a:off x="8175959" y="2003517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84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AFC27A6-C160-515A-A193-AE164E5AE7CB}"/>
              </a:ext>
            </a:extLst>
          </p:cNvPr>
          <p:cNvCxnSpPr>
            <a:cxnSpLocks/>
          </p:cNvCxnSpPr>
          <p:nvPr/>
        </p:nvCxnSpPr>
        <p:spPr>
          <a:xfrm>
            <a:off x="8144540" y="2593983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56440B76-118E-ACB4-BD60-31767F0F55C0}"/>
              </a:ext>
            </a:extLst>
          </p:cNvPr>
          <p:cNvSpPr txBox="1"/>
          <p:nvPr/>
        </p:nvSpPr>
        <p:spPr>
          <a:xfrm>
            <a:off x="8410354" y="3042734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D61CECE-724D-0913-4028-19E18CC5F83C}"/>
              </a:ext>
            </a:extLst>
          </p:cNvPr>
          <p:cNvCxnSpPr>
            <a:cxnSpLocks/>
          </p:cNvCxnSpPr>
          <p:nvPr/>
        </p:nvCxnSpPr>
        <p:spPr>
          <a:xfrm>
            <a:off x="8428273" y="3635974"/>
            <a:ext cx="8539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1322A5E8-1B4C-3738-EEF7-040F20E052B3}"/>
              </a:ext>
            </a:extLst>
          </p:cNvPr>
          <p:cNvSpPr txBox="1"/>
          <p:nvPr/>
        </p:nvSpPr>
        <p:spPr>
          <a:xfrm>
            <a:off x="8718697" y="3510566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89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2835878-791C-AF87-AF24-C53D109290CB}"/>
              </a:ext>
            </a:extLst>
          </p:cNvPr>
          <p:cNvSpPr txBox="1"/>
          <p:nvPr/>
        </p:nvSpPr>
        <p:spPr>
          <a:xfrm>
            <a:off x="8708064" y="3914604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84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E99B959-B124-1D1A-63A9-5C79684C2A3E}"/>
              </a:ext>
            </a:extLst>
          </p:cNvPr>
          <p:cNvCxnSpPr>
            <a:cxnSpLocks/>
          </p:cNvCxnSpPr>
          <p:nvPr/>
        </p:nvCxnSpPr>
        <p:spPr>
          <a:xfrm>
            <a:off x="8580475" y="4518476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002A324-92F1-6D09-9314-61B0E9DE3A9B}"/>
              </a:ext>
            </a:extLst>
          </p:cNvPr>
          <p:cNvSpPr txBox="1"/>
          <p:nvPr/>
        </p:nvSpPr>
        <p:spPr>
          <a:xfrm>
            <a:off x="8867553" y="4456865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55173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89" grpId="0"/>
      <p:bldP spid="91" grpId="0"/>
      <p:bldP spid="94" grpId="0"/>
      <p:bldP spid="97" grpId="0"/>
      <p:bldP spid="104" grpId="0"/>
      <p:bldP spid="105" grpId="0"/>
      <p:bldP spid="106" grpId="0"/>
      <p:bldP spid="108" grpId="0"/>
      <p:bldP spid="110" grpId="0"/>
      <p:bldP spid="111" grpId="0"/>
      <p:bldP spid="113" grpId="0"/>
      <p:bldP spid="122" grpId="0"/>
      <p:bldP spid="123" grpId="0"/>
      <p:bldP spid="124" grpId="0"/>
      <p:bldP spid="126" grpId="0"/>
      <p:bldP spid="128" grpId="0"/>
      <p:bldP spid="129" grpId="0"/>
      <p:bldP spid="1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35280" y="400049"/>
            <a:ext cx="1145667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304925" y="625017"/>
            <a:ext cx="9810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tính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710388" y="635583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194B2-E0E7-8BE8-6878-8E8E7DAB0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" y="2145292"/>
            <a:ext cx="10999787" cy="13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64E5C4-D12C-0C25-8078-A74EF8D97059}"/>
              </a:ext>
            </a:extLst>
          </p:cNvPr>
          <p:cNvGrpSpPr/>
          <p:nvPr/>
        </p:nvGrpSpPr>
        <p:grpSpPr>
          <a:xfrm>
            <a:off x="1045660" y="1944900"/>
            <a:ext cx="1963926" cy="1631502"/>
            <a:chOff x="678206" y="1441024"/>
            <a:chExt cx="1502551" cy="1631502"/>
          </a:xfrm>
        </p:grpSpPr>
        <p:sp>
          <p:nvSpPr>
            <p:cNvPr id="5" name="TextBox 43">
              <a:extLst>
                <a:ext uri="{FF2B5EF4-FFF2-40B4-BE49-F238E27FC236}">
                  <a16:creationId xmlns:a16="http://schemas.microsoft.com/office/drawing/2014/main" id="{2276A495-831C-D8DD-7A75-4E60A80A1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62</a:t>
              </a:r>
            </a:p>
          </p:txBody>
        </p:sp>
        <p:sp>
          <p:nvSpPr>
            <p:cNvPr id="6" name="TextBox 49">
              <a:extLst>
                <a:ext uri="{FF2B5EF4-FFF2-40B4-BE49-F238E27FC236}">
                  <a16:creationId xmlns:a16="http://schemas.microsoft.com/office/drawing/2014/main" id="{E272D46A-FD3D-2C83-39DA-C2A3B123B0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186</a:t>
              </a:r>
            </a:p>
          </p:txBody>
        </p:sp>
        <p:grpSp>
          <p:nvGrpSpPr>
            <p:cNvPr id="7" name="Group 66">
              <a:extLst>
                <a:ext uri="{FF2B5EF4-FFF2-40B4-BE49-F238E27FC236}">
                  <a16:creationId xmlns:a16="http://schemas.microsoft.com/office/drawing/2014/main" id="{CD9BFB52-7566-1366-17CA-2CA50C239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A02FFBA-BCFA-2281-5FD2-EAC7B4F63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062C20E-8903-AA96-590B-BAC70F183D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6C2E5-AD2B-6075-BDD5-06B7B53C3197}"/>
              </a:ext>
            </a:extLst>
          </p:cNvPr>
          <p:cNvSpPr txBox="1"/>
          <p:nvPr/>
        </p:nvSpPr>
        <p:spPr>
          <a:xfrm>
            <a:off x="2076419" y="251771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94460-2576-50B5-1AEF-98E532F0C80F}"/>
              </a:ext>
            </a:extLst>
          </p:cNvPr>
          <p:cNvSpPr txBox="1"/>
          <p:nvPr/>
        </p:nvSpPr>
        <p:spPr>
          <a:xfrm>
            <a:off x="1534160" y="291538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1B659-1DA4-F1E8-CF2E-C6B43F42C721}"/>
              </a:ext>
            </a:extLst>
          </p:cNvPr>
          <p:cNvSpPr txBox="1"/>
          <p:nvPr/>
        </p:nvSpPr>
        <p:spPr>
          <a:xfrm>
            <a:off x="1076481" y="241842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186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B71DCA-EB26-B0C6-8E9C-E46F115A41F5}"/>
              </a:ext>
            </a:extLst>
          </p:cNvPr>
          <p:cNvCxnSpPr>
            <a:cxnSpLocks/>
          </p:cNvCxnSpPr>
          <p:nvPr/>
        </p:nvCxnSpPr>
        <p:spPr>
          <a:xfrm>
            <a:off x="1045061" y="299825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3A7A676-F528-2A3B-AE2C-2764B1DC49B7}"/>
              </a:ext>
            </a:extLst>
          </p:cNvPr>
          <p:cNvSpPr txBox="1"/>
          <p:nvPr/>
        </p:nvSpPr>
        <p:spPr>
          <a:xfrm>
            <a:off x="701040" y="640080"/>
            <a:ext cx="108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9C7174-723C-3232-2604-14DE755C49BA}"/>
              </a:ext>
            </a:extLst>
          </p:cNvPr>
          <p:cNvGrpSpPr/>
          <p:nvPr/>
        </p:nvGrpSpPr>
        <p:grpSpPr>
          <a:xfrm>
            <a:off x="3453580" y="1955060"/>
            <a:ext cx="1963926" cy="1631502"/>
            <a:chOff x="678206" y="1441024"/>
            <a:chExt cx="1502551" cy="1631502"/>
          </a:xfrm>
        </p:grpSpPr>
        <p:sp>
          <p:nvSpPr>
            <p:cNvPr id="12" name="TextBox 43">
              <a:extLst>
                <a:ext uri="{FF2B5EF4-FFF2-40B4-BE49-F238E27FC236}">
                  <a16:creationId xmlns:a16="http://schemas.microsoft.com/office/drawing/2014/main" id="{455EA29F-21B2-64A6-9AB7-6BE2A1079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59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7D915A7A-B4E1-D01F-C789-AFA96676D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236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A3EAD6C5-EDC0-48DB-5A85-9DF88C6561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7943F00-3AF6-9617-9D17-2EDD2FE9DB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00472EE-274C-3EAC-E91E-05E2BDE63D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D3C69D9-768F-4D61-B314-D0607CD8C53C}"/>
              </a:ext>
            </a:extLst>
          </p:cNvPr>
          <p:cNvSpPr txBox="1"/>
          <p:nvPr/>
        </p:nvSpPr>
        <p:spPr>
          <a:xfrm>
            <a:off x="4484339" y="252787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294302-1B13-5B0A-260F-DF5A8CDE60D2}"/>
              </a:ext>
            </a:extLst>
          </p:cNvPr>
          <p:cNvSpPr txBox="1"/>
          <p:nvPr/>
        </p:nvSpPr>
        <p:spPr>
          <a:xfrm>
            <a:off x="3942080" y="292554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B575DA-102C-C5F9-4ECC-1A2BF1ECE3DB}"/>
              </a:ext>
            </a:extLst>
          </p:cNvPr>
          <p:cNvSpPr txBox="1"/>
          <p:nvPr/>
        </p:nvSpPr>
        <p:spPr>
          <a:xfrm>
            <a:off x="3484401" y="242858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18BD27-79C3-3FBB-1DD0-E31B89C55BA2}"/>
              </a:ext>
            </a:extLst>
          </p:cNvPr>
          <p:cNvCxnSpPr>
            <a:cxnSpLocks/>
          </p:cNvCxnSpPr>
          <p:nvPr/>
        </p:nvCxnSpPr>
        <p:spPr>
          <a:xfrm>
            <a:off x="3452981" y="300841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143875-011B-E2E9-CB57-A69B1B889304}"/>
              </a:ext>
            </a:extLst>
          </p:cNvPr>
          <p:cNvGrpSpPr/>
          <p:nvPr/>
        </p:nvGrpSpPr>
        <p:grpSpPr>
          <a:xfrm>
            <a:off x="5963100" y="1995700"/>
            <a:ext cx="1963926" cy="1631502"/>
            <a:chOff x="678206" y="1441024"/>
            <a:chExt cx="1502551" cy="1631502"/>
          </a:xfrm>
        </p:grpSpPr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8A88939C-AAD0-F359-1188-34CAB6A99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49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C33CD63F-8A39-7E0B-9947-7BFC6D7A2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301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62C41664-EC7C-109D-0781-84AC5742E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DC47AA3-3EEE-58FA-536F-2BD65ED60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E998E76-F877-FECB-7F29-2AC2AC29C6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445273B-1B09-3D6B-80A4-3F71E039B818}"/>
              </a:ext>
            </a:extLst>
          </p:cNvPr>
          <p:cNvSpPr txBox="1"/>
          <p:nvPr/>
        </p:nvSpPr>
        <p:spPr>
          <a:xfrm>
            <a:off x="6993859" y="256851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DA8215-87AA-D3B3-0B70-22525F335AA9}"/>
              </a:ext>
            </a:extLst>
          </p:cNvPr>
          <p:cNvSpPr txBox="1"/>
          <p:nvPr/>
        </p:nvSpPr>
        <p:spPr>
          <a:xfrm>
            <a:off x="6451600" y="296618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B7B0D2-C7D2-3616-9FB7-3E72E51BDBEE}"/>
              </a:ext>
            </a:extLst>
          </p:cNvPr>
          <p:cNvSpPr txBox="1"/>
          <p:nvPr/>
        </p:nvSpPr>
        <p:spPr>
          <a:xfrm>
            <a:off x="5993921" y="246922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294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044A65-4BAD-B144-B129-143AB598B4CB}"/>
              </a:ext>
            </a:extLst>
          </p:cNvPr>
          <p:cNvCxnSpPr>
            <a:cxnSpLocks/>
          </p:cNvCxnSpPr>
          <p:nvPr/>
        </p:nvCxnSpPr>
        <p:spPr>
          <a:xfrm>
            <a:off x="5962501" y="304905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2A73AA-6C85-969A-55E4-41B5F6278A9B}"/>
              </a:ext>
            </a:extLst>
          </p:cNvPr>
          <p:cNvGrpSpPr/>
          <p:nvPr/>
        </p:nvGrpSpPr>
        <p:grpSpPr>
          <a:xfrm>
            <a:off x="8655500" y="1883940"/>
            <a:ext cx="1963926" cy="1631502"/>
            <a:chOff x="678206" y="1441024"/>
            <a:chExt cx="1502551" cy="1631502"/>
          </a:xfrm>
        </p:grpSpPr>
        <p:sp>
          <p:nvSpPr>
            <p:cNvPr id="51" name="TextBox 43">
              <a:extLst>
                <a:ext uri="{FF2B5EF4-FFF2-40B4-BE49-F238E27FC236}">
                  <a16:creationId xmlns:a16="http://schemas.microsoft.com/office/drawing/2014/main" id="{2E6F2540-83B2-CB1A-2247-B814EE988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78</a:t>
              </a:r>
            </a:p>
          </p:txBody>
        </p:sp>
        <p:sp>
          <p:nvSpPr>
            <p:cNvPr id="52" name="TextBox 49">
              <a:extLst>
                <a:ext uri="{FF2B5EF4-FFF2-40B4-BE49-F238E27FC236}">
                  <a16:creationId xmlns:a16="http://schemas.microsoft.com/office/drawing/2014/main" id="{25B9CBE1-15EA-4413-BCCF-3D26E758D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242</a:t>
              </a:r>
            </a:p>
          </p:txBody>
        </p:sp>
        <p:grpSp>
          <p:nvGrpSpPr>
            <p:cNvPr id="53" name="Group 66">
              <a:extLst>
                <a:ext uri="{FF2B5EF4-FFF2-40B4-BE49-F238E27FC236}">
                  <a16:creationId xmlns:a16="http://schemas.microsoft.com/office/drawing/2014/main" id="{4EC76CEE-EB9A-5658-AAD9-CF1A53A811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9D7DD05-40C1-B0A4-46D2-59050FA984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A8F9360-6771-70DF-4753-A109043C94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90D56A4-3589-DD3B-2052-3C6D24471AA9}"/>
              </a:ext>
            </a:extLst>
          </p:cNvPr>
          <p:cNvSpPr txBox="1"/>
          <p:nvPr/>
        </p:nvSpPr>
        <p:spPr>
          <a:xfrm>
            <a:off x="9686259" y="245675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44B4E67-E5E7-6650-04C2-593AF41FD7F8}"/>
              </a:ext>
            </a:extLst>
          </p:cNvPr>
          <p:cNvSpPr txBox="1"/>
          <p:nvPr/>
        </p:nvSpPr>
        <p:spPr>
          <a:xfrm>
            <a:off x="9144000" y="285442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E95C0A-BF33-B05E-3BE5-91A396490F76}"/>
              </a:ext>
            </a:extLst>
          </p:cNvPr>
          <p:cNvSpPr txBox="1"/>
          <p:nvPr/>
        </p:nvSpPr>
        <p:spPr>
          <a:xfrm>
            <a:off x="8686321" y="235746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80EB863-3C4F-5F62-3A19-DB8986B338D9}"/>
              </a:ext>
            </a:extLst>
          </p:cNvPr>
          <p:cNvCxnSpPr>
            <a:cxnSpLocks/>
          </p:cNvCxnSpPr>
          <p:nvPr/>
        </p:nvCxnSpPr>
        <p:spPr>
          <a:xfrm>
            <a:off x="8654901" y="293729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21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2" grpId="0"/>
      <p:bldP spid="23" grpId="0"/>
      <p:bldP spid="25" grpId="0"/>
      <p:bldP spid="33" grpId="0"/>
      <p:bldP spid="34" grpId="0"/>
      <p:bldP spid="3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7A676-F528-2A3B-AE2C-2764B1DC49B7}"/>
              </a:ext>
            </a:extLst>
          </p:cNvPr>
          <p:cNvSpPr txBox="1"/>
          <p:nvPr/>
        </p:nvSpPr>
        <p:spPr>
          <a:xfrm>
            <a:off x="701040" y="640080"/>
            <a:ext cx="108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C5F3B1-39C8-9C8A-3A31-E5C290784630}"/>
              </a:ext>
            </a:extLst>
          </p:cNvPr>
          <p:cNvGrpSpPr/>
          <p:nvPr/>
        </p:nvGrpSpPr>
        <p:grpSpPr>
          <a:xfrm>
            <a:off x="999225" y="1684756"/>
            <a:ext cx="2187809" cy="1631502"/>
            <a:chOff x="506919" y="1441024"/>
            <a:chExt cx="1673838" cy="1631502"/>
          </a:xfrm>
        </p:grpSpPr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21C25FDF-1AE5-A6D9-50DC-7A978D50A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8DA86361-6AA0-A6E7-43C0-CE16FEE5C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5781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38" name="Group 66">
              <a:extLst>
                <a:ext uri="{FF2B5EF4-FFF2-40B4-BE49-F238E27FC236}">
                  <a16:creationId xmlns:a16="http://schemas.microsoft.com/office/drawing/2014/main" id="{AA2164E5-508E-00EC-9EE4-9469819378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3C19E8E-DA1E-CCCB-0DEF-B42BACFD4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BBC15CF-C9E1-BE12-B4D9-8A9C0A4AF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799FA1B-7F1E-B87A-ED6B-6E4C225705AB}"/>
              </a:ext>
            </a:extLst>
          </p:cNvPr>
          <p:cNvSpPr txBox="1"/>
          <p:nvPr/>
        </p:nvSpPr>
        <p:spPr>
          <a:xfrm>
            <a:off x="2253866" y="22575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123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013B3D-C466-7F06-04D0-2C98C7C8B963}"/>
              </a:ext>
            </a:extLst>
          </p:cNvPr>
          <p:cNvSpPr txBox="1"/>
          <p:nvPr/>
        </p:nvSpPr>
        <p:spPr>
          <a:xfrm>
            <a:off x="985520" y="2655238"/>
            <a:ext cx="1176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108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2E0492-37E4-C10D-899F-518A0AE20205}"/>
              </a:ext>
            </a:extLst>
          </p:cNvPr>
          <p:cNvSpPr txBox="1"/>
          <p:nvPr/>
        </p:nvSpPr>
        <p:spPr>
          <a:xfrm>
            <a:off x="1009379" y="21476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47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C28AC7-FE17-BC26-7AF5-266159111CEC}"/>
              </a:ext>
            </a:extLst>
          </p:cNvPr>
          <p:cNvCxnSpPr>
            <a:cxnSpLocks/>
          </p:cNvCxnSpPr>
          <p:nvPr/>
        </p:nvCxnSpPr>
        <p:spPr>
          <a:xfrm>
            <a:off x="977960" y="27381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11B9C42-ABA6-59A2-0F44-1CBA1F26548B}"/>
              </a:ext>
            </a:extLst>
          </p:cNvPr>
          <p:cNvSpPr txBox="1"/>
          <p:nvPr/>
        </p:nvSpPr>
        <p:spPr>
          <a:xfrm>
            <a:off x="1249680" y="3176233"/>
            <a:ext cx="92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94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65F2845-3AA0-C086-AC7B-7D189B02AB34}"/>
              </a:ext>
            </a:extLst>
          </p:cNvPr>
          <p:cNvCxnSpPr>
            <a:cxnSpLocks/>
          </p:cNvCxnSpPr>
          <p:nvPr/>
        </p:nvCxnSpPr>
        <p:spPr>
          <a:xfrm>
            <a:off x="1261693" y="37801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D0A3F8B-73EC-EFC8-8AB8-25F31F412835}"/>
              </a:ext>
            </a:extLst>
          </p:cNvPr>
          <p:cNvSpPr txBox="1"/>
          <p:nvPr/>
        </p:nvSpPr>
        <p:spPr>
          <a:xfrm>
            <a:off x="1259840" y="3665331"/>
            <a:ext cx="102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2B033B-3727-1B9E-3336-6433158487A3}"/>
              </a:ext>
            </a:extLst>
          </p:cNvPr>
          <p:cNvSpPr txBox="1"/>
          <p:nvPr/>
        </p:nvSpPr>
        <p:spPr>
          <a:xfrm>
            <a:off x="1249680" y="4069369"/>
            <a:ext cx="116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667C49-7D83-2CFD-8C95-0E35C5B833D8}"/>
              </a:ext>
            </a:extLst>
          </p:cNvPr>
          <p:cNvCxnSpPr>
            <a:cxnSpLocks/>
          </p:cNvCxnSpPr>
          <p:nvPr/>
        </p:nvCxnSpPr>
        <p:spPr>
          <a:xfrm>
            <a:off x="1275672" y="46626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366852B-714B-340B-FEF0-1BBCF1BECC0B}"/>
              </a:ext>
            </a:extLst>
          </p:cNvPr>
          <p:cNvSpPr txBox="1"/>
          <p:nvPr/>
        </p:nvSpPr>
        <p:spPr>
          <a:xfrm>
            <a:off x="1700973" y="46009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8B8F1D9-6872-F65D-F9B0-0E9BAC77976B}"/>
              </a:ext>
            </a:extLst>
          </p:cNvPr>
          <p:cNvGrpSpPr/>
          <p:nvPr/>
        </p:nvGrpSpPr>
        <p:grpSpPr>
          <a:xfrm>
            <a:off x="3681465" y="1633956"/>
            <a:ext cx="2187809" cy="1631502"/>
            <a:chOff x="506919" y="1441024"/>
            <a:chExt cx="1673838" cy="1631502"/>
          </a:xfrm>
        </p:grpSpPr>
        <p:sp>
          <p:nvSpPr>
            <p:cNvPr id="61" name="TextBox 43">
              <a:extLst>
                <a:ext uri="{FF2B5EF4-FFF2-40B4-BE49-F238E27FC236}">
                  <a16:creationId xmlns:a16="http://schemas.microsoft.com/office/drawing/2014/main" id="{E73AFA5C-44D2-023A-D66E-8DBCD2EC5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2" name="TextBox 49">
              <a:extLst>
                <a:ext uri="{FF2B5EF4-FFF2-40B4-BE49-F238E27FC236}">
                  <a16:creationId xmlns:a16="http://schemas.microsoft.com/office/drawing/2014/main" id="{1A2177FE-4BE8-2B71-A7EA-DC0DB42F7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7163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63" name="Group 66">
              <a:extLst>
                <a:ext uri="{FF2B5EF4-FFF2-40B4-BE49-F238E27FC236}">
                  <a16:creationId xmlns:a16="http://schemas.microsoft.com/office/drawing/2014/main" id="{9EA3DC77-E627-243D-996F-A4A7A1FE1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E51788C-ACF9-0C4E-ABC8-C341F9BB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1AB54A2-9F8C-2D08-127C-A4EE5C3CA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1854106-FFD6-C895-BBBE-2010485C06AD}"/>
              </a:ext>
            </a:extLst>
          </p:cNvPr>
          <p:cNvSpPr txBox="1"/>
          <p:nvPr/>
        </p:nvSpPr>
        <p:spPr>
          <a:xfrm>
            <a:off x="4936106" y="22067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217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D94693-B797-838B-A15A-939F18179A9C}"/>
              </a:ext>
            </a:extLst>
          </p:cNvPr>
          <p:cNvSpPr txBox="1"/>
          <p:nvPr/>
        </p:nvSpPr>
        <p:spPr>
          <a:xfrm>
            <a:off x="3911600" y="2604438"/>
            <a:ext cx="93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B7C6505-A6AE-E88A-E4B7-18F23095F981}"/>
              </a:ext>
            </a:extLst>
          </p:cNvPr>
          <p:cNvSpPr txBox="1"/>
          <p:nvPr/>
        </p:nvSpPr>
        <p:spPr>
          <a:xfrm>
            <a:off x="3691619" y="20968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66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3409FB7-3E48-5FF0-50B5-4B292A7C957A}"/>
              </a:ext>
            </a:extLst>
          </p:cNvPr>
          <p:cNvCxnSpPr>
            <a:cxnSpLocks/>
          </p:cNvCxnSpPr>
          <p:nvPr/>
        </p:nvCxnSpPr>
        <p:spPr>
          <a:xfrm>
            <a:off x="3660200" y="26873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FFC0143-FED9-136C-DE0A-6A048B780C3C}"/>
              </a:ext>
            </a:extLst>
          </p:cNvPr>
          <p:cNvSpPr txBox="1"/>
          <p:nvPr/>
        </p:nvSpPr>
        <p:spPr>
          <a:xfrm>
            <a:off x="3931920" y="3125433"/>
            <a:ext cx="92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33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063713F-A801-7191-B75C-06A4A27288B5}"/>
              </a:ext>
            </a:extLst>
          </p:cNvPr>
          <p:cNvCxnSpPr>
            <a:cxnSpLocks/>
          </p:cNvCxnSpPr>
          <p:nvPr/>
        </p:nvCxnSpPr>
        <p:spPr>
          <a:xfrm>
            <a:off x="3943933" y="37293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718C0AC-4BF9-EC1B-2353-D4E7A86DFAEF}"/>
              </a:ext>
            </a:extLst>
          </p:cNvPr>
          <p:cNvSpPr txBox="1"/>
          <p:nvPr/>
        </p:nvSpPr>
        <p:spPr>
          <a:xfrm>
            <a:off x="3942080" y="3614531"/>
            <a:ext cx="102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81BA0AB-0604-FD53-3200-DE5467BFACF8}"/>
              </a:ext>
            </a:extLst>
          </p:cNvPr>
          <p:cNvSpPr txBox="1"/>
          <p:nvPr/>
        </p:nvSpPr>
        <p:spPr>
          <a:xfrm>
            <a:off x="3931920" y="4018569"/>
            <a:ext cx="116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231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1B3413D-DBCD-5657-EA59-B9267655E1C5}"/>
              </a:ext>
            </a:extLst>
          </p:cNvPr>
          <p:cNvCxnSpPr>
            <a:cxnSpLocks/>
          </p:cNvCxnSpPr>
          <p:nvPr/>
        </p:nvCxnSpPr>
        <p:spPr>
          <a:xfrm>
            <a:off x="3957912" y="46118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3DA5097-A492-11D6-F949-FD87EA275A80}"/>
              </a:ext>
            </a:extLst>
          </p:cNvPr>
          <p:cNvSpPr txBox="1"/>
          <p:nvPr/>
        </p:nvSpPr>
        <p:spPr>
          <a:xfrm>
            <a:off x="4450080" y="4550197"/>
            <a:ext cx="58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62B68FD-4039-1706-A9CA-B0D4E5F4DF15}"/>
              </a:ext>
            </a:extLst>
          </p:cNvPr>
          <p:cNvGrpSpPr/>
          <p:nvPr/>
        </p:nvGrpSpPr>
        <p:grpSpPr>
          <a:xfrm>
            <a:off x="6190985" y="1562836"/>
            <a:ext cx="2187809" cy="1631502"/>
            <a:chOff x="506919" y="1441024"/>
            <a:chExt cx="1673838" cy="1631502"/>
          </a:xfrm>
        </p:grpSpPr>
        <p:sp>
          <p:nvSpPr>
            <p:cNvPr id="77" name="TextBox 43">
              <a:extLst>
                <a:ext uri="{FF2B5EF4-FFF2-40B4-BE49-F238E27FC236}">
                  <a16:creationId xmlns:a16="http://schemas.microsoft.com/office/drawing/2014/main" id="{13D17C5E-5F62-C365-E131-E70780027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78" name="TextBox 49">
              <a:extLst>
                <a:ext uri="{FF2B5EF4-FFF2-40B4-BE49-F238E27FC236}">
                  <a16:creationId xmlns:a16="http://schemas.microsoft.com/office/drawing/2014/main" id="{8FB83585-CCFA-AB03-888E-5708C2F84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1387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79" name="Group 66">
              <a:extLst>
                <a:ext uri="{FF2B5EF4-FFF2-40B4-BE49-F238E27FC236}">
                  <a16:creationId xmlns:a16="http://schemas.microsoft.com/office/drawing/2014/main" id="{5A620ECA-7935-B459-0AC9-27B41252E8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E10C90E-7724-EBE6-0DC2-D9B629BE5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BA6B8DC-6F64-2E27-C0A2-D893685DB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0FC8A91-FE59-4403-4504-E5426761EFA3}"/>
              </a:ext>
            </a:extLst>
          </p:cNvPr>
          <p:cNvSpPr txBox="1"/>
          <p:nvPr/>
        </p:nvSpPr>
        <p:spPr>
          <a:xfrm>
            <a:off x="7445626" y="213564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1B7981-DFF6-907D-7A95-0008E55F98FB}"/>
              </a:ext>
            </a:extLst>
          </p:cNvPr>
          <p:cNvSpPr txBox="1"/>
          <p:nvPr/>
        </p:nvSpPr>
        <p:spPr>
          <a:xfrm>
            <a:off x="6421120" y="2533318"/>
            <a:ext cx="1087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657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F0FFB25-10DE-D3F0-7D70-520F138ECE4E}"/>
              </a:ext>
            </a:extLst>
          </p:cNvPr>
          <p:cNvSpPr txBox="1"/>
          <p:nvPr/>
        </p:nvSpPr>
        <p:spPr>
          <a:xfrm>
            <a:off x="6421119" y="2025729"/>
            <a:ext cx="91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#9Slide02 Noi dung dai"/>
                <a:ea typeface="微软雅黑"/>
                <a:cs typeface="Calibri" panose="020F0502020204030204" pitchFamily="34" charset="0"/>
              </a:rPr>
              <a:t>73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/>
              <a:ea typeface="微软雅黑"/>
              <a:cs typeface="Calibri" panose="020F0502020204030204" pitchFamily="34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849F128-D413-9598-5F6C-5C783D65B692}"/>
              </a:ext>
            </a:extLst>
          </p:cNvPr>
          <p:cNvCxnSpPr>
            <a:cxnSpLocks/>
          </p:cNvCxnSpPr>
          <p:nvPr/>
        </p:nvCxnSpPr>
        <p:spPr>
          <a:xfrm>
            <a:off x="6169720" y="261619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548FD4A2-4C34-C7CB-6BC7-8314A44DCC7F}"/>
              </a:ext>
            </a:extLst>
          </p:cNvPr>
          <p:cNvSpPr txBox="1"/>
          <p:nvPr/>
        </p:nvSpPr>
        <p:spPr>
          <a:xfrm>
            <a:off x="6441440" y="3054313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657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98E08FA-A4E7-6F89-EE2D-6CBB8BEE0B18}"/>
              </a:ext>
            </a:extLst>
          </p:cNvPr>
          <p:cNvCxnSpPr>
            <a:cxnSpLocks/>
          </p:cNvCxnSpPr>
          <p:nvPr/>
        </p:nvCxnSpPr>
        <p:spPr>
          <a:xfrm>
            <a:off x="6494093" y="365818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E7C58D5C-7481-49AE-7D09-C2F9B987D003}"/>
              </a:ext>
            </a:extLst>
          </p:cNvPr>
          <p:cNvSpPr txBox="1"/>
          <p:nvPr/>
        </p:nvSpPr>
        <p:spPr>
          <a:xfrm>
            <a:off x="6929120" y="3595157"/>
            <a:ext cx="58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A0776C9-8AF9-19F3-9213-FCDD5F828526}"/>
              </a:ext>
            </a:extLst>
          </p:cNvPr>
          <p:cNvGrpSpPr/>
          <p:nvPr/>
        </p:nvGrpSpPr>
        <p:grpSpPr>
          <a:xfrm>
            <a:off x="8903705" y="1532356"/>
            <a:ext cx="2187809" cy="1631502"/>
            <a:chOff x="506919" y="1441024"/>
            <a:chExt cx="1673838" cy="1631502"/>
          </a:xfrm>
        </p:grpSpPr>
        <p:sp>
          <p:nvSpPr>
            <p:cNvPr id="94" name="TextBox 43">
              <a:extLst>
                <a:ext uri="{FF2B5EF4-FFF2-40B4-BE49-F238E27FC236}">
                  <a16:creationId xmlns:a16="http://schemas.microsoft.com/office/drawing/2014/main" id="{732B3633-096E-6067-22F8-854DEBDB9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18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5" name="TextBox 49">
              <a:extLst>
                <a:ext uri="{FF2B5EF4-FFF2-40B4-BE49-F238E27FC236}">
                  <a16:creationId xmlns:a16="http://schemas.microsoft.com/office/drawing/2014/main" id="{DD8960D7-1EDF-7879-842F-A0BE265C9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1045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96" name="Group 66">
              <a:extLst>
                <a:ext uri="{FF2B5EF4-FFF2-40B4-BE49-F238E27FC236}">
                  <a16:creationId xmlns:a16="http://schemas.microsoft.com/office/drawing/2014/main" id="{CD0376D2-748C-9DC5-10BE-07333D1987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671A198F-7B0D-D445-50A0-8846C3FD6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4EB4C35-1131-958A-68F8-E78D40146F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C9FCFEF4-643B-E45D-6D2A-72BCA38AE877}"/>
              </a:ext>
            </a:extLst>
          </p:cNvPr>
          <p:cNvSpPr txBox="1"/>
          <p:nvPr/>
        </p:nvSpPr>
        <p:spPr>
          <a:xfrm>
            <a:off x="10158346" y="21051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AC6A869-DFE3-D56B-8C91-EAB79A724821}"/>
              </a:ext>
            </a:extLst>
          </p:cNvPr>
          <p:cNvSpPr txBox="1"/>
          <p:nvPr/>
        </p:nvSpPr>
        <p:spPr>
          <a:xfrm>
            <a:off x="9133840" y="2502838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1D25547-0BA3-951F-6675-2B3F50F24AA8}"/>
              </a:ext>
            </a:extLst>
          </p:cNvPr>
          <p:cNvSpPr txBox="1"/>
          <p:nvPr/>
        </p:nvSpPr>
        <p:spPr>
          <a:xfrm>
            <a:off x="9154160" y="1995249"/>
            <a:ext cx="88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90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2C7AB5D-5D23-E7D7-68B7-DED2FE462FC7}"/>
              </a:ext>
            </a:extLst>
          </p:cNvPr>
          <p:cNvCxnSpPr>
            <a:cxnSpLocks/>
          </p:cNvCxnSpPr>
          <p:nvPr/>
        </p:nvCxnSpPr>
        <p:spPr>
          <a:xfrm>
            <a:off x="8882440" y="25857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8AF154F5-5F6B-DA87-4A7D-D8DB3D0374BB}"/>
              </a:ext>
            </a:extLst>
          </p:cNvPr>
          <p:cNvSpPr txBox="1"/>
          <p:nvPr/>
        </p:nvSpPr>
        <p:spPr>
          <a:xfrm>
            <a:off x="9154160" y="3023833"/>
            <a:ext cx="124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144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FC32F90-E4CB-ABFE-5DA3-CB2BE530EBE4}"/>
              </a:ext>
            </a:extLst>
          </p:cNvPr>
          <p:cNvCxnSpPr>
            <a:cxnSpLocks/>
          </p:cNvCxnSpPr>
          <p:nvPr/>
        </p:nvCxnSpPr>
        <p:spPr>
          <a:xfrm>
            <a:off x="9166173" y="3627706"/>
            <a:ext cx="9023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45E6552-D88B-71E1-BA68-F0D2ABBD52D2}"/>
              </a:ext>
            </a:extLst>
          </p:cNvPr>
          <p:cNvSpPr txBox="1"/>
          <p:nvPr/>
        </p:nvSpPr>
        <p:spPr>
          <a:xfrm>
            <a:off x="9717213" y="35849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58952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  <p:bldP spid="47" grpId="0"/>
      <p:bldP spid="48" grpId="0"/>
      <p:bldP spid="50" grpId="0"/>
      <p:bldP spid="66" grpId="0"/>
      <p:bldP spid="67" grpId="0"/>
      <p:bldP spid="68" grpId="0"/>
      <p:bldP spid="70" grpId="0"/>
      <p:bldP spid="72" grpId="0"/>
      <p:bldP spid="73" grpId="0"/>
      <p:bldP spid="75" grpId="0"/>
      <p:bldP spid="82" grpId="0"/>
      <p:bldP spid="83" grpId="0"/>
      <p:bldP spid="84" grpId="0"/>
      <p:bldP spid="86" grpId="0"/>
      <p:bldP spid="91" grpId="0"/>
      <p:bldP spid="99" grpId="0"/>
      <p:bldP spid="100" grpId="0"/>
      <p:bldP spid="101" grpId="0"/>
      <p:bldP spid="103" grpId="0"/>
      <p:bldP spid="1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2337172" y="1374403"/>
            <a:ext cx="7241159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66A3E-64AE-D186-FC86-CF88304BF519}"/>
              </a:ext>
            </a:extLst>
          </p:cNvPr>
          <p:cNvSpPr txBox="1"/>
          <p:nvPr/>
        </p:nvSpPr>
        <p:spPr>
          <a:xfrm>
            <a:off x="629920" y="768588"/>
            <a:ext cx="3616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07280164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3B365E-632D-999F-CD8D-CB4520CBC6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6CD90D-B2F6-86EC-D43E-AB97F4EEBDC6}"/>
              </a:ext>
            </a:extLst>
          </p:cNvPr>
          <p:cNvGrpSpPr/>
          <p:nvPr/>
        </p:nvGrpSpPr>
        <p:grpSpPr>
          <a:xfrm>
            <a:off x="2750476" y="560340"/>
            <a:ext cx="8384344" cy="1384995"/>
            <a:chOff x="3093376" y="388890"/>
            <a:chExt cx="8384344" cy="138499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AE8991C-4E75-4226-2155-26F04C020EE5}"/>
                </a:ext>
              </a:extLst>
            </p:cNvPr>
            <p:cNvSpPr/>
            <p:nvPr/>
          </p:nvSpPr>
          <p:spPr>
            <a:xfrm>
              <a:off x="3093376" y="397511"/>
              <a:ext cx="8384344" cy="13223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36439D-98A8-405D-E539-A55C79FB55D3}"/>
                </a:ext>
              </a:extLst>
            </p:cNvPr>
            <p:cNvSpPr/>
            <p:nvPr/>
          </p:nvSpPr>
          <p:spPr>
            <a:xfrm>
              <a:off x="3238500" y="388890"/>
              <a:ext cx="808736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 thực hiện các phép chia cho số có 2 chữ số, để tính toán nhanh, chúng ta cần biết ước lượng thương như thế nào?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7FFBE1-9762-DBA1-F3A1-696D1A7E4998}"/>
              </a:ext>
            </a:extLst>
          </p:cNvPr>
          <p:cNvCxnSpPr/>
          <p:nvPr/>
        </p:nvCxnSpPr>
        <p:spPr>
          <a:xfrm>
            <a:off x="7166206" y="189127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737204F-B921-09B4-6309-7D119F5C7A18}"/>
              </a:ext>
            </a:extLst>
          </p:cNvPr>
          <p:cNvGrpSpPr/>
          <p:nvPr/>
        </p:nvGrpSpPr>
        <p:grpSpPr>
          <a:xfrm>
            <a:off x="3481244" y="2991160"/>
            <a:ext cx="7604572" cy="2769560"/>
            <a:chOff x="3093376" y="708119"/>
            <a:chExt cx="8384344" cy="276956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7F2B76-EF3A-9F34-DE17-5EC6FEC8B8CE}"/>
                </a:ext>
              </a:extLst>
            </p:cNvPr>
            <p:cNvSpPr/>
            <p:nvPr/>
          </p:nvSpPr>
          <p:spPr>
            <a:xfrm>
              <a:off x="3093376" y="708119"/>
              <a:ext cx="8384344" cy="276956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A4B0C4-C043-108B-0E72-746A1C9EC6C5}"/>
                </a:ext>
              </a:extLst>
            </p:cNvPr>
            <p:cNvSpPr/>
            <p:nvPr/>
          </p:nvSpPr>
          <p:spPr>
            <a:xfrm>
              <a:off x="3374325" y="854020"/>
              <a:ext cx="800109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 tắc làm tròn là ta làm tròn đến số tròn chục gần nhất. Các số có hàng đơn vị lớn hơn 5 ta làm tròn lên, các số có hàng đơn vị nhỏ hơn 5 ta làm tròn xuống..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8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3364E731-CD68-EC67-D075-00AE19A9682C}"/>
              </a:ext>
            </a:extLst>
          </p:cNvPr>
          <p:cNvSpPr/>
          <p:nvPr/>
        </p:nvSpPr>
        <p:spPr>
          <a:xfrm>
            <a:off x="132823" y="576770"/>
            <a:ext cx="11926354" cy="5491521"/>
          </a:xfrm>
          <a:custGeom>
            <a:avLst/>
            <a:gdLst>
              <a:gd name="connsiteX0" fmla="*/ 0 w 11926354"/>
              <a:gd name="connsiteY0" fmla="*/ 547614 h 5491521"/>
              <a:gd name="connsiteX1" fmla="*/ 547614 w 11926354"/>
              <a:gd name="connsiteY1" fmla="*/ 0 h 5491521"/>
              <a:gd name="connsiteX2" fmla="*/ 11378740 w 11926354"/>
              <a:gd name="connsiteY2" fmla="*/ 0 h 5491521"/>
              <a:gd name="connsiteX3" fmla="*/ 11926354 w 11926354"/>
              <a:gd name="connsiteY3" fmla="*/ 547614 h 5491521"/>
              <a:gd name="connsiteX4" fmla="*/ 11926354 w 11926354"/>
              <a:gd name="connsiteY4" fmla="*/ 4943907 h 5491521"/>
              <a:gd name="connsiteX5" fmla="*/ 11378740 w 11926354"/>
              <a:gd name="connsiteY5" fmla="*/ 5491521 h 5491521"/>
              <a:gd name="connsiteX6" fmla="*/ 547614 w 11926354"/>
              <a:gd name="connsiteY6" fmla="*/ 5491521 h 5491521"/>
              <a:gd name="connsiteX7" fmla="*/ 0 w 11926354"/>
              <a:gd name="connsiteY7" fmla="*/ 4943907 h 5491521"/>
              <a:gd name="connsiteX8" fmla="*/ 0 w 11926354"/>
              <a:gd name="connsiteY8" fmla="*/ 547614 h 5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5491521" fill="none" extrusionOk="0">
                <a:moveTo>
                  <a:pt x="0" y="547614"/>
                </a:moveTo>
                <a:cubicBezTo>
                  <a:pt x="1411" y="283374"/>
                  <a:pt x="270428" y="42382"/>
                  <a:pt x="547614" y="0"/>
                </a:cubicBezTo>
                <a:cubicBezTo>
                  <a:pt x="4355487" y="72427"/>
                  <a:pt x="6950665" y="61419"/>
                  <a:pt x="11378740" y="0"/>
                </a:cubicBezTo>
                <a:cubicBezTo>
                  <a:pt x="11675011" y="-42461"/>
                  <a:pt x="11888253" y="233650"/>
                  <a:pt x="11926354" y="547614"/>
                </a:cubicBezTo>
                <a:cubicBezTo>
                  <a:pt x="12027230" y="1986967"/>
                  <a:pt x="11819041" y="3745322"/>
                  <a:pt x="11926354" y="4943907"/>
                </a:cubicBezTo>
                <a:cubicBezTo>
                  <a:pt x="11927650" y="5239770"/>
                  <a:pt x="11652031" y="5458845"/>
                  <a:pt x="11378740" y="5491521"/>
                </a:cubicBezTo>
                <a:cubicBezTo>
                  <a:pt x="6542670" y="5521348"/>
                  <a:pt x="2608195" y="5412215"/>
                  <a:pt x="547614" y="5491521"/>
                </a:cubicBezTo>
                <a:cubicBezTo>
                  <a:pt x="297996" y="5485550"/>
                  <a:pt x="-44723" y="5255190"/>
                  <a:pt x="0" y="4943907"/>
                </a:cubicBezTo>
                <a:cubicBezTo>
                  <a:pt x="50037" y="4156820"/>
                  <a:pt x="770" y="2462937"/>
                  <a:pt x="0" y="547614"/>
                </a:cubicBezTo>
                <a:close/>
              </a:path>
              <a:path w="11926354" h="5491521" stroke="0" extrusionOk="0">
                <a:moveTo>
                  <a:pt x="0" y="547614"/>
                </a:moveTo>
                <a:cubicBezTo>
                  <a:pt x="25970" y="252254"/>
                  <a:pt x="262041" y="35139"/>
                  <a:pt x="547614" y="0"/>
                </a:cubicBezTo>
                <a:cubicBezTo>
                  <a:pt x="2702830" y="123000"/>
                  <a:pt x="6434141" y="-96860"/>
                  <a:pt x="11378740" y="0"/>
                </a:cubicBezTo>
                <a:cubicBezTo>
                  <a:pt x="11638602" y="-32450"/>
                  <a:pt x="11947357" y="202831"/>
                  <a:pt x="11926354" y="547614"/>
                </a:cubicBezTo>
                <a:cubicBezTo>
                  <a:pt x="11929527" y="1526668"/>
                  <a:pt x="12020621" y="3512601"/>
                  <a:pt x="11926354" y="4943907"/>
                </a:cubicBezTo>
                <a:cubicBezTo>
                  <a:pt x="11913387" y="5251044"/>
                  <a:pt x="11645805" y="5485732"/>
                  <a:pt x="11378740" y="5491521"/>
                </a:cubicBezTo>
                <a:cubicBezTo>
                  <a:pt x="6113014" y="5330814"/>
                  <a:pt x="1633429" y="5531188"/>
                  <a:pt x="547614" y="5491521"/>
                </a:cubicBezTo>
                <a:cubicBezTo>
                  <a:pt x="227530" y="5487957"/>
                  <a:pt x="-5405" y="5243897"/>
                  <a:pt x="0" y="4943907"/>
                </a:cubicBezTo>
                <a:cubicBezTo>
                  <a:pt x="32216" y="3828805"/>
                  <a:pt x="57206" y="1510073"/>
                  <a:pt x="0" y="547614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436DCF7-0CA3-A7E3-8A31-A5E640B5F739}"/>
              </a:ext>
            </a:extLst>
          </p:cNvPr>
          <p:cNvSpPr txBox="1">
            <a:spLocks/>
          </p:cNvSpPr>
          <p:nvPr/>
        </p:nvSpPr>
        <p:spPr>
          <a:xfrm>
            <a:off x="5189250" y="1378878"/>
            <a:ext cx="6403107" cy="66908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600"/>
              </a:spcBef>
            </a:pPr>
            <a:r>
              <a:rPr lang="vi-VN" altLang="zh-CN" sz="28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 cách đặt tính và tính được phép chia cho số có 2 chữ số, trong đó tập trung vào hình thành kỹ năng “ước lượng thương” (thông qua các thao tác “làm tròn, dự đoán thương và điều chỉnh thương”).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组合 12">
            <a:extLst>
              <a:ext uri="{FF2B5EF4-FFF2-40B4-BE49-F238E27FC236}">
                <a16:creationId xmlns:a16="http://schemas.microsoft.com/office/drawing/2014/main" id="{436AD10F-D0EE-7DC1-A497-9860481FB6F2}"/>
              </a:ext>
            </a:extLst>
          </p:cNvPr>
          <p:cNvGrpSpPr/>
          <p:nvPr/>
        </p:nvGrpSpPr>
        <p:grpSpPr>
          <a:xfrm rot="20461740">
            <a:off x="4720704" y="1513867"/>
            <a:ext cx="394185" cy="377723"/>
            <a:chOff x="1267237" y="4149067"/>
            <a:chExt cx="1172591" cy="1179462"/>
          </a:xfrm>
        </p:grpSpPr>
        <p:sp>
          <p:nvSpPr>
            <p:cNvPr id="11" name="五角星 2">
              <a:extLst>
                <a:ext uri="{FF2B5EF4-FFF2-40B4-BE49-F238E27FC236}">
                  <a16:creationId xmlns:a16="http://schemas.microsoft.com/office/drawing/2014/main" id="{F4CF0A03-A0D5-73DA-BC06-FDDEEE755475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10215D13-88AD-7B84-E650-B15D8151F9B4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9338868-8773-01D8-E5AC-BAA6B5656C59}"/>
              </a:ext>
            </a:extLst>
          </p:cNvPr>
          <p:cNvSpPr txBox="1">
            <a:spLocks/>
          </p:cNvSpPr>
          <p:nvPr/>
        </p:nvSpPr>
        <p:spPr>
          <a:xfrm>
            <a:off x="5281412" y="4134561"/>
            <a:ext cx="6617016" cy="62241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600"/>
              </a:spcBef>
            </a:pPr>
            <a:r>
              <a:rPr lang="vi-VN" altLang="zh-CN" sz="32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tính với nhiều lượt chia.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8" name="组合 6">
            <a:extLst>
              <a:ext uri="{FF2B5EF4-FFF2-40B4-BE49-F238E27FC236}">
                <a16:creationId xmlns:a16="http://schemas.microsoft.com/office/drawing/2014/main" id="{D28A1222-288D-2A9C-FE4A-886F8F1E64BE}"/>
              </a:ext>
            </a:extLst>
          </p:cNvPr>
          <p:cNvGrpSpPr/>
          <p:nvPr/>
        </p:nvGrpSpPr>
        <p:grpSpPr>
          <a:xfrm>
            <a:off x="284063" y="806185"/>
            <a:ext cx="3751194" cy="3550306"/>
            <a:chOff x="3051715" y="1629522"/>
            <a:chExt cx="7107908" cy="7107908"/>
          </a:xfrm>
        </p:grpSpPr>
        <p:sp>
          <p:nvSpPr>
            <p:cNvPr id="44" name="弧形 7">
              <a:extLst>
                <a:ext uri="{FF2B5EF4-FFF2-40B4-BE49-F238E27FC236}">
                  <a16:creationId xmlns:a16="http://schemas.microsoft.com/office/drawing/2014/main" id="{7F981CFD-4325-7DC5-673F-9DA84D0C4FC1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弧形 8">
              <a:extLst>
                <a:ext uri="{FF2B5EF4-FFF2-40B4-BE49-F238E27FC236}">
                  <a16:creationId xmlns:a16="http://schemas.microsoft.com/office/drawing/2014/main" id="{BDDE9E18-030E-A50D-A4F1-6A20927E77C3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6" name="弧形 9">
              <a:extLst>
                <a:ext uri="{FF2B5EF4-FFF2-40B4-BE49-F238E27FC236}">
                  <a16:creationId xmlns:a16="http://schemas.microsoft.com/office/drawing/2014/main" id="{1FC0FEB9-A50C-32C1-A771-F1D34B95141F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7" name="弧形 10">
              <a:extLst>
                <a:ext uri="{FF2B5EF4-FFF2-40B4-BE49-F238E27FC236}">
                  <a16:creationId xmlns:a16="http://schemas.microsoft.com/office/drawing/2014/main" id="{9250B99C-D4D6-D742-0CFF-8C0BEB1D59EF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8" name="弧形 11">
              <a:extLst>
                <a:ext uri="{FF2B5EF4-FFF2-40B4-BE49-F238E27FC236}">
                  <a16:creationId xmlns:a16="http://schemas.microsoft.com/office/drawing/2014/main" id="{57A24075-8E31-FCE3-0611-C0F98738DAC4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9" name="任意多边形 82">
            <a:extLst>
              <a:ext uri="{FF2B5EF4-FFF2-40B4-BE49-F238E27FC236}">
                <a16:creationId xmlns:a16="http://schemas.microsoft.com/office/drawing/2014/main" id="{EA7D7930-E35B-A83A-A4F1-6714B3574B74}"/>
              </a:ext>
            </a:extLst>
          </p:cNvPr>
          <p:cNvSpPr/>
          <p:nvPr/>
        </p:nvSpPr>
        <p:spPr>
          <a:xfrm rot="5400000">
            <a:off x="1007168" y="801675"/>
            <a:ext cx="1581529" cy="333022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50" name="组合 3">
            <a:extLst>
              <a:ext uri="{FF2B5EF4-FFF2-40B4-BE49-F238E27FC236}">
                <a16:creationId xmlns:a16="http://schemas.microsoft.com/office/drawing/2014/main" id="{8B410747-5263-4E46-3B39-C881AC22E834}"/>
              </a:ext>
            </a:extLst>
          </p:cNvPr>
          <p:cNvGrpSpPr/>
          <p:nvPr/>
        </p:nvGrpSpPr>
        <p:grpSpPr>
          <a:xfrm flipH="1">
            <a:off x="2607615" y="1879492"/>
            <a:ext cx="1965645" cy="1232847"/>
            <a:chOff x="594425" y="1153191"/>
            <a:chExt cx="2605975" cy="1634460"/>
          </a:xfrm>
        </p:grpSpPr>
        <p:sp>
          <p:nvSpPr>
            <p:cNvPr id="51" name="任意多边形 9">
              <a:extLst>
                <a:ext uri="{FF2B5EF4-FFF2-40B4-BE49-F238E27FC236}">
                  <a16:creationId xmlns:a16="http://schemas.microsoft.com/office/drawing/2014/main" id="{C7285F63-1A09-8A4F-055D-8EB3F9D7EB06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任意多边形 10">
              <a:extLst>
                <a:ext uri="{FF2B5EF4-FFF2-40B4-BE49-F238E27FC236}">
                  <a16:creationId xmlns:a16="http://schemas.microsoft.com/office/drawing/2014/main" id="{717939B2-DC56-22E8-22DA-BF67746A14ED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53" name="组合 12">
            <a:extLst>
              <a:ext uri="{FF2B5EF4-FFF2-40B4-BE49-F238E27FC236}">
                <a16:creationId xmlns:a16="http://schemas.microsoft.com/office/drawing/2014/main" id="{D456669B-1D5B-9CBC-6261-2F0766627024}"/>
              </a:ext>
            </a:extLst>
          </p:cNvPr>
          <p:cNvGrpSpPr/>
          <p:nvPr/>
        </p:nvGrpSpPr>
        <p:grpSpPr>
          <a:xfrm>
            <a:off x="2893442" y="1692558"/>
            <a:ext cx="619808" cy="781621"/>
            <a:chOff x="1267237" y="4149067"/>
            <a:chExt cx="1172591" cy="1478718"/>
          </a:xfrm>
        </p:grpSpPr>
        <p:sp>
          <p:nvSpPr>
            <p:cNvPr id="54" name="五角星 2">
              <a:extLst>
                <a:ext uri="{FF2B5EF4-FFF2-40B4-BE49-F238E27FC236}">
                  <a16:creationId xmlns:a16="http://schemas.microsoft.com/office/drawing/2014/main" id="{B73A545E-61EE-B5E2-1EE8-84BCEC1C6851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5" name="文本框 14">
              <a:extLst>
                <a:ext uri="{FF2B5EF4-FFF2-40B4-BE49-F238E27FC236}">
                  <a16:creationId xmlns:a16="http://schemas.microsoft.com/office/drawing/2014/main" id="{9CC3010E-4D0B-F849-6E90-17CC47313E5F}"/>
                </a:ext>
              </a:extLst>
            </p:cNvPr>
            <p:cNvSpPr txBox="1"/>
            <p:nvPr/>
          </p:nvSpPr>
          <p:spPr>
            <a:xfrm>
              <a:off x="1496256" y="4521472"/>
              <a:ext cx="349485" cy="11063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36A373C-C1C6-FA48-B6C3-888C261DD8AF}"/>
              </a:ext>
            </a:extLst>
          </p:cNvPr>
          <p:cNvSpPr txBox="1"/>
          <p:nvPr/>
        </p:nvSpPr>
        <p:spPr>
          <a:xfrm>
            <a:off x="124768" y="1799414"/>
            <a:ext cx="28375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Yêu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cầu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7" name="组合 12">
            <a:extLst>
              <a:ext uri="{FF2B5EF4-FFF2-40B4-BE49-F238E27FC236}">
                <a16:creationId xmlns:a16="http://schemas.microsoft.com/office/drawing/2014/main" id="{85069AC0-CD99-A1CE-EB3E-149AFE4595C1}"/>
              </a:ext>
            </a:extLst>
          </p:cNvPr>
          <p:cNvGrpSpPr/>
          <p:nvPr/>
        </p:nvGrpSpPr>
        <p:grpSpPr>
          <a:xfrm rot="20461740">
            <a:off x="4696056" y="4276173"/>
            <a:ext cx="394185" cy="377723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BA96F038-3258-6759-8887-8B8EABB396D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文本框 14">
              <a:extLst>
                <a:ext uri="{FF2B5EF4-FFF2-40B4-BE49-F238E27FC236}">
                  <a16:creationId xmlns:a16="http://schemas.microsoft.com/office/drawing/2014/main" id="{BA504AE5-7700-4846-2A84-149FD81B7A6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473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92EF18-7CA3-0D31-F293-69BBD7864246}"/>
              </a:ext>
            </a:extLst>
          </p:cNvPr>
          <p:cNvSpPr txBox="1"/>
          <p:nvPr/>
        </p:nvSpPr>
        <p:spPr>
          <a:xfrm rot="21243438">
            <a:off x="640080" y="1764268"/>
            <a:ext cx="3616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30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25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150 : ..?.. = 5</a:t>
            </a: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276 : ..?.. = 12</a:t>
            </a: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72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70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71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288 :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..?.. = 4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44655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520</Words>
  <Application>Microsoft Office PowerPoint</Application>
  <PresentationFormat>Widescreen</PresentationFormat>
  <Paragraphs>156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微软雅黑</vt:lpstr>
      <vt:lpstr>宋体</vt:lpstr>
      <vt:lpstr>#9Slide02 Noi dung dai</vt:lpstr>
      <vt:lpstr>Arial</vt:lpstr>
      <vt:lpstr>Arial-Rounded</vt:lpstr>
      <vt:lpstr>Calibri</vt:lpstr>
      <vt:lpstr>Cambria</vt:lpstr>
      <vt:lpstr>等线</vt:lpstr>
      <vt:lpstr>等线 Light</vt:lpstr>
      <vt:lpstr>SVN-Ludicrous</vt:lpstr>
      <vt:lpstr>Times New Roman</vt:lpstr>
      <vt:lpstr>字魂59号-创粗黑</vt:lpstr>
      <vt:lpstr>思源黑体 CN Normal</vt:lpstr>
      <vt:lpstr>Office 主题​​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31</cp:revision>
  <dcterms:created xsi:type="dcterms:W3CDTF">2023-11-17T02:25:08Z</dcterms:created>
  <dcterms:modified xsi:type="dcterms:W3CDTF">2023-12-11T05:26:25Z</dcterms:modified>
</cp:coreProperties>
</file>