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8" r:id="rId3"/>
  </p:sldMasterIdLst>
  <p:notesMasterIdLst>
    <p:notesMasterId r:id="rId14"/>
  </p:notesMasterIdLst>
  <p:sldIdLst>
    <p:sldId id="280" r:id="rId4"/>
    <p:sldId id="281" r:id="rId5"/>
    <p:sldId id="276" r:id="rId6"/>
    <p:sldId id="278" r:id="rId7"/>
    <p:sldId id="282" r:id="rId8"/>
    <p:sldId id="269" r:id="rId9"/>
    <p:sldId id="273" r:id="rId10"/>
    <p:sldId id="274" r:id="rId11"/>
    <p:sldId id="270" r:id="rId12"/>
    <p:sldId id="27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751C68-E7EC-4812-AF48-E976D5F2D77E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97BFDE-23B8-471B-8F06-4E0C7538FA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062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481B1F-2521-4E24-A028-52B6FE0F99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943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4F556B-8FEB-48C1-B5F8-F58043FC43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8540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9343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A38487-C24C-4966-9DA1-EB22F36449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19343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5736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BB29B-02E5-44C1-896D-9796997ADF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A44D4-2CE9-4BC5-94FA-2016D00234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060" indent="0" algn="ctr">
              <a:buNone/>
              <a:defRPr sz="1931"/>
            </a:lvl2pPr>
            <a:lvl3pPr marL="886123" indent="0" algn="ctr">
              <a:buNone/>
              <a:defRPr sz="1782"/>
            </a:lvl3pPr>
            <a:lvl4pPr marL="1329184" indent="0" algn="ctr">
              <a:buNone/>
              <a:defRPr sz="1559"/>
            </a:lvl4pPr>
            <a:lvl5pPr marL="1772244" indent="0" algn="ctr">
              <a:buNone/>
              <a:defRPr sz="1559"/>
            </a:lvl5pPr>
            <a:lvl6pPr marL="2215307" indent="0" algn="ctr">
              <a:buNone/>
              <a:defRPr sz="1559"/>
            </a:lvl6pPr>
            <a:lvl7pPr marL="2658368" indent="0" algn="ctr">
              <a:buNone/>
              <a:defRPr sz="1559"/>
            </a:lvl7pPr>
            <a:lvl8pPr marL="3101429" indent="0" algn="ctr">
              <a:buNone/>
              <a:defRPr sz="1559"/>
            </a:lvl8pPr>
            <a:lvl9pPr marL="3544491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3A4D96-D4C2-456B-BC80-B0F8E55A4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D015B6-C71E-41B8-8D7C-FD02590AC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CB518A-B6CA-40FA-A4F2-2A483DC86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2285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F575B-4FF4-4131-9D56-0FFDDDC54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A916E8-44AD-4E27-9287-386CE0188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95E8B-17AA-4846-ACEB-46124BC7C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CC7DE-13EB-44E9-AE07-E9E889C14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86132A-3289-4CCD-BAA8-1D1C42964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81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2AC6A8-D829-482F-89B8-E6EE20C2D6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97D30-CB5A-4EFF-B455-DE08A0E571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3EC9DF-C15E-4A1F-BFC0-B30F8D74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34D057-3E0C-4CF9-860B-97A341166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76073-9D71-4938-AF6F-4D22C19C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6222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84956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697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2"/>
            </a:lvl1pPr>
            <a:lvl2pPr marL="443137" indent="0" algn="ctr">
              <a:buNone/>
              <a:defRPr sz="1931"/>
            </a:lvl2pPr>
            <a:lvl3pPr marL="886275" indent="0" algn="ctr">
              <a:buNone/>
              <a:defRPr sz="1782"/>
            </a:lvl3pPr>
            <a:lvl4pPr marL="1329412" indent="0" algn="ctr">
              <a:buNone/>
              <a:defRPr sz="1559"/>
            </a:lvl4pPr>
            <a:lvl5pPr marL="1772549" indent="0" algn="ctr">
              <a:buNone/>
              <a:defRPr sz="1559"/>
            </a:lvl5pPr>
            <a:lvl6pPr marL="2215687" indent="0" algn="ctr">
              <a:buNone/>
              <a:defRPr sz="1559"/>
            </a:lvl6pPr>
            <a:lvl7pPr marL="2658824" indent="0" algn="ctr">
              <a:buNone/>
              <a:defRPr sz="1559"/>
            </a:lvl7pPr>
            <a:lvl8pPr marL="3101961" indent="0" algn="ctr">
              <a:buNone/>
              <a:defRPr sz="1559"/>
            </a:lvl8pPr>
            <a:lvl9pPr marL="3545099" indent="0" algn="ctr">
              <a:buNone/>
              <a:defRPr sz="155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27448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709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9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137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275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412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54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68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82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96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509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473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9377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137" indent="0">
              <a:buNone/>
              <a:defRPr sz="1931" b="1"/>
            </a:lvl2pPr>
            <a:lvl3pPr marL="886275" indent="0">
              <a:buNone/>
              <a:defRPr sz="1782" b="1"/>
            </a:lvl3pPr>
            <a:lvl4pPr marL="1329412" indent="0">
              <a:buNone/>
              <a:defRPr sz="1559" b="1"/>
            </a:lvl4pPr>
            <a:lvl5pPr marL="1772549" indent="0">
              <a:buNone/>
              <a:defRPr sz="1559" b="1"/>
            </a:lvl5pPr>
            <a:lvl6pPr marL="2215687" indent="0">
              <a:buNone/>
              <a:defRPr sz="1559" b="1"/>
            </a:lvl6pPr>
            <a:lvl7pPr marL="2658824" indent="0">
              <a:buNone/>
              <a:defRPr sz="1559" b="1"/>
            </a:lvl7pPr>
            <a:lvl8pPr marL="3101961" indent="0">
              <a:buNone/>
              <a:defRPr sz="1559" b="1"/>
            </a:lvl8pPr>
            <a:lvl9pPr marL="3545099" indent="0">
              <a:buNone/>
              <a:defRPr sz="15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137" indent="0">
              <a:buNone/>
              <a:defRPr sz="1931" b="1"/>
            </a:lvl2pPr>
            <a:lvl3pPr marL="886275" indent="0">
              <a:buNone/>
              <a:defRPr sz="1782" b="1"/>
            </a:lvl3pPr>
            <a:lvl4pPr marL="1329412" indent="0">
              <a:buNone/>
              <a:defRPr sz="1559" b="1"/>
            </a:lvl4pPr>
            <a:lvl5pPr marL="1772549" indent="0">
              <a:buNone/>
              <a:defRPr sz="1559" b="1"/>
            </a:lvl5pPr>
            <a:lvl6pPr marL="2215687" indent="0">
              <a:buNone/>
              <a:defRPr sz="1559" b="1"/>
            </a:lvl6pPr>
            <a:lvl7pPr marL="2658824" indent="0">
              <a:buNone/>
              <a:defRPr sz="1559" b="1"/>
            </a:lvl7pPr>
            <a:lvl8pPr marL="3101961" indent="0">
              <a:buNone/>
              <a:defRPr sz="1559" b="1"/>
            </a:lvl8pPr>
            <a:lvl9pPr marL="3545099" indent="0">
              <a:buNone/>
              <a:defRPr sz="155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5318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50061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A1A26-E57F-4D27-8EE9-E139D4F3DD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3BD74F-A6A9-446D-8895-7905F73D0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96B6-E30C-4D23-B9FF-C03DC6EE6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9C1069-0F11-478A-A742-9D3A8FCE3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379582-9C1C-4C97-B578-2AF1D9E97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0511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08104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137" indent="0">
              <a:buNone/>
              <a:defRPr sz="1337"/>
            </a:lvl2pPr>
            <a:lvl3pPr marL="886275" indent="0">
              <a:buNone/>
              <a:defRPr sz="1188"/>
            </a:lvl3pPr>
            <a:lvl4pPr marL="1329412" indent="0">
              <a:buNone/>
              <a:defRPr sz="965"/>
            </a:lvl4pPr>
            <a:lvl5pPr marL="1772549" indent="0">
              <a:buNone/>
              <a:defRPr sz="965"/>
            </a:lvl5pPr>
            <a:lvl6pPr marL="2215687" indent="0">
              <a:buNone/>
              <a:defRPr sz="965"/>
            </a:lvl6pPr>
            <a:lvl7pPr marL="2658824" indent="0">
              <a:buNone/>
              <a:defRPr sz="965"/>
            </a:lvl7pPr>
            <a:lvl8pPr marL="3101961" indent="0">
              <a:buNone/>
              <a:defRPr sz="965"/>
            </a:lvl8pPr>
            <a:lvl9pPr marL="3545099" indent="0">
              <a:buNone/>
              <a:defRPr sz="96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691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137" indent="0">
              <a:buNone/>
              <a:defRPr sz="2747"/>
            </a:lvl2pPr>
            <a:lvl3pPr marL="886275" indent="0">
              <a:buNone/>
              <a:defRPr sz="2302"/>
            </a:lvl3pPr>
            <a:lvl4pPr marL="1329412" indent="0">
              <a:buNone/>
              <a:defRPr sz="1931"/>
            </a:lvl4pPr>
            <a:lvl5pPr marL="1772549" indent="0">
              <a:buNone/>
              <a:defRPr sz="1931"/>
            </a:lvl5pPr>
            <a:lvl6pPr marL="2215687" indent="0">
              <a:buNone/>
              <a:defRPr sz="1931"/>
            </a:lvl6pPr>
            <a:lvl7pPr marL="2658824" indent="0">
              <a:buNone/>
              <a:defRPr sz="1931"/>
            </a:lvl7pPr>
            <a:lvl8pPr marL="3101961" indent="0">
              <a:buNone/>
              <a:defRPr sz="1931"/>
            </a:lvl8pPr>
            <a:lvl9pPr marL="3545099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137" indent="0">
              <a:buNone/>
              <a:defRPr sz="1337"/>
            </a:lvl2pPr>
            <a:lvl3pPr marL="886275" indent="0">
              <a:buNone/>
              <a:defRPr sz="1188"/>
            </a:lvl3pPr>
            <a:lvl4pPr marL="1329412" indent="0">
              <a:buNone/>
              <a:defRPr sz="965"/>
            </a:lvl4pPr>
            <a:lvl5pPr marL="1772549" indent="0">
              <a:buNone/>
              <a:defRPr sz="965"/>
            </a:lvl5pPr>
            <a:lvl6pPr marL="2215687" indent="0">
              <a:buNone/>
              <a:defRPr sz="965"/>
            </a:lvl6pPr>
            <a:lvl7pPr marL="2658824" indent="0">
              <a:buNone/>
              <a:defRPr sz="965"/>
            </a:lvl7pPr>
            <a:lvl8pPr marL="3101961" indent="0">
              <a:buNone/>
              <a:defRPr sz="965"/>
            </a:lvl8pPr>
            <a:lvl9pPr marL="3545099" indent="0">
              <a:buNone/>
              <a:defRPr sz="96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445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4043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7988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67619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00498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668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4576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0859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3DF2-8775-45A3-B568-67E187983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5792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68F2D3-9763-4211-9CA2-CFAFCC0982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70"/>
            <a:ext cx="10515600" cy="1500187"/>
          </a:xfrm>
        </p:spPr>
        <p:txBody>
          <a:bodyPr/>
          <a:lstStyle>
            <a:lvl1pPr marL="0" indent="0">
              <a:buNone/>
              <a:defRPr sz="2302">
                <a:solidFill>
                  <a:schemeClr val="tx1">
                    <a:tint val="75000"/>
                  </a:schemeClr>
                </a:solidFill>
              </a:defRPr>
            </a:lvl1pPr>
            <a:lvl2pPr marL="443060" indent="0">
              <a:buNone/>
              <a:defRPr sz="1931">
                <a:solidFill>
                  <a:schemeClr val="tx1">
                    <a:tint val="75000"/>
                  </a:schemeClr>
                </a:solidFill>
              </a:defRPr>
            </a:lvl2pPr>
            <a:lvl3pPr marL="886123" indent="0">
              <a:buNone/>
              <a:defRPr sz="1782">
                <a:solidFill>
                  <a:schemeClr val="tx1">
                    <a:tint val="75000"/>
                  </a:schemeClr>
                </a:solidFill>
              </a:defRPr>
            </a:lvl3pPr>
            <a:lvl4pPr marL="132918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7224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153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5836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01429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4449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B7D0F-62A8-4110-ADB2-09903FEEE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F5A414-55D3-4BF9-92F9-9855A2DB7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B0456A-00D1-4278-AB89-D67B5D8DF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264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1536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15825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88798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299133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41315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5542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37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2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099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005D3-94F8-4C3A-9FCB-FBEC58215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5B0455-0598-4209-B1D0-5CD834DDF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D91314-29B1-41E1-A1DB-D56E36E88A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B4A-D8F3-4BAB-804A-5FAFCE4C9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35DFC-AA01-45DF-B9AB-CD92F8F8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726A60-65BA-40AF-B832-8B208E592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733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77AFB-13BC-450B-BF0C-B8102FCBE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BBA1F-7C9C-4FD3-9B56-F139D2DEE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DBA7F-18A5-4404-8197-4CA3FA92D3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D4C977-8293-4554-B681-7E525CFE6E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302" b="1"/>
            </a:lvl1pPr>
            <a:lvl2pPr marL="443060" indent="0">
              <a:buNone/>
              <a:defRPr sz="1931" b="1"/>
            </a:lvl2pPr>
            <a:lvl3pPr marL="886123" indent="0">
              <a:buNone/>
              <a:defRPr sz="1782" b="1"/>
            </a:lvl3pPr>
            <a:lvl4pPr marL="1329184" indent="0">
              <a:buNone/>
              <a:defRPr sz="1559" b="1"/>
            </a:lvl4pPr>
            <a:lvl5pPr marL="1772244" indent="0">
              <a:buNone/>
              <a:defRPr sz="1559" b="1"/>
            </a:lvl5pPr>
            <a:lvl6pPr marL="2215307" indent="0">
              <a:buNone/>
              <a:defRPr sz="1559" b="1"/>
            </a:lvl6pPr>
            <a:lvl7pPr marL="2658368" indent="0">
              <a:buNone/>
              <a:defRPr sz="1559" b="1"/>
            </a:lvl7pPr>
            <a:lvl8pPr marL="3101429" indent="0">
              <a:buNone/>
              <a:defRPr sz="1559" b="1"/>
            </a:lvl8pPr>
            <a:lvl9pPr marL="3544491" indent="0">
              <a:buNone/>
              <a:defRPr sz="15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E22DAE-149F-45E1-9C1F-A298BDB31C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6DA6CB-FCF9-4413-8DEF-9C16A5023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37857A5-9C0A-4F52-BE78-F2BAB8DF1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C4967D-B4A4-4DFE-AC27-0E6D2A34E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10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54233E-9E66-48DD-B51D-48AFB66EA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6297A88-1381-42C2-975B-A201A18CF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7259D3-C8CD-49EA-BC8E-B957D4EE8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74B5D1-FA28-4943-A6B0-B4E7DAD61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737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5FE1F8-D97A-4DD7-85BE-084273637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410529-5F98-4967-B835-3D58EE4BD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A432DA-B5C5-4FA8-A9BF-F3BEB2C4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2714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F00C3-A75E-41B6-823F-A9BC053BBA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119BC-5C9D-481A-A835-3D41D1EF0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119"/>
            </a:lvl1pPr>
            <a:lvl2pPr>
              <a:defRPr sz="2747"/>
            </a:lvl2pPr>
            <a:lvl3pPr>
              <a:defRPr sz="2302"/>
            </a:lvl3pPr>
            <a:lvl4pPr>
              <a:defRPr sz="1931"/>
            </a:lvl4pPr>
            <a:lvl5pPr>
              <a:defRPr sz="1931"/>
            </a:lvl5pPr>
            <a:lvl6pPr>
              <a:defRPr sz="1931"/>
            </a:lvl6pPr>
            <a:lvl7pPr>
              <a:defRPr sz="1931"/>
            </a:lvl7pPr>
            <a:lvl8pPr>
              <a:defRPr sz="1931"/>
            </a:lvl8pPr>
            <a:lvl9pPr>
              <a:defRPr sz="193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6FEF1BB-E4E0-4FA0-A70B-B975705773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6E1450-AADE-47DF-BECC-1779F070E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6317DE-14EC-4087-9F2C-293759DBD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A5C266-ED62-4CC6-9896-17540985F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816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7E028-2EAA-44ED-95DD-8EF30548E8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11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C2705C-4A4F-420D-BDEC-B38916676A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119"/>
            </a:lvl1pPr>
            <a:lvl2pPr marL="443060" indent="0">
              <a:buNone/>
              <a:defRPr sz="2747"/>
            </a:lvl2pPr>
            <a:lvl3pPr marL="886123" indent="0">
              <a:buNone/>
              <a:defRPr sz="2302"/>
            </a:lvl3pPr>
            <a:lvl4pPr marL="1329184" indent="0">
              <a:buNone/>
              <a:defRPr sz="1931"/>
            </a:lvl4pPr>
            <a:lvl5pPr marL="1772244" indent="0">
              <a:buNone/>
              <a:defRPr sz="1931"/>
            </a:lvl5pPr>
            <a:lvl6pPr marL="2215307" indent="0">
              <a:buNone/>
              <a:defRPr sz="1931"/>
            </a:lvl6pPr>
            <a:lvl7pPr marL="2658368" indent="0">
              <a:buNone/>
              <a:defRPr sz="1931"/>
            </a:lvl7pPr>
            <a:lvl8pPr marL="3101429" indent="0">
              <a:buNone/>
              <a:defRPr sz="1931"/>
            </a:lvl8pPr>
            <a:lvl9pPr marL="3544491" indent="0">
              <a:buNone/>
              <a:defRPr sz="1931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978377-E8DF-4198-8E8D-8A29EFAB61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2" y="2057401"/>
            <a:ext cx="3932237" cy="3811588"/>
          </a:xfrm>
        </p:spPr>
        <p:txBody>
          <a:bodyPr/>
          <a:lstStyle>
            <a:lvl1pPr marL="0" indent="0">
              <a:buNone/>
              <a:defRPr sz="1559"/>
            </a:lvl1pPr>
            <a:lvl2pPr marL="443060" indent="0">
              <a:buNone/>
              <a:defRPr sz="1337"/>
            </a:lvl2pPr>
            <a:lvl3pPr marL="886123" indent="0">
              <a:buNone/>
              <a:defRPr sz="1188"/>
            </a:lvl3pPr>
            <a:lvl4pPr marL="1329184" indent="0">
              <a:buNone/>
              <a:defRPr sz="965"/>
            </a:lvl4pPr>
            <a:lvl5pPr marL="1772244" indent="0">
              <a:buNone/>
              <a:defRPr sz="965"/>
            </a:lvl5pPr>
            <a:lvl6pPr marL="2215307" indent="0">
              <a:buNone/>
              <a:defRPr sz="965"/>
            </a:lvl6pPr>
            <a:lvl7pPr marL="2658368" indent="0">
              <a:buNone/>
              <a:defRPr sz="965"/>
            </a:lvl7pPr>
            <a:lvl8pPr marL="3101429" indent="0">
              <a:buNone/>
              <a:defRPr sz="965"/>
            </a:lvl8pPr>
            <a:lvl9pPr marL="3544491" indent="0">
              <a:buNone/>
              <a:defRPr sz="96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B9164D-CFEF-45B7-8129-DD599AA3B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C1EB80-189F-4A9D-9FD1-E493EA725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6A01E2-1D5A-43B8-8785-BF3D5D5B33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237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0A37B-0B6B-43A6-8F17-8566683C02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19342" tIns="59671" rIns="119342" bIns="5967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DDC6D4-0D3A-4ACB-B001-512682EB2D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42" tIns="59671" rIns="119342" bIns="5967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CD898-4AD5-4BEF-899A-1DE45F94DA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F06B03-135E-4169-9B02-3E1AF83E1D74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F3FC8-4B16-4148-859D-694583CDB5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0D778F-9CF3-47FC-9AC5-EDA5F2C07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119342" tIns="59671" rIns="119342" bIns="59671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EE2C24-48EB-4E4A-A359-A84F0B13907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12" r:id="rId13"/>
  </p:sldLayoutIdLst>
  <p:txStyles>
    <p:titleStyle>
      <a:lvl1pPr algn="l" defTabSz="886123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31" indent="-221531" algn="l" defTabSz="886123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59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653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714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377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6837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79898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2960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021" indent="-221531" algn="l" defTabSz="886123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060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123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18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244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307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368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429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4491" algn="l" defTabSz="886123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19363" tIns="59682" rIns="119363" bIns="5968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9363" tIns="59682" rIns="119363" bIns="59682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6"/>
            <a:ext cx="2743200" cy="36512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l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275"/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275"/>
              <a:t>15/12/2022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6"/>
            <a:ext cx="4114800" cy="36512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ct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27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6"/>
            <a:ext cx="2743200" cy="365125"/>
          </a:xfrm>
          <a:prstGeom prst="rect">
            <a:avLst/>
          </a:prstGeom>
        </p:spPr>
        <p:txBody>
          <a:bodyPr vert="horz" lIns="119363" tIns="59682" rIns="119363" bIns="59682" rtlCol="0" anchor="ctr"/>
          <a:lstStyle>
            <a:lvl1pPr algn="r">
              <a:defRPr sz="11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6275"/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88627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4608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886275" rtl="0" eaLnBrk="1" latinLnBrk="0" hangingPunct="1">
        <a:lnSpc>
          <a:spcPct val="90000"/>
        </a:lnSpc>
        <a:spcBef>
          <a:spcPct val="0"/>
        </a:spcBef>
        <a:buNone/>
        <a:defRPr sz="42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1569" indent="-221569" algn="l" defTabSz="886275" rtl="0" eaLnBrk="1" latinLnBrk="0" hangingPunct="1">
        <a:lnSpc>
          <a:spcPct val="90000"/>
        </a:lnSpc>
        <a:spcBef>
          <a:spcPts val="970"/>
        </a:spcBef>
        <a:buFont typeface="Arial" panose="020B0604020202020204" pitchFamily="34" charset="0"/>
        <a:buChar char="•"/>
        <a:defRPr sz="2747" kern="1200">
          <a:solidFill>
            <a:schemeClr val="tx1"/>
          </a:solidFill>
          <a:latin typeface="+mn-lt"/>
          <a:ea typeface="+mn-ea"/>
          <a:cs typeface="+mn-cs"/>
        </a:defRPr>
      </a:lvl1pPr>
      <a:lvl2pPr marL="664705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2302" kern="1200">
          <a:solidFill>
            <a:schemeClr val="tx1"/>
          </a:solidFill>
          <a:latin typeface="+mn-lt"/>
          <a:ea typeface="+mn-ea"/>
          <a:cs typeface="+mn-cs"/>
        </a:defRPr>
      </a:lvl2pPr>
      <a:lvl3pPr marL="1107843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931" kern="1200">
          <a:solidFill>
            <a:schemeClr val="tx1"/>
          </a:solidFill>
          <a:latin typeface="+mn-lt"/>
          <a:ea typeface="+mn-ea"/>
          <a:cs typeface="+mn-cs"/>
        </a:defRPr>
      </a:lvl3pPr>
      <a:lvl4pPr marL="1550980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994118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437256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880392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323530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766668" indent="-221569" algn="l" defTabSz="886275" rtl="0" eaLnBrk="1" latinLnBrk="0" hangingPunct="1">
        <a:lnSpc>
          <a:spcPct val="90000"/>
        </a:lnSpc>
        <a:spcBef>
          <a:spcPts val="485"/>
        </a:spcBef>
        <a:buFont typeface="Arial" panose="020B0604020202020204" pitchFamily="34" charset="0"/>
        <a:buChar char="•"/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1pPr>
      <a:lvl2pPr marL="443137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2pPr>
      <a:lvl3pPr marL="886275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3pPr>
      <a:lvl4pPr marL="1329412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4pPr>
      <a:lvl5pPr marL="1772549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5pPr>
      <a:lvl6pPr marL="2215687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6pPr>
      <a:lvl7pPr marL="2658824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7pPr>
      <a:lvl8pPr marL="3101961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8pPr>
      <a:lvl9pPr marL="3545099" algn="l" defTabSz="886275" rtl="0" eaLnBrk="1" latinLnBrk="0" hangingPunct="1">
        <a:defRPr sz="17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9C6F32-809B-4A83-821D-D07C0E8E5FD3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247BC8-A6CA-494E-BB60-552F2E01048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5361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FF2B5EF4-FFF2-40B4-BE49-F238E27FC236}">
                <a16:creationId xmlns:a16="http://schemas.microsoft.com/office/drawing/2014/main" id="{AFA68B95-2E26-4AA8-A85A-2DF96EDCCAF8}"/>
              </a:ext>
            </a:extLst>
          </p:cNvPr>
          <p:cNvSpPr/>
          <p:nvPr/>
        </p:nvSpPr>
        <p:spPr>
          <a:xfrm>
            <a:off x="560765" y="267797"/>
            <a:ext cx="10902462" cy="617571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526A218-E0F8-4456-947C-7FFE753FB59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999" y="4515714"/>
            <a:ext cx="1523463" cy="19278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CFB47087-3A2F-477E-A9AF-24A9B660D134}"/>
              </a:ext>
            </a:extLst>
          </p:cNvPr>
          <p:cNvGrpSpPr/>
          <p:nvPr/>
        </p:nvGrpSpPr>
        <p:grpSpPr>
          <a:xfrm>
            <a:off x="3840585" y="1247949"/>
            <a:ext cx="6488591" cy="1300191"/>
            <a:chOff x="9566064" y="964372"/>
            <a:chExt cx="5446164" cy="698253"/>
          </a:xfrm>
        </p:grpSpPr>
        <p:sp>
          <p:nvSpPr>
            <p:cNvPr id="16" name="Rectangle 10">
              <a:extLst>
                <a:ext uri="{FF2B5EF4-FFF2-40B4-BE49-F238E27FC236}">
                  <a16:creationId xmlns:a16="http://schemas.microsoft.com/office/drawing/2014/main" id="{F8380500-9FDB-4A2B-AB91-F561BEABC0AA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Rectangle 10">
              <a:extLst>
                <a:ext uri="{FF2B5EF4-FFF2-40B4-BE49-F238E27FC236}">
                  <a16:creationId xmlns:a16="http://schemas.microsoft.com/office/drawing/2014/main" id="{9E6C9517-813B-4E1E-8FF5-893194207AED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" name="Rectangle 10">
              <a:extLst>
                <a:ext uri="{FF2B5EF4-FFF2-40B4-BE49-F238E27FC236}">
                  <a16:creationId xmlns:a16="http://schemas.microsoft.com/office/drawing/2014/main" id="{7E5C7106-7CDC-4278-A66F-BCA78D793573}"/>
                </a:ext>
              </a:extLst>
            </p:cNvPr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5D67BB7-ABF3-4937-80E3-7513DB36DE92}"/>
              </a:ext>
            </a:extLst>
          </p:cNvPr>
          <p:cNvGrpSpPr/>
          <p:nvPr/>
        </p:nvGrpSpPr>
        <p:grpSpPr>
          <a:xfrm>
            <a:off x="2494364" y="1041891"/>
            <a:ext cx="1679993" cy="1576906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A75BE7B4-D9A1-47E1-930C-1304B33AB339}"/>
                </a:ext>
              </a:extLst>
            </p:cNvPr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861EFB17-4C1D-4EE8-AC7B-9013B1DC2F77}"/>
                </a:ext>
              </a:extLst>
            </p:cNvPr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217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91819AAE-DD9A-4272-A6E6-885734231E32}"/>
              </a:ext>
            </a:extLst>
          </p:cNvPr>
          <p:cNvSpPr txBox="1"/>
          <p:nvPr/>
        </p:nvSpPr>
        <p:spPr>
          <a:xfrm>
            <a:off x="2593068" y="1213739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  <a:p>
            <a:pPr marL="0" marR="0" lvl="0" indent="0" algn="ctr" defTabSz="9217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28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61F4D1-9456-44A4-80CC-BB2679C04E19}"/>
              </a:ext>
            </a:extLst>
          </p:cNvPr>
          <p:cNvSpPr txBox="1"/>
          <p:nvPr/>
        </p:nvSpPr>
        <p:spPr>
          <a:xfrm>
            <a:off x="3422492" y="1477900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TRÒ CHƠI CỦA BỐ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2C41686-61D4-404D-9E8F-DF7321B2DFBC}"/>
              </a:ext>
            </a:extLst>
          </p:cNvPr>
          <p:cNvSpPr/>
          <p:nvPr/>
        </p:nvSpPr>
        <p:spPr>
          <a:xfrm>
            <a:off x="2928142" y="2474972"/>
            <a:ext cx="6945850" cy="905056"/>
          </a:xfrm>
          <a:prstGeom prst="rect">
            <a:avLst/>
          </a:prstGeom>
          <a:noFill/>
          <a:ln>
            <a:solidFill>
              <a:srgbClr val="0033CC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 4. </a:t>
            </a:r>
            <a:r>
              <a:rPr kumimoji="0" lang="en-US" sz="4000" b="0" i="0" u="none" strike="noStrike" kern="1200" cap="none" spc="0" normalizeH="0" baseline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4000" b="0" i="0" u="none" strike="noStrike" kern="1200" cap="none" spc="0" normalizeH="0" noProof="0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33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TỪ VÀ CÂU</a:t>
            </a:r>
            <a:endParaRPr kumimoji="0" lang="en-US" sz="4000" b="0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0033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 bwMode="auto">
          <a:xfrm>
            <a:off x="1152589" y="3685968"/>
            <a:ext cx="9863073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rộng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vốn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than. (121)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315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hart&#10;&#10;Description automatically generated">
            <a:extLst>
              <a:ext uri="{FF2B5EF4-FFF2-40B4-BE49-F238E27FC236}">
                <a16:creationId xmlns:a16="http://schemas.microsoft.com/office/drawing/2014/main" id="{2F4A467D-4AAF-4313-AED0-1C8C5E91E6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953" y="-126609"/>
            <a:ext cx="12420953" cy="7132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C722568-5BEC-4CC9-9200-292359A25631}"/>
              </a:ext>
            </a:extLst>
          </p:cNvPr>
          <p:cNvSpPr txBox="1"/>
          <p:nvPr/>
        </p:nvSpPr>
        <p:spPr>
          <a:xfrm>
            <a:off x="1416472" y="1497175"/>
            <a:ext cx="9359059" cy="1825532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ctr" defTabSz="886123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defTabSz="886123">
              <a:lnSpc>
                <a:spcPct val="150000"/>
              </a:lnSpc>
            </a:pP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06575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656822" y="1361531"/>
            <a:ext cx="11165984" cy="2720933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4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4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2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8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4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20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60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6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1219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vi-VN" sz="67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1700010" y="641909"/>
            <a:ext cx="4539803" cy="817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ctr" anchorCtr="0" compatLnSpc="1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Yêu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cầu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cần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đạt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0843" y="1459111"/>
            <a:ext cx="1129196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886123" eaLnBrk="0" hangingPunct="0">
              <a:lnSpc>
                <a:spcPct val="150000"/>
              </a:lnSpc>
            </a:pP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Phát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triển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vốn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người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thân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  <a:endParaRPr lang="en-US" altLang="zh-CN" sz="40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lvl="0" defTabSz="886123" eaLnBrk="0" hangingPunct="0"/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-</a:t>
            </a:r>
            <a:r>
              <a:rPr kumimoji="0" lang="en-US" sz="4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Biết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sử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dụng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(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4000" dirty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than,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chấm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altLang="zh-CN" sz="4000" dirty="0" err="1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hỏi</a:t>
            </a:r>
            <a:r>
              <a:rPr lang="en-US" altLang="zh-CN" sz="4000" dirty="0" smtClean="0">
                <a:solidFill>
                  <a:srgbClr val="00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).</a:t>
            </a:r>
            <a:endParaRPr lang="zh-CN" altLang="en-US" sz="4000" dirty="0">
              <a:solidFill>
                <a:srgbClr val="00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741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3353052" y="476860"/>
            <a:ext cx="5485899" cy="1430520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marL="0" marR="0" lvl="0" indent="0" algn="ctr" defTabSz="400123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6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KHỞI</a:t>
            </a:r>
            <a:r>
              <a:rPr kumimoji="0" lang="en-US" altLang="zh-CN" sz="66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 </a:t>
            </a:r>
            <a:r>
              <a:rPr kumimoji="0" lang="en-US" altLang="zh-CN" sz="66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ĐỘNG</a:t>
            </a: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Yu Gothic UI Semilight" panose="020B0400000000000000" pitchFamily="34" charset="-128"/>
              <a:cs typeface="Times New Roman" pitchFamily="18" charset="0"/>
              <a:sym typeface="Lato Regular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040A61-9C1D-4937-A409-8DCE63CB0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5" y="2214538"/>
            <a:ext cx="10376452" cy="46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942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828D8E56-0E47-4DDE-8C00-F540DD3DA1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320" y="-294665"/>
            <a:ext cx="1334191" cy="1315518"/>
          </a:xfrm>
          <a:prstGeom prst="rect">
            <a:avLst/>
          </a:prstGeom>
        </p:spPr>
      </p:pic>
      <p:pic>
        <p:nvPicPr>
          <p:cNvPr id="2" name="y2mate.com - Con gái nhỏ của ba  Ca nhạc thiếu nhi  Trung Tâm Nghệ Thuật Xusmin_1080p">
            <a:hlinkClick r:id="" action="ppaction://media"/>
            <a:extLst>
              <a:ext uri="{FF2B5EF4-FFF2-40B4-BE49-F238E27FC236}">
                <a16:creationId xmlns:a16="http://schemas.microsoft.com/office/drawing/2014/main" id="{240ACC10-589C-4DD2-96CD-70699EA9BE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97988" y="714816"/>
            <a:ext cx="10396027" cy="584776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50E636A-163B-4597-A7CE-69465AAAF6D1}"/>
              </a:ext>
            </a:extLst>
          </p:cNvPr>
          <p:cNvSpPr txBox="1">
            <a:spLocks/>
          </p:cNvSpPr>
          <p:nvPr/>
        </p:nvSpPr>
        <p:spPr>
          <a:xfrm>
            <a:off x="3729365" y="144799"/>
            <a:ext cx="10515600" cy="1325563"/>
          </a:xfrm>
          <a:prstGeom prst="rect">
            <a:avLst/>
          </a:prstGeom>
        </p:spPr>
        <p:txBody>
          <a:bodyPr/>
          <a:lstStyle>
            <a:lvl1pPr algn="l" defTabSz="88612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23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Con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ba</a:t>
            </a:r>
            <a:endParaRPr lang="en-US" sz="3200" b="1" dirty="0">
              <a:solidFill>
                <a:srgbClr val="FF000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51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6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7">
            <a:extLst>
              <a:ext uri="{FF2B5EF4-FFF2-40B4-BE49-F238E27FC236}">
                <a16:creationId xmlns:a16="http://schemas.microsoft.com/office/drawing/2014/main" id="{14FAFE21-AA2A-4F70-9672-140718BA80EC}"/>
              </a:ext>
            </a:extLst>
          </p:cNvPr>
          <p:cNvSpPr/>
          <p:nvPr/>
        </p:nvSpPr>
        <p:spPr>
          <a:xfrm>
            <a:off x="3353052" y="476860"/>
            <a:ext cx="5485899" cy="1430520"/>
          </a:xfrm>
          <a:prstGeom prst="rect">
            <a:avLst/>
          </a:prstGeom>
        </p:spPr>
        <p:txBody>
          <a:bodyPr wrap="square" lIns="88645" tIns="44323" rIns="88645" bIns="44323">
            <a:spAutoFit/>
          </a:bodyPr>
          <a:lstStyle/>
          <a:p>
            <a:pPr marL="0" marR="0" lvl="0" indent="0" algn="ctr" defTabSz="400123" rtl="0" eaLnBrk="1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kumimoji="0" lang="en-US" altLang="zh-CN" sz="66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KHÁM</a:t>
            </a:r>
            <a:r>
              <a:rPr kumimoji="0" lang="en-US" altLang="zh-CN" sz="66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Yu Gothic UI Semilight" panose="020B0400000000000000" pitchFamily="34" charset="-128"/>
                <a:cs typeface="Times New Roman" pitchFamily="18" charset="0"/>
                <a:sym typeface="Lato Regular"/>
              </a:rPr>
              <a:t> PHÁ</a:t>
            </a:r>
            <a:endParaRPr kumimoji="0" lang="zh-CN" altLang="en-US" sz="6600" b="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Yu Gothic UI Semilight" panose="020B0400000000000000" pitchFamily="34" charset="-128"/>
              <a:cs typeface="Times New Roman" pitchFamily="18" charset="0"/>
              <a:sym typeface="Lato Regular"/>
            </a:endParaRPr>
          </a:p>
        </p:txBody>
      </p:sp>
      <p:pic>
        <p:nvPicPr>
          <p:cNvPr id="17" name="Picture 1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6040A61-9C1D-4937-A409-8DCE63CB0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75" y="2214538"/>
            <a:ext cx="10376452" cy="464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776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6487" y="376449"/>
            <a:ext cx="1049311" cy="93054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085798" y="393347"/>
            <a:ext cx="9814255" cy="1074318"/>
          </a:xfrm>
          <a:prstGeom prst="rect">
            <a:avLst/>
          </a:prstGeom>
          <a:noFill/>
        </p:spPr>
        <p:txBody>
          <a:bodyPr wrap="square" lIns="88567" tIns="44284" rIns="88567" bIns="44284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886123"/>
            <a:r>
              <a:rPr lang="en-US" sz="3200" dirty="0">
                <a:solidFill>
                  <a:prstClr val="black"/>
                </a:solidFill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</a:t>
            </a:r>
            <a:r>
              <a:rPr lang="en-US" sz="32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2297606" y="2970756"/>
            <a:ext cx="186320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sóc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5403221" y="2970756"/>
            <a:ext cx="184453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chăm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682672" y="2970759"/>
            <a:ext cx="1833201" cy="75791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tâm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2305533" y="4371847"/>
            <a:ext cx="2086587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yêu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thương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5384553" y="4371847"/>
            <a:ext cx="1863201" cy="757912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kính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trọng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26" name="Picture 2" descr="Tranh tô màu con cá, con chim, con ong, con bướm | Trường Mầm Non Hạnh Phú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87" b="100000" l="0" r="9966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14" y="2215784"/>
            <a:ext cx="770785" cy="996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Họ Ong Mật Côn Trùng Phim Hoạt Hình Nhiếp Ảnh - hạnh phúc bee png tải về -  Miễn phí trong suốt Nghệ Thuật png Tải về.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77" b="100000" l="8111" r="90556">
                        <a14:foregroundMark x1="35889" y1="55192" x2="39333" y2="77115"/>
                        <a14:foregroundMark x1="38000" y1="59423" x2="42556" y2="73077"/>
                        <a14:foregroundMark x1="36000" y1="66346" x2="35000" y2="80577"/>
                        <a14:foregroundMark x1="62444" y1="19423" x2="73222" y2="19231"/>
                        <a14:foregroundMark x1="60556" y1="20000" x2="71000" y2="30385"/>
                        <a14:foregroundMark x1="73222" y1="20385" x2="65333" y2="33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2601" y="4205737"/>
            <a:ext cx="1772175" cy="1023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6" descr="Vector Cartoon Butterfly, Butterfly Clipart, Cartoon Vector, Butterfly  Vector PNG Transparent Clipart Image and PSD File for Free Download |  Cartoon butterfly, Butterfly clip art, Cartoon clip ar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1" b="100000" l="0" r="100000">
                        <a14:foregroundMark x1="98000" y1="44125" x2="93077" y2="44386"/>
                        <a14:foregroundMark x1="98154" y1="42298" x2="97385" y2="47911"/>
                        <a14:foregroundMark x1="94615" y1="45692" x2="98154" y2="47389"/>
                        <a14:foregroundMark x1="78769" y1="63316" x2="97077" y2="55483"/>
                        <a14:foregroundMark x1="76000" y1="63316" x2="99231" y2="44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6509">
            <a:off x="1810645" y="3819286"/>
            <a:ext cx="722619" cy="851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Linh Ruby (chipchip261841991) - Hồ sơ | Pinterest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600" y="2130437"/>
            <a:ext cx="851697" cy="837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543" y="2421374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283" y="3911385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27" y="3958977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8682672" y="4371850"/>
            <a:ext cx="1833201" cy="697063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886123"/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800" dirty="0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endParaRPr lang="en-US" sz="2800" dirty="0">
              <a:solidFill>
                <a:prstClr val="black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pic>
        <p:nvPicPr>
          <p:cNvPr id="34" name="Picture 8" descr="dấu tích - Google Tìm kiếm | Hình, Iphone, Hình ảnh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111" b="89778" l="6667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967" y="2292680"/>
            <a:ext cx="1007300" cy="100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792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44"/>
          <a:stretch/>
        </p:blipFill>
        <p:spPr>
          <a:xfrm>
            <a:off x="1000945" y="4319859"/>
            <a:ext cx="2628995" cy="257517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45453" y="604577"/>
            <a:ext cx="10932654" cy="1074318"/>
          </a:xfrm>
          <a:prstGeom prst="rect">
            <a:avLst/>
          </a:prstGeom>
          <a:noFill/>
        </p:spPr>
        <p:txBody>
          <a:bodyPr wrap="square" lIns="88567" tIns="44284" rIns="88567" bIns="44284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886123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200" b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2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36409" y="1770948"/>
            <a:ext cx="7380312" cy="1940564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just" defTabSz="886123">
              <a:lnSpc>
                <a:spcPct val="150000"/>
              </a:lnSpc>
            </a:pPr>
            <a:r>
              <a:rPr lang="en-US" sz="2673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sz="2673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673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dạy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học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kiên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nhẫn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chơi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cùng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rất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vui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Mỗi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mắc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lỗi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nghiêm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khắc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dạy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bảo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nhưng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cũng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dễ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tha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673" b="1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thứ</a:t>
            </a:r>
            <a:r>
              <a:rPr lang="en-US" sz="2673" b="1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5081699" y="2364413"/>
            <a:ext cx="1425823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962308" y="3583637"/>
            <a:ext cx="1768013" cy="16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490606" y="2934060"/>
            <a:ext cx="95054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5937161" y="3583637"/>
            <a:ext cx="1286371" cy="1618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3481" y="1451431"/>
            <a:ext cx="2965267" cy="29652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" name="Group 19"/>
          <p:cNvGrpSpPr/>
          <p:nvPr/>
        </p:nvGrpSpPr>
        <p:grpSpPr>
          <a:xfrm>
            <a:off x="3337407" y="4746750"/>
            <a:ext cx="4029436" cy="988865"/>
            <a:chOff x="4349773" y="5763137"/>
            <a:chExt cx="4245428" cy="1639076"/>
          </a:xfrm>
        </p:grpSpPr>
        <p:sp>
          <p:nvSpPr>
            <p:cNvPr id="12" name="Oval Callout 11"/>
            <p:cNvSpPr/>
            <p:nvPr/>
          </p:nvSpPr>
          <p:spPr>
            <a:xfrm>
              <a:off x="4349773" y="5763137"/>
              <a:ext cx="4245428" cy="1639076"/>
            </a:xfrm>
            <a:prstGeom prst="wedgeEllipseCallout">
              <a:avLst>
                <a:gd name="adj1" fmla="val -53876"/>
                <a:gd name="adj2" fmla="val 34329"/>
              </a:avLst>
            </a:prstGeom>
            <a:solidFill>
              <a:schemeClr val="bg1"/>
            </a:solidFill>
            <a:ln w="1905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86123"/>
              <a:endParaRPr lang="en-US" sz="1782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728648" y="5840501"/>
              <a:ext cx="3715559" cy="13650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86123"/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Bố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của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bạn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có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tính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cách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như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thế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 </a:t>
              </a:r>
              <a:r>
                <a:rPr lang="en-US" sz="2376" dirty="0" err="1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nào</a:t>
              </a:r>
              <a:r>
                <a:rPr lang="en-US" sz="2376" dirty="0">
                  <a:latin typeface="Times New Roman" pitchFamily="18" charset="0"/>
                  <a:ea typeface="Arial-Rounded" panose="020B0500000000000000" pitchFamily="34" charset="0"/>
                  <a:cs typeface="Times New Roman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697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44998" y="491840"/>
            <a:ext cx="10382347" cy="1074318"/>
          </a:xfrm>
          <a:prstGeom prst="rect">
            <a:avLst/>
          </a:prstGeom>
          <a:noFill/>
        </p:spPr>
        <p:txBody>
          <a:bodyPr wrap="square" lIns="88567" tIns="44284" rIns="88567" bIns="44284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defTabSz="886123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en-US" sz="3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dấu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than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0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886123"/>
            <a:r>
              <a:rPr lang="en-US" sz="3200" b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ô </a:t>
            </a:r>
            <a:r>
              <a:rPr lang="en-US" sz="3200" b="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vuông</a:t>
            </a:r>
            <a:r>
              <a:rPr lang="en-US" sz="3200" b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199246" y="1725870"/>
            <a:ext cx="10003840" cy="4605459"/>
          </a:xfrm>
          <a:prstGeom prst="rect">
            <a:avLst/>
          </a:prstGeom>
          <a:noFill/>
        </p:spPr>
        <p:txBody>
          <a:bodyPr wrap="square" lIns="88614" tIns="44307" rIns="88614" bIns="44307" rtlCol="0">
            <a:spAutoFit/>
          </a:bodyPr>
          <a:lstStyle/>
          <a:p>
            <a:pPr algn="just" defTabSz="886123">
              <a:lnSpc>
                <a:spcPct val="200000"/>
              </a:lnSpc>
            </a:pPr>
            <a:r>
              <a:rPr lang="en-US" sz="3000" i="1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000" i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</a:t>
            </a:r>
            <a:r>
              <a:rPr lang="en-US" sz="3000" b="1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Nam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ơi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hãy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đặt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một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nhé</a:t>
            </a:r>
            <a:endParaRPr lang="en-US" sz="3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Con: 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-  </a:t>
            </a:r>
            <a:r>
              <a:rPr lang="en-US" sz="3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em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đang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uống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phê</a:t>
            </a:r>
            <a:endParaRPr lang="en-US" sz="3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: 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- </a:t>
            </a:r>
            <a:r>
              <a:rPr lang="en-US" sz="3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Thế</a:t>
            </a: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“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”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đâu</a:t>
            </a:r>
            <a:endParaRPr lang="en-US" sz="3000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3000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Con:  - </a:t>
            </a:r>
            <a:r>
              <a:rPr lang="en-US" sz="3000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Dạ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đường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có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cốc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cà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phê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0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rồi</a:t>
            </a:r>
            <a:r>
              <a:rPr lang="en-US" sz="30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ạ. </a:t>
            </a:r>
            <a:endParaRPr lang="en-US" sz="3000" dirty="0" smtClean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  <a:p>
            <a:pPr algn="just" defTabSz="886123">
              <a:lnSpc>
                <a:spcPct val="200000"/>
              </a:lnSpc>
            </a:pPr>
            <a:r>
              <a:rPr lang="en-US" sz="2673" b="1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uyệ</a:t>
            </a:r>
            <a:r>
              <a:rPr lang="en-US" sz="2673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                                          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(</a:t>
            </a:r>
            <a:r>
              <a:rPr lang="en-US" sz="2400" b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Theo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Truyện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cười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thông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minh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dí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dỏm</a:t>
            </a:r>
            <a:r>
              <a:rPr lang="en-US" sz="2400" b="1" i="1" dirty="0" smtClean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)</a:t>
            </a:r>
            <a:endParaRPr lang="en-US" sz="2400" b="1" i="1" dirty="0">
              <a:latin typeface="Times New Roman" pitchFamily="18" charset="0"/>
              <a:ea typeface="Arial-Rounded" panose="020B0500000000000000" pitchFamily="34" charset="0"/>
              <a:cs typeface="Times New Roman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742882" y="2025873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742882" y="2035887"/>
            <a:ext cx="298480" cy="503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67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10652209" y="1943659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798535" y="2011845"/>
            <a:ext cx="298480" cy="503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67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6387846" y="2886157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6469675" y="2860194"/>
            <a:ext cx="301686" cy="595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3267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5630116" y="3757015"/>
            <a:ext cx="543171" cy="543171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6123"/>
            <a:endParaRPr lang="en-US" sz="1782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741270" y="3825202"/>
            <a:ext cx="394660" cy="503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673" b="1" dirty="0">
                <a:solidFill>
                  <a:srgbClr val="C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07479" y="1788917"/>
            <a:ext cx="508473" cy="41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07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(1)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1072563" y="1637185"/>
            <a:ext cx="508473" cy="41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07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782610" y="2692866"/>
            <a:ext cx="508473" cy="41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07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(3)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173287" y="3619056"/>
            <a:ext cx="508473" cy="4122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886123"/>
            <a:r>
              <a:rPr lang="en-US" sz="2079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(4)</a:t>
            </a:r>
          </a:p>
        </p:txBody>
      </p:sp>
      <p:pic>
        <p:nvPicPr>
          <p:cNvPr id="5" name="Picture 4" descr="Shape, circle&#10;&#10;Description automatically generated">
            <a:extLst>
              <a:ext uri="{FF2B5EF4-FFF2-40B4-BE49-F238E27FC236}">
                <a16:creationId xmlns:a16="http://schemas.microsoft.com/office/drawing/2014/main" id="{FDA96767-9AB6-48C4-B1D2-1D20FF3A00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22110"/>
            <a:ext cx="1772914" cy="1435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262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8" grpId="0" animBg="1"/>
      <p:bldP spid="22" grpId="0"/>
      <p:bldP spid="32" grpId="0" animBg="1"/>
      <p:bldP spid="33" grpId="0"/>
      <p:bldP spid="34" grpId="0" animBg="1"/>
      <p:bldP spid="35" grpId="0"/>
      <p:bldP spid="36" grpId="0" animBg="1"/>
      <p:bldP spid="37" grpId="0"/>
      <p:bldP spid="7" grpId="0"/>
      <p:bldP spid="38" grpId="0"/>
      <p:bldP spid="39" grpId="0"/>
      <p:bldP spid="4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7ACEF646-EF93-4CC8-B63F-673BE5B2BFB0}"/>
              </a:ext>
            </a:extLst>
          </p:cNvPr>
          <p:cNvSpPr txBox="1"/>
          <p:nvPr/>
        </p:nvSpPr>
        <p:spPr>
          <a:xfrm>
            <a:off x="3378516" y="356135"/>
            <a:ext cx="5434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Dặn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Times New Roman" pitchFamily="18" charset="0"/>
                <a:cs typeface="Times New Roman" pitchFamily="18" charset="0"/>
              </a:rPr>
              <a:t>dò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5000" endA="300" endPos="45500" dir="5400000" sy="-100000" algn="bl" rotWithShape="0"/>
              </a:effectLst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 descr="Engineering drawing&#10;&#10;Description automatically generated">
            <a:extLst>
              <a:ext uri="{FF2B5EF4-FFF2-40B4-BE49-F238E27FC236}">
                <a16:creationId xmlns:a16="http://schemas.microsoft.com/office/drawing/2014/main" id="{E94E3883-2C93-4590-BC6E-774992B54C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39" y="3954552"/>
            <a:ext cx="3871264" cy="29034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2FE5E13-66F7-4171-9D1E-1FE14B7C0AFC}"/>
              </a:ext>
            </a:extLst>
          </p:cNvPr>
          <p:cNvSpPr txBox="1"/>
          <p:nvPr/>
        </p:nvSpPr>
        <p:spPr>
          <a:xfrm>
            <a:off x="663454" y="2033881"/>
            <a:ext cx="10865087" cy="2163252"/>
          </a:xfrm>
          <a:prstGeom prst="rect">
            <a:avLst/>
          </a:prstGeom>
          <a:noFill/>
        </p:spPr>
        <p:txBody>
          <a:bodyPr wrap="square" lIns="88614" tIns="44307" rIns="88614" bIns="44307">
            <a:spAutoFit/>
          </a:bodyPr>
          <a:lstStyle/>
          <a:p>
            <a:pPr defTabSz="886123">
              <a:lnSpc>
                <a:spcPct val="150000"/>
              </a:lnSpc>
            </a:pPr>
            <a:r>
              <a:rPr lang="en-US" sz="3119" b="1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Tìm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thêm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tình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cảm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gia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đình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, 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từ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chỉ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tính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defTabSz="886123">
              <a:lnSpc>
                <a:spcPct val="150000"/>
              </a:lnSpc>
            </a:pP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Ôn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cách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đánh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dấu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trong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câu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  <a:p>
            <a:pPr defTabSz="886123">
              <a:lnSpc>
                <a:spcPct val="150000"/>
              </a:lnSpc>
            </a:pP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- </a:t>
            </a:r>
            <a:r>
              <a:rPr lang="en-US" sz="3119" dirty="0" err="1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Xem</a:t>
            </a:r>
            <a:r>
              <a:rPr lang="en-US" sz="3119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trước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3119" dirty="0" err="1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sau</a:t>
            </a:r>
            <a:r>
              <a:rPr lang="en-US" sz="3119" dirty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97414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333</Words>
  <Application>Microsoft Office PowerPoint</Application>
  <PresentationFormat>Widescreen</PresentationFormat>
  <Paragraphs>48</Paragraphs>
  <Slides>10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20" baseType="lpstr">
      <vt:lpstr>Arial</vt:lpstr>
      <vt:lpstr>Arial-Rounded</vt:lpstr>
      <vt:lpstr>Calibri</vt:lpstr>
      <vt:lpstr>Calibri Light</vt:lpstr>
      <vt:lpstr>Lato Regular</vt:lpstr>
      <vt:lpstr>Times New Roman</vt:lpstr>
      <vt:lpstr>Yu Gothic UI Semilight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19</cp:revision>
  <dcterms:created xsi:type="dcterms:W3CDTF">2021-07-23T09:38:51Z</dcterms:created>
  <dcterms:modified xsi:type="dcterms:W3CDTF">2022-12-15T03:31:34Z</dcterms:modified>
</cp:coreProperties>
</file>