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81" r:id="rId2"/>
  </p:sldMasterIdLst>
  <p:notesMasterIdLst>
    <p:notesMasterId r:id="rId17"/>
  </p:notesMasterIdLst>
  <p:sldIdLst>
    <p:sldId id="256" r:id="rId3"/>
    <p:sldId id="257" r:id="rId4"/>
    <p:sldId id="258" r:id="rId5"/>
    <p:sldId id="314" r:id="rId6"/>
    <p:sldId id="308" r:id="rId7"/>
    <p:sldId id="309" r:id="rId8"/>
    <p:sldId id="315" r:id="rId9"/>
    <p:sldId id="310" r:id="rId10"/>
    <p:sldId id="301" r:id="rId11"/>
    <p:sldId id="318" r:id="rId12"/>
    <p:sldId id="316" r:id="rId13"/>
    <p:sldId id="319" r:id="rId14"/>
    <p:sldId id="321" r:id="rId15"/>
    <p:sldId id="286" r:id="rId16"/>
  </p:sldIdLst>
  <p:sldSz cx="9144000" cy="5143500" type="screen16x9"/>
  <p:notesSz cx="6858000" cy="9144000"/>
  <p:embeddedFontLst>
    <p:embeddedFont>
      <p:font typeface="Jua" panose="020B0604020202020204" charset="-127"/>
      <p:regular r:id="rId18"/>
    </p:embeddedFont>
    <p:embeddedFont>
      <p:font typeface=".VnTifani HeavyH" panose="020B7200000000000000" pitchFamily="34" charset="0"/>
      <p:regular r:id="rId19"/>
    </p:embeddedFont>
    <p:embeddedFont>
      <p:font typeface="Quicksand Light" panose="020B0604020202020204" charset="0"/>
      <p:regular r:id="rId20"/>
      <p:bold r:id="rId21"/>
    </p:embeddedFont>
    <p:embeddedFont>
      <p:font typeface="Times" panose="020206030604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38B8AC-BAE0-4CE5-8579-93703714EF8B}">
  <a:tblStyle styleId="{1838B8AC-BAE0-4CE5-8579-93703714EF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2" autoAdjust="0"/>
    <p:restoredTop sz="70147" autoAdjust="0"/>
  </p:normalViewPr>
  <p:slideViewPr>
    <p:cSldViewPr snapToGrid="0">
      <p:cViewPr varScale="1">
        <p:scale>
          <a:sx n="80" d="100"/>
          <a:sy n="80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6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7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4" name="Google Shape;4844;gb0babbdd12_1_2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5" name="Google Shape;4845;gb0babbdd12_1_2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6" y="1597819"/>
            <a:ext cx="5843757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251" y="2914650"/>
            <a:ext cx="4812506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3CD602-0C70-409E-8708-C96D1C4D0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7EB2D-7DB1-4DCD-89C0-CD53AA5EA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5DDDCA-0574-4990-BCF3-BF1B6C960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25CB1-7141-434A-AFA6-F4D18758F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0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21321-0C84-47F6-93F6-16D9F2E2F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6E6A1-77EB-46C1-BCD6-A66C052D1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5866C-ABAC-46ED-958D-E82F785A6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EF201-9FDC-4D0D-9BEC-7B55EA389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3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78" y="3305176"/>
            <a:ext cx="5843757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78" y="2180035"/>
            <a:ext cx="5843757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770C8-E356-4ED3-919F-37F4A82A7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09F5E0-09F0-4332-89AC-394F15681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5A35C-4486-47D5-B805-40C0EE74F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5DD12-3816-45A1-A228-9A1AD5423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22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50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796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58C16-8264-4502-B257-2892A9086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54018-C9A0-40E4-BC8F-461F9F47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DED352-3983-4F41-B058-721C5ACD7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15542-799F-42FA-A2E5-102D4156B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6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50" y="1151335"/>
            <a:ext cx="303765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0" y="1631156"/>
            <a:ext cx="303765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2409" y="1151335"/>
            <a:ext cx="303884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2409" y="1631156"/>
            <a:ext cx="303884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0AF00F-40FF-4B14-A719-EEB8DE50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99C13D-2C5B-4D4D-822B-9A4111799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7CE341-2DA0-4233-AFAB-622089FCB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D2677-FC4B-4667-8238-FDD8A178A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37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1851FD-5221-4B1E-AD91-1670D7D50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C965DF-519A-4264-BFA0-51EEEFD05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D4F5C9-D733-4B68-8EB7-1BB6F94DB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51FBD-85E6-4F6A-86CA-A541EFCBB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7A8111-9B26-440F-868F-D66A155D0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084687-F73B-4C37-849F-10DA5F8BD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0A884E-3580-4D3F-B0CD-DA13D31AE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34B15-774B-4006-8126-D3345D443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1" y="204787"/>
            <a:ext cx="226183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937" y="204788"/>
            <a:ext cx="384332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1" y="1076326"/>
            <a:ext cx="226183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27195-81B6-4C23-95BE-C9CCDF5BE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6B952-AE02-4908-9B80-CE692DF50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5DAA6A-9FF4-437D-8804-EEDD26110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4447F-528D-450E-9217-C95EA1414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935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0" y="3600450"/>
            <a:ext cx="4125005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550" y="459581"/>
            <a:ext cx="4125005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550" y="4025503"/>
            <a:ext cx="4125005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AE15C-F5D8-45C7-A8FC-6E0FC8E4B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949F6-FAB2-4D9D-B046-DA662EEC4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A36CE-4C37-4F15-A174-3C08583F1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1A8FC-7D95-4B45-ADC4-C72A3F5F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649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1BE576-5E1B-4E87-8E0A-528A670E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FC7AD2-5943-4E84-AB5D-F018DAF12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15321-A896-406C-B238-21AF6C1C2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D48B-6DD8-49FB-86F1-22BF29007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95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4381" y="205979"/>
            <a:ext cx="154687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750" y="205979"/>
            <a:ext cx="452604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98FCA-F186-4922-AF28-6BAAB9F0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F21AC-1F1E-44D2-B01E-53EDA8060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892CA-A771-4E20-930A-252CDAB40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8B8CB-B70D-44FA-8113-4D9537ECB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5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8CC2BB-085B-4CB3-B392-8ADDB5C3C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141" y="205979"/>
            <a:ext cx="82297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3E5094-26D2-4A7A-995B-17CDEF231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200151"/>
            <a:ext cx="822971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8E8431-95CF-4E16-9930-A23A7DEC9C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41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A689B6-1983-40A5-A8F1-99A0FF5407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87" y="4683919"/>
            <a:ext cx="289442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6A423B-3875-490A-8614-4A6C55371A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42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A69C5FD-D54B-4EE6-A17D-E73E8AA4B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895129" y="17521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2800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3336415" y="1208050"/>
            <a:ext cx="2326128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Kĩ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9C9F51C4-9014-4656-A28E-D8C03A2CE2B5}"/>
              </a:ext>
            </a:extLst>
          </p:cNvPr>
          <p:cNvGrpSpPr>
            <a:grpSpLocks/>
          </p:cNvGrpSpPr>
          <p:nvPr/>
        </p:nvGrpSpPr>
        <p:grpSpPr bwMode="auto">
          <a:xfrm>
            <a:off x="239911" y="571500"/>
            <a:ext cx="8551069" cy="4274344"/>
            <a:chOff x="192" y="528"/>
            <a:chExt cx="5400" cy="3648"/>
          </a:xfrm>
        </p:grpSpPr>
        <p:pic>
          <p:nvPicPr>
            <p:cNvPr id="10251" name="Picture 4" descr="hot%20ga%20nuong%20thai%20lan%201">
              <a:extLst>
                <a:ext uri="{FF2B5EF4-FFF2-40B4-BE49-F238E27FC236}">
                  <a16:creationId xmlns:a16="http://schemas.microsoft.com/office/drawing/2014/main" id="{293F6343-EAF0-4C6A-AC7A-800EC188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" descr="172136PhoGa">
              <a:extLst>
                <a:ext uri="{FF2B5EF4-FFF2-40B4-BE49-F238E27FC236}">
                  <a16:creationId xmlns:a16="http://schemas.microsoft.com/office/drawing/2014/main" id="{CD25D62D-DF82-4C3F-81E2-9B3580F4E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72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6">
              <a:extLst>
                <a:ext uri="{FF2B5EF4-FFF2-40B4-BE49-F238E27FC236}">
                  <a16:creationId xmlns:a16="http://schemas.microsoft.com/office/drawing/2014/main" id="{391009AD-967A-4214-938A-85AF8B0A2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2400"/>
              <a:ext cx="1728" cy="1776"/>
              <a:chOff x="4416" y="2112"/>
              <a:chExt cx="1248" cy="912"/>
            </a:xfrm>
          </p:grpSpPr>
          <p:pic>
            <p:nvPicPr>
              <p:cNvPr id="10261" name="Picture 8" descr="2008-11-30_160044">
                <a:extLst>
                  <a:ext uri="{FF2B5EF4-FFF2-40B4-BE49-F238E27FC236}">
                    <a16:creationId xmlns:a16="http://schemas.microsoft.com/office/drawing/2014/main" id="{6700739E-BA7E-48FD-AA74-13F55FDF3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112"/>
                <a:ext cx="124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0" name="Rectangle 10">
                <a:extLst>
                  <a:ext uri="{FF2B5EF4-FFF2-40B4-BE49-F238E27FC236}">
                    <a16:creationId xmlns:a16="http://schemas.microsoft.com/office/drawing/2014/main" id="{C2D36A1B-179E-46F2-B750-A0E7D8BF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29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3333FF"/>
                    </a:solidFill>
                    <a:latin typeface=".VnTifani HeavyH" panose="020B7200000000000000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0254" name="Group 11">
              <a:extLst>
                <a:ext uri="{FF2B5EF4-FFF2-40B4-BE49-F238E27FC236}">
                  <a16:creationId xmlns:a16="http://schemas.microsoft.com/office/drawing/2014/main" id="{C589ED95-C240-433C-A7A9-B8584BBAC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2352"/>
              <a:ext cx="1632" cy="1824"/>
              <a:chOff x="4800" y="1104"/>
              <a:chExt cx="864" cy="1008"/>
            </a:xfrm>
          </p:grpSpPr>
          <p:pic>
            <p:nvPicPr>
              <p:cNvPr id="10257" name="Picture 12" descr="2008-11-28_141255">
                <a:extLst>
                  <a:ext uri="{FF2B5EF4-FFF2-40B4-BE49-F238E27FC236}">
                    <a16:creationId xmlns:a16="http://schemas.microsoft.com/office/drawing/2014/main" id="{AB740DB4-0FDD-472B-ABCA-1E4E59618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104"/>
                <a:ext cx="86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Rectangle 13">
                <a:extLst>
                  <a:ext uri="{FF2B5EF4-FFF2-40B4-BE49-F238E27FC236}">
                    <a16:creationId xmlns:a16="http://schemas.microsoft.com/office/drawing/2014/main" id="{235F797C-EF19-4B4F-BCB4-2718E8FEB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29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3333FF"/>
                    </a:solidFill>
                    <a:latin typeface=".VnTifani HeavyH" panose="020B7200000000000000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pic>
          <p:nvPicPr>
            <p:cNvPr id="10255" name="Picture 14" descr="ga">
              <a:extLst>
                <a:ext uri="{FF2B5EF4-FFF2-40B4-BE49-F238E27FC236}">
                  <a16:creationId xmlns:a16="http://schemas.microsoft.com/office/drawing/2014/main" id="{9BBFD436-10CC-41BB-8E2C-4492FC04D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28"/>
              <a:ext cx="196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5" descr="PPT4">
              <a:extLst>
                <a:ext uri="{FF2B5EF4-FFF2-40B4-BE49-F238E27FC236}">
                  <a16:creationId xmlns:a16="http://schemas.microsoft.com/office/drawing/2014/main" id="{9C286820-AD40-4BE5-B88D-C82447087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6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92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3" name="Text Box 16">
            <a:extLst>
              <a:ext uri="{FF2B5EF4-FFF2-40B4-BE49-F238E27FC236}">
                <a16:creationId xmlns:a16="http://schemas.microsoft.com/office/drawing/2014/main" id="{2DE6E964-11C9-4BF3-886E-B8166572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70" y="2457450"/>
            <a:ext cx="1824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Ca-ri gà</a:t>
            </a:r>
          </a:p>
        </p:txBody>
      </p:sp>
      <p:sp>
        <p:nvSpPr>
          <p:cNvPr id="10244" name="Text Box 17">
            <a:extLst>
              <a:ext uri="{FF2B5EF4-FFF2-40B4-BE49-F238E27FC236}">
                <a16:creationId xmlns:a16="http://schemas.microsoft.com/office/drawing/2014/main" id="{79C225A9-69F1-4561-BBF9-91CE85B5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986" y="2420541"/>
            <a:ext cx="1671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gà luộc</a:t>
            </a:r>
          </a:p>
        </p:txBody>
      </p:sp>
      <p:sp>
        <p:nvSpPr>
          <p:cNvPr id="10245" name="Text Box 18">
            <a:extLst>
              <a:ext uri="{FF2B5EF4-FFF2-40B4-BE49-F238E27FC236}">
                <a16:creationId xmlns:a16="http://schemas.microsoft.com/office/drawing/2014/main" id="{CA023B4A-C33B-4861-B755-0987C4A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133" y="2426494"/>
            <a:ext cx="2584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 gà luộc</a:t>
            </a:r>
          </a:p>
        </p:txBody>
      </p:sp>
      <p:sp>
        <p:nvSpPr>
          <p:cNvPr id="10246" name="Text Box 19">
            <a:extLst>
              <a:ext uri="{FF2B5EF4-FFF2-40B4-BE49-F238E27FC236}">
                <a16:creationId xmlns:a16="http://schemas.microsoft.com/office/drawing/2014/main" id="{585CA53D-7500-435C-B432-04026873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20" y="4800600"/>
            <a:ext cx="2127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 gà</a:t>
            </a:r>
          </a:p>
        </p:txBody>
      </p:sp>
      <p:sp>
        <p:nvSpPr>
          <p:cNvPr id="10247" name="Text Box 20">
            <a:extLst>
              <a:ext uri="{FF2B5EF4-FFF2-40B4-BE49-F238E27FC236}">
                <a16:creationId xmlns:a16="http://schemas.microsoft.com/office/drawing/2014/main" id="{F4DAEF60-B597-468A-92C4-C44927E4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877" y="4780360"/>
            <a:ext cx="2736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trứng</a:t>
            </a:r>
          </a:p>
        </p:txBody>
      </p:sp>
      <p:sp>
        <p:nvSpPr>
          <p:cNvPr id="10248" name="Text Box 21">
            <a:extLst>
              <a:ext uri="{FF2B5EF4-FFF2-40B4-BE49-F238E27FC236}">
                <a16:creationId xmlns:a16="http://schemas.microsoft.com/office/drawing/2014/main" id="{CF0D4EA5-267C-4B32-B139-883A5086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134" y="4800600"/>
            <a:ext cx="2774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Thịt gà hộp</a:t>
            </a:r>
          </a:p>
        </p:txBody>
      </p:sp>
      <p:sp>
        <p:nvSpPr>
          <p:cNvPr id="10249" name="Text Box 22">
            <a:extLst>
              <a:ext uri="{FF2B5EF4-FFF2-40B4-BE49-F238E27FC236}">
                <a16:creationId xmlns:a16="http://schemas.microsoft.com/office/drawing/2014/main" id="{79075AF7-CB7D-4CA4-9F4A-F0B48BB7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80" y="114300"/>
            <a:ext cx="60019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 sản phẩm được chế biến từ thịt gà và trứng gà</a:t>
            </a:r>
          </a:p>
        </p:txBody>
      </p:sp>
      <p:sp>
        <p:nvSpPr>
          <p:cNvPr id="10250" name="Rectangle 20">
            <a:extLst>
              <a:ext uri="{FF2B5EF4-FFF2-40B4-BE49-F238E27FC236}">
                <a16:creationId xmlns:a16="http://schemas.microsoft.com/office/drawing/2014/main" id="{C4FCB039-C04E-4B30-8B3A-CBFC6C8D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1" y="0"/>
            <a:ext cx="9121379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350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BED5835F-B5AD-4ABD-84D0-87505BC3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12161838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n-US" altLang="en-US" sz="2400" b="1" kern="1200" dirty="0">
              <a:solidFill>
                <a:srgbClr val="3333FF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CC3399"/>
                </a:solidFill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+ Ca-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ri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Bánh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luộc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chiên</a:t>
            </a:r>
            <a:endParaRPr lang="en-US" altLang="en-US" sz="24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rô-ti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luộc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,...                            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Mì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+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hộp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,...            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endParaRPr lang="en-US" altLang="en-US" sz="2400" b="1" kern="1200" dirty="0">
              <a:solidFill>
                <a:srgbClr val="CC339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Parchment">
            <a:extLst>
              <a:ext uri="{FF2B5EF4-FFF2-40B4-BE49-F238E27FC236}">
                <a16:creationId xmlns:a16="http://schemas.microsoft.com/office/drawing/2014/main" id="{A175AEDE-8AB7-43A9-947A-550FD973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1025"/>
            <a:ext cx="8429625" cy="43434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dễ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nuôi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chóng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lớn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đẻ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nhiều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Thịt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trứng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phẩm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thơm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ngon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giá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trị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dinh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dưỡng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cao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nguồn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cung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cấp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nguyên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liệu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cho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công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nghiệp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chế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biến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phẩm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2.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Nuôi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gà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đem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nhiều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lợi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ích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kinh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tế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cho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chăn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nuôi</a:t>
            </a:r>
            <a:r>
              <a:rPr lang="en-US" sz="2800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5A838E3-539B-4B79-8867-A758017D1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420688"/>
            <a:ext cx="2366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">
            <a:extLst>
              <a:ext uri="{FF2B5EF4-FFF2-40B4-BE49-F238E27FC236}">
                <a16:creationId xmlns:a16="http://schemas.microsoft.com/office/drawing/2014/main" id="{82D34A4E-5079-45A6-BD06-FFF7E048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" y="114300"/>
            <a:ext cx="4254104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3">
            <a:extLst>
              <a:ext uri="{FF2B5EF4-FFF2-40B4-BE49-F238E27FC236}">
                <a16:creationId xmlns:a16="http://schemas.microsoft.com/office/drawing/2014/main" id="{2DB16E6C-3707-435E-9A5B-4FE61C7B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96" y="114300"/>
            <a:ext cx="4560094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images">
            <a:extLst>
              <a:ext uri="{FF2B5EF4-FFF2-40B4-BE49-F238E27FC236}">
                <a16:creationId xmlns:a16="http://schemas.microsoft.com/office/drawing/2014/main" id="{416A7DB9-9CDE-4BC3-BE5E-A98F55D9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5" y="2628900"/>
            <a:ext cx="463034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838ED784-1355-4AD2-9C50-99E73E9A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605" y="3915966"/>
            <a:ext cx="3724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Dịch cúm gia cầm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7" name="Google Shape;4847;p53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49" name="Google Shape;4849;p53"/>
          <p:cNvGrpSpPr/>
          <p:nvPr/>
        </p:nvGrpSpPr>
        <p:grpSpPr>
          <a:xfrm>
            <a:off x="5314165" y="1622413"/>
            <a:ext cx="1612981" cy="2358931"/>
            <a:chOff x="5797400" y="1777550"/>
            <a:chExt cx="1612981" cy="2358931"/>
          </a:xfrm>
        </p:grpSpPr>
        <p:sp>
          <p:nvSpPr>
            <p:cNvPr id="4850" name="Google Shape;4850;p53"/>
            <p:cNvSpPr/>
            <p:nvPr/>
          </p:nvSpPr>
          <p:spPr>
            <a:xfrm>
              <a:off x="5850207" y="3860889"/>
              <a:ext cx="1223071" cy="275592"/>
            </a:xfrm>
            <a:custGeom>
              <a:avLst/>
              <a:gdLst/>
              <a:ahLst/>
              <a:cxnLst/>
              <a:rect l="l" t="t" r="r" b="b"/>
              <a:pathLst>
                <a:path w="20752" h="4676" extrusionOk="0">
                  <a:moveTo>
                    <a:pt x="10947" y="1"/>
                  </a:moveTo>
                  <a:cubicBezTo>
                    <a:pt x="6142" y="1"/>
                    <a:pt x="0" y="481"/>
                    <a:pt x="5374" y="3839"/>
                  </a:cubicBezTo>
                  <a:cubicBezTo>
                    <a:pt x="6308" y="4434"/>
                    <a:pt x="7502" y="4675"/>
                    <a:pt x="8771" y="4675"/>
                  </a:cubicBezTo>
                  <a:cubicBezTo>
                    <a:pt x="14099" y="4675"/>
                    <a:pt x="20752" y="416"/>
                    <a:pt x="15025" y="78"/>
                  </a:cubicBezTo>
                  <a:lnTo>
                    <a:pt x="15249" y="78"/>
                  </a:lnTo>
                  <a:cubicBezTo>
                    <a:pt x="15171" y="78"/>
                    <a:pt x="15079" y="77"/>
                    <a:pt x="14974" y="75"/>
                  </a:cubicBezTo>
                  <a:lnTo>
                    <a:pt x="14974" y="75"/>
                  </a:lnTo>
                  <a:cubicBezTo>
                    <a:pt x="14751" y="63"/>
                    <a:pt x="14510" y="56"/>
                    <a:pt x="14250" y="56"/>
                  </a:cubicBezTo>
                  <a:cubicBezTo>
                    <a:pt x="14238" y="56"/>
                    <a:pt x="14226" y="56"/>
                    <a:pt x="14214" y="56"/>
                  </a:cubicBezTo>
                  <a:lnTo>
                    <a:pt x="14214" y="56"/>
                  </a:lnTo>
                  <a:cubicBezTo>
                    <a:pt x="13370" y="34"/>
                    <a:pt x="12204" y="1"/>
                    <a:pt x="10947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3"/>
            <p:cNvSpPr/>
            <p:nvPr/>
          </p:nvSpPr>
          <p:spPr>
            <a:xfrm>
              <a:off x="6000613" y="2197059"/>
              <a:ext cx="983962" cy="1783920"/>
            </a:xfrm>
            <a:custGeom>
              <a:avLst/>
              <a:gdLst/>
              <a:ahLst/>
              <a:cxnLst/>
              <a:rect l="l" t="t" r="r" b="b"/>
              <a:pathLst>
                <a:path w="16695" h="30268" extrusionOk="0">
                  <a:moveTo>
                    <a:pt x="7979" y="21694"/>
                  </a:moveTo>
                  <a:cubicBezTo>
                    <a:pt x="8888" y="18920"/>
                    <a:pt x="10518" y="16710"/>
                    <a:pt x="12478" y="14641"/>
                  </a:cubicBezTo>
                  <a:cubicBezTo>
                    <a:pt x="12305" y="14358"/>
                    <a:pt x="12149" y="14123"/>
                    <a:pt x="12008" y="13873"/>
                  </a:cubicBezTo>
                  <a:cubicBezTo>
                    <a:pt x="11819" y="13512"/>
                    <a:pt x="11616" y="13152"/>
                    <a:pt x="11475" y="12760"/>
                  </a:cubicBezTo>
                  <a:cubicBezTo>
                    <a:pt x="11349" y="12415"/>
                    <a:pt x="11208" y="11945"/>
                    <a:pt x="11647" y="11772"/>
                  </a:cubicBezTo>
                  <a:cubicBezTo>
                    <a:pt x="11866" y="11694"/>
                    <a:pt x="12305" y="11882"/>
                    <a:pt x="12525" y="12070"/>
                  </a:cubicBezTo>
                  <a:cubicBezTo>
                    <a:pt x="12964" y="12509"/>
                    <a:pt x="13324" y="13026"/>
                    <a:pt x="13794" y="13606"/>
                  </a:cubicBezTo>
                  <a:cubicBezTo>
                    <a:pt x="14703" y="13246"/>
                    <a:pt x="15409" y="12242"/>
                    <a:pt x="16694" y="12274"/>
                  </a:cubicBezTo>
                  <a:cubicBezTo>
                    <a:pt x="16459" y="12509"/>
                    <a:pt x="16271" y="12791"/>
                    <a:pt x="16004" y="12979"/>
                  </a:cubicBezTo>
                  <a:cubicBezTo>
                    <a:pt x="15017" y="13716"/>
                    <a:pt x="13998" y="14421"/>
                    <a:pt x="13011" y="15173"/>
                  </a:cubicBezTo>
                  <a:cubicBezTo>
                    <a:pt x="11866" y="16067"/>
                    <a:pt x="11083" y="17258"/>
                    <a:pt x="10362" y="18496"/>
                  </a:cubicBezTo>
                  <a:cubicBezTo>
                    <a:pt x="9437" y="20111"/>
                    <a:pt x="8888" y="21866"/>
                    <a:pt x="8418" y="23638"/>
                  </a:cubicBezTo>
                  <a:cubicBezTo>
                    <a:pt x="8324" y="23951"/>
                    <a:pt x="8308" y="24296"/>
                    <a:pt x="8261" y="24609"/>
                  </a:cubicBezTo>
                  <a:cubicBezTo>
                    <a:pt x="9076" y="23246"/>
                    <a:pt x="9891" y="21882"/>
                    <a:pt x="10691" y="20518"/>
                  </a:cubicBezTo>
                  <a:cubicBezTo>
                    <a:pt x="11537" y="19061"/>
                    <a:pt x="12713" y="18026"/>
                    <a:pt x="14359" y="17556"/>
                  </a:cubicBezTo>
                  <a:cubicBezTo>
                    <a:pt x="14829" y="17415"/>
                    <a:pt x="15268" y="17305"/>
                    <a:pt x="15597" y="17713"/>
                  </a:cubicBezTo>
                  <a:cubicBezTo>
                    <a:pt x="15973" y="18152"/>
                    <a:pt x="15801" y="18622"/>
                    <a:pt x="15487" y="19045"/>
                  </a:cubicBezTo>
                  <a:cubicBezTo>
                    <a:pt x="14735" y="20064"/>
                    <a:pt x="14029" y="21161"/>
                    <a:pt x="13183" y="22086"/>
                  </a:cubicBezTo>
                  <a:cubicBezTo>
                    <a:pt x="11224" y="24218"/>
                    <a:pt x="9907" y="26757"/>
                    <a:pt x="8449" y="29202"/>
                  </a:cubicBezTo>
                  <a:cubicBezTo>
                    <a:pt x="8261" y="29500"/>
                    <a:pt x="8011" y="29766"/>
                    <a:pt x="7728" y="29986"/>
                  </a:cubicBezTo>
                  <a:cubicBezTo>
                    <a:pt x="7337" y="30268"/>
                    <a:pt x="6976" y="30189"/>
                    <a:pt x="6647" y="29813"/>
                  </a:cubicBezTo>
                  <a:cubicBezTo>
                    <a:pt x="5675" y="28716"/>
                    <a:pt x="4703" y="27635"/>
                    <a:pt x="3700" y="26569"/>
                  </a:cubicBezTo>
                  <a:cubicBezTo>
                    <a:pt x="3136" y="25973"/>
                    <a:pt x="2493" y="25440"/>
                    <a:pt x="1929" y="24829"/>
                  </a:cubicBezTo>
                  <a:cubicBezTo>
                    <a:pt x="1145" y="23982"/>
                    <a:pt x="252" y="23199"/>
                    <a:pt x="48" y="21960"/>
                  </a:cubicBezTo>
                  <a:cubicBezTo>
                    <a:pt x="1" y="21663"/>
                    <a:pt x="17" y="21130"/>
                    <a:pt x="158" y="21067"/>
                  </a:cubicBezTo>
                  <a:cubicBezTo>
                    <a:pt x="471" y="20848"/>
                    <a:pt x="910" y="20942"/>
                    <a:pt x="1177" y="21098"/>
                  </a:cubicBezTo>
                  <a:cubicBezTo>
                    <a:pt x="2948" y="22164"/>
                    <a:pt x="4343" y="23622"/>
                    <a:pt x="5424" y="25377"/>
                  </a:cubicBezTo>
                  <a:cubicBezTo>
                    <a:pt x="5706" y="25848"/>
                    <a:pt x="5957" y="26349"/>
                    <a:pt x="6380" y="26788"/>
                  </a:cubicBezTo>
                  <a:cubicBezTo>
                    <a:pt x="6318" y="26584"/>
                    <a:pt x="6255" y="26365"/>
                    <a:pt x="6161" y="26177"/>
                  </a:cubicBezTo>
                  <a:cubicBezTo>
                    <a:pt x="5393" y="24562"/>
                    <a:pt x="4641" y="22917"/>
                    <a:pt x="3810" y="21318"/>
                  </a:cubicBezTo>
                  <a:cubicBezTo>
                    <a:pt x="3387" y="20487"/>
                    <a:pt x="2791" y="19750"/>
                    <a:pt x="2321" y="18935"/>
                  </a:cubicBezTo>
                  <a:cubicBezTo>
                    <a:pt x="2086" y="18512"/>
                    <a:pt x="1913" y="18042"/>
                    <a:pt x="1819" y="17572"/>
                  </a:cubicBezTo>
                  <a:cubicBezTo>
                    <a:pt x="1678" y="16851"/>
                    <a:pt x="2180" y="16365"/>
                    <a:pt x="2869" y="16616"/>
                  </a:cubicBezTo>
                  <a:cubicBezTo>
                    <a:pt x="3402" y="16819"/>
                    <a:pt x="3967" y="17148"/>
                    <a:pt x="4311" y="17587"/>
                  </a:cubicBezTo>
                  <a:cubicBezTo>
                    <a:pt x="4829" y="18261"/>
                    <a:pt x="5221" y="19061"/>
                    <a:pt x="5550" y="19844"/>
                  </a:cubicBezTo>
                  <a:cubicBezTo>
                    <a:pt x="6083" y="21067"/>
                    <a:pt x="6521" y="22337"/>
                    <a:pt x="6976" y="23528"/>
                  </a:cubicBezTo>
                  <a:cubicBezTo>
                    <a:pt x="7791" y="20644"/>
                    <a:pt x="6427" y="14029"/>
                    <a:pt x="4123" y="9907"/>
                  </a:cubicBezTo>
                  <a:cubicBezTo>
                    <a:pt x="3622" y="9985"/>
                    <a:pt x="3120" y="10095"/>
                    <a:pt x="2603" y="10126"/>
                  </a:cubicBezTo>
                  <a:cubicBezTo>
                    <a:pt x="2086" y="10158"/>
                    <a:pt x="1412" y="10299"/>
                    <a:pt x="1035" y="10126"/>
                  </a:cubicBezTo>
                  <a:cubicBezTo>
                    <a:pt x="471" y="9515"/>
                    <a:pt x="1192" y="9311"/>
                    <a:pt x="3590" y="8637"/>
                  </a:cubicBezTo>
                  <a:cubicBezTo>
                    <a:pt x="3261" y="8230"/>
                    <a:pt x="2979" y="7854"/>
                    <a:pt x="2650" y="7524"/>
                  </a:cubicBezTo>
                  <a:cubicBezTo>
                    <a:pt x="2336" y="7180"/>
                    <a:pt x="1804" y="6992"/>
                    <a:pt x="1898" y="6396"/>
                  </a:cubicBezTo>
                  <a:cubicBezTo>
                    <a:pt x="2321" y="6129"/>
                    <a:pt x="2634" y="6302"/>
                    <a:pt x="2885" y="6615"/>
                  </a:cubicBezTo>
                  <a:cubicBezTo>
                    <a:pt x="3371" y="7242"/>
                    <a:pt x="3935" y="7822"/>
                    <a:pt x="4280" y="8512"/>
                  </a:cubicBezTo>
                  <a:cubicBezTo>
                    <a:pt x="5456" y="10847"/>
                    <a:pt x="6631" y="13199"/>
                    <a:pt x="7274" y="16020"/>
                  </a:cubicBezTo>
                  <a:cubicBezTo>
                    <a:pt x="7822" y="13120"/>
                    <a:pt x="8277" y="10456"/>
                    <a:pt x="8841" y="7822"/>
                  </a:cubicBezTo>
                  <a:cubicBezTo>
                    <a:pt x="9406" y="5205"/>
                    <a:pt x="9923" y="2587"/>
                    <a:pt x="10754" y="1"/>
                  </a:cubicBezTo>
                  <a:cubicBezTo>
                    <a:pt x="11224" y="252"/>
                    <a:pt x="11114" y="596"/>
                    <a:pt x="11051" y="926"/>
                  </a:cubicBezTo>
                  <a:cubicBezTo>
                    <a:pt x="10816" y="2148"/>
                    <a:pt x="10581" y="3355"/>
                    <a:pt x="10362" y="4578"/>
                  </a:cubicBezTo>
                  <a:cubicBezTo>
                    <a:pt x="10315" y="4813"/>
                    <a:pt x="10315" y="5079"/>
                    <a:pt x="10283" y="5377"/>
                  </a:cubicBezTo>
                  <a:cubicBezTo>
                    <a:pt x="11177" y="5173"/>
                    <a:pt x="12729" y="4452"/>
                    <a:pt x="12885" y="5393"/>
                  </a:cubicBezTo>
                  <a:cubicBezTo>
                    <a:pt x="13011" y="6082"/>
                    <a:pt x="11741" y="6302"/>
                    <a:pt x="11083" y="6365"/>
                  </a:cubicBezTo>
                  <a:cubicBezTo>
                    <a:pt x="10080" y="6474"/>
                    <a:pt x="9750" y="7007"/>
                    <a:pt x="9515" y="7916"/>
                  </a:cubicBezTo>
                  <a:cubicBezTo>
                    <a:pt x="8591" y="11835"/>
                    <a:pt x="8042" y="15800"/>
                    <a:pt x="7854" y="19813"/>
                  </a:cubicBezTo>
                  <a:cubicBezTo>
                    <a:pt x="7822" y="20440"/>
                    <a:pt x="7932" y="21067"/>
                    <a:pt x="7979" y="21694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3"/>
            <p:cNvSpPr/>
            <p:nvPr/>
          </p:nvSpPr>
          <p:spPr>
            <a:xfrm>
              <a:off x="5895353" y="3126425"/>
              <a:ext cx="269757" cy="334470"/>
            </a:xfrm>
            <a:custGeom>
              <a:avLst/>
              <a:gdLst/>
              <a:ahLst/>
              <a:cxnLst/>
              <a:rect l="l" t="t" r="r" b="b"/>
              <a:pathLst>
                <a:path w="4577" h="5675" extrusionOk="0">
                  <a:moveTo>
                    <a:pt x="4577" y="5674"/>
                  </a:moveTo>
                  <a:cubicBezTo>
                    <a:pt x="3950" y="4969"/>
                    <a:pt x="2994" y="3887"/>
                    <a:pt x="2367" y="3182"/>
                  </a:cubicBezTo>
                  <a:cubicBezTo>
                    <a:pt x="1787" y="2539"/>
                    <a:pt x="1191" y="1897"/>
                    <a:pt x="643" y="1238"/>
                  </a:cubicBezTo>
                  <a:cubicBezTo>
                    <a:pt x="376" y="941"/>
                    <a:pt x="0" y="658"/>
                    <a:pt x="204" y="126"/>
                  </a:cubicBezTo>
                  <a:cubicBezTo>
                    <a:pt x="596" y="0"/>
                    <a:pt x="894" y="251"/>
                    <a:pt x="1176" y="439"/>
                  </a:cubicBezTo>
                  <a:cubicBezTo>
                    <a:pt x="1379" y="580"/>
                    <a:pt x="1536" y="752"/>
                    <a:pt x="1693" y="941"/>
                  </a:cubicBezTo>
                  <a:cubicBezTo>
                    <a:pt x="2665" y="2179"/>
                    <a:pt x="3527" y="3495"/>
                    <a:pt x="4279" y="4875"/>
                  </a:cubicBezTo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3"/>
            <p:cNvSpPr/>
            <p:nvPr/>
          </p:nvSpPr>
          <p:spPr>
            <a:xfrm>
              <a:off x="6639898" y="3496839"/>
              <a:ext cx="340953" cy="314137"/>
            </a:xfrm>
            <a:custGeom>
              <a:avLst/>
              <a:gdLst/>
              <a:ahLst/>
              <a:cxnLst/>
              <a:rect l="l" t="t" r="r" b="b"/>
              <a:pathLst>
                <a:path w="5785" h="5330" extrusionOk="0">
                  <a:moveTo>
                    <a:pt x="1" y="5330"/>
                  </a:moveTo>
                  <a:cubicBezTo>
                    <a:pt x="847" y="4327"/>
                    <a:pt x="1913" y="3606"/>
                    <a:pt x="2963" y="2869"/>
                  </a:cubicBezTo>
                  <a:cubicBezTo>
                    <a:pt x="3731" y="2336"/>
                    <a:pt x="4468" y="1740"/>
                    <a:pt x="5220" y="1192"/>
                  </a:cubicBezTo>
                  <a:cubicBezTo>
                    <a:pt x="5471" y="988"/>
                    <a:pt x="5675" y="753"/>
                    <a:pt x="5722" y="424"/>
                  </a:cubicBezTo>
                  <a:cubicBezTo>
                    <a:pt x="5784" y="126"/>
                    <a:pt x="5690" y="1"/>
                    <a:pt x="5377" y="48"/>
                  </a:cubicBezTo>
                  <a:cubicBezTo>
                    <a:pt x="5032" y="110"/>
                    <a:pt x="4687" y="173"/>
                    <a:pt x="4358" y="298"/>
                  </a:cubicBezTo>
                  <a:cubicBezTo>
                    <a:pt x="3182" y="753"/>
                    <a:pt x="2211" y="1505"/>
                    <a:pt x="1443" y="2493"/>
                  </a:cubicBezTo>
                  <a:cubicBezTo>
                    <a:pt x="800" y="3355"/>
                    <a:pt x="298" y="4280"/>
                    <a:pt x="1" y="533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3"/>
            <p:cNvSpPr/>
            <p:nvPr/>
          </p:nvSpPr>
          <p:spPr>
            <a:xfrm>
              <a:off x="6582494" y="1777550"/>
              <a:ext cx="196026" cy="339539"/>
            </a:xfrm>
            <a:custGeom>
              <a:avLst/>
              <a:gdLst/>
              <a:ahLst/>
              <a:cxnLst/>
              <a:rect l="l" t="t" r="r" b="b"/>
              <a:pathLst>
                <a:path w="3326" h="5761" extrusionOk="0">
                  <a:moveTo>
                    <a:pt x="1812" y="0"/>
                  </a:moveTo>
                  <a:cubicBezTo>
                    <a:pt x="1041" y="0"/>
                    <a:pt x="469" y="595"/>
                    <a:pt x="363" y="1335"/>
                  </a:cubicBezTo>
                  <a:cubicBezTo>
                    <a:pt x="238" y="2307"/>
                    <a:pt x="113" y="3294"/>
                    <a:pt x="50" y="4282"/>
                  </a:cubicBezTo>
                  <a:cubicBezTo>
                    <a:pt x="0" y="5247"/>
                    <a:pt x="768" y="5761"/>
                    <a:pt x="1519" y="5761"/>
                  </a:cubicBezTo>
                  <a:cubicBezTo>
                    <a:pt x="2195" y="5761"/>
                    <a:pt x="2858" y="5346"/>
                    <a:pt x="2903" y="4470"/>
                  </a:cubicBezTo>
                  <a:cubicBezTo>
                    <a:pt x="2965" y="3482"/>
                    <a:pt x="3091" y="2511"/>
                    <a:pt x="3216" y="1539"/>
                  </a:cubicBezTo>
                  <a:cubicBezTo>
                    <a:pt x="3326" y="755"/>
                    <a:pt x="2636" y="50"/>
                    <a:pt x="1899" y="3"/>
                  </a:cubicBezTo>
                  <a:cubicBezTo>
                    <a:pt x="1870" y="1"/>
                    <a:pt x="1841" y="0"/>
                    <a:pt x="1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3"/>
            <p:cNvSpPr/>
            <p:nvPr/>
          </p:nvSpPr>
          <p:spPr>
            <a:xfrm>
              <a:off x="6582611" y="1944634"/>
              <a:ext cx="373310" cy="175221"/>
            </a:xfrm>
            <a:custGeom>
              <a:avLst/>
              <a:gdLst/>
              <a:ahLst/>
              <a:cxnLst/>
              <a:rect l="l" t="t" r="r" b="b"/>
              <a:pathLst>
                <a:path w="6334" h="2973" extrusionOk="0">
                  <a:moveTo>
                    <a:pt x="4670" y="0"/>
                  </a:moveTo>
                  <a:cubicBezTo>
                    <a:pt x="4624" y="0"/>
                    <a:pt x="4577" y="2"/>
                    <a:pt x="4531" y="5"/>
                  </a:cubicBezTo>
                  <a:cubicBezTo>
                    <a:pt x="3645" y="58"/>
                    <a:pt x="2938" y="122"/>
                    <a:pt x="2071" y="122"/>
                  </a:cubicBezTo>
                  <a:cubicBezTo>
                    <a:pt x="1910" y="122"/>
                    <a:pt x="1743" y="119"/>
                    <a:pt x="1568" y="114"/>
                  </a:cubicBezTo>
                  <a:cubicBezTo>
                    <a:pt x="1557" y="114"/>
                    <a:pt x="1546" y="114"/>
                    <a:pt x="1535" y="114"/>
                  </a:cubicBezTo>
                  <a:cubicBezTo>
                    <a:pt x="781" y="114"/>
                    <a:pt x="110" y="643"/>
                    <a:pt x="48" y="1447"/>
                  </a:cubicBezTo>
                  <a:cubicBezTo>
                    <a:pt x="1" y="2199"/>
                    <a:pt x="596" y="2951"/>
                    <a:pt x="1380" y="2967"/>
                  </a:cubicBezTo>
                  <a:cubicBezTo>
                    <a:pt x="1527" y="2971"/>
                    <a:pt x="1674" y="2973"/>
                    <a:pt x="1821" y="2973"/>
                  </a:cubicBezTo>
                  <a:cubicBezTo>
                    <a:pt x="2899" y="2973"/>
                    <a:pt x="3988" y="2879"/>
                    <a:pt x="5064" y="2810"/>
                  </a:cubicBezTo>
                  <a:cubicBezTo>
                    <a:pt x="5847" y="2763"/>
                    <a:pt x="6333" y="1839"/>
                    <a:pt x="6208" y="1133"/>
                  </a:cubicBezTo>
                  <a:cubicBezTo>
                    <a:pt x="6046" y="352"/>
                    <a:pt x="5398" y="0"/>
                    <a:pt x="4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3"/>
            <p:cNvSpPr/>
            <p:nvPr/>
          </p:nvSpPr>
          <p:spPr>
            <a:xfrm>
              <a:off x="6397845" y="1876917"/>
              <a:ext cx="390284" cy="225082"/>
            </a:xfrm>
            <a:custGeom>
              <a:avLst/>
              <a:gdLst/>
              <a:ahLst/>
              <a:cxnLst/>
              <a:rect l="l" t="t" r="r" b="b"/>
              <a:pathLst>
                <a:path w="6622" h="3819" extrusionOk="0">
                  <a:moveTo>
                    <a:pt x="1546" y="0"/>
                  </a:moveTo>
                  <a:cubicBezTo>
                    <a:pt x="1109" y="0"/>
                    <a:pt x="693" y="188"/>
                    <a:pt x="408" y="605"/>
                  </a:cubicBezTo>
                  <a:cubicBezTo>
                    <a:pt x="1" y="1201"/>
                    <a:pt x="111" y="2220"/>
                    <a:pt x="785" y="2596"/>
                  </a:cubicBezTo>
                  <a:cubicBezTo>
                    <a:pt x="1929" y="3223"/>
                    <a:pt x="3261" y="3803"/>
                    <a:pt x="4578" y="3818"/>
                  </a:cubicBezTo>
                  <a:cubicBezTo>
                    <a:pt x="4588" y="3818"/>
                    <a:pt x="4598" y="3819"/>
                    <a:pt x="4608" y="3819"/>
                  </a:cubicBezTo>
                  <a:cubicBezTo>
                    <a:pt x="6430" y="3819"/>
                    <a:pt x="6621" y="997"/>
                    <a:pt x="4782" y="966"/>
                  </a:cubicBezTo>
                  <a:cubicBezTo>
                    <a:pt x="4296" y="950"/>
                    <a:pt x="4045" y="872"/>
                    <a:pt x="3559" y="715"/>
                  </a:cubicBezTo>
                  <a:cubicBezTo>
                    <a:pt x="3340" y="652"/>
                    <a:pt x="3120" y="558"/>
                    <a:pt x="2901" y="464"/>
                  </a:cubicBezTo>
                  <a:cubicBezTo>
                    <a:pt x="2791" y="417"/>
                    <a:pt x="2697" y="386"/>
                    <a:pt x="2587" y="339"/>
                  </a:cubicBezTo>
                  <a:cubicBezTo>
                    <a:pt x="2560" y="326"/>
                    <a:pt x="2536" y="315"/>
                    <a:pt x="2516" y="306"/>
                  </a:cubicBezTo>
                  <a:lnTo>
                    <a:pt x="2516" y="306"/>
                  </a:lnTo>
                  <a:cubicBezTo>
                    <a:pt x="2521" y="307"/>
                    <a:pt x="2525" y="308"/>
                    <a:pt x="2526" y="308"/>
                  </a:cubicBezTo>
                  <a:cubicBezTo>
                    <a:pt x="2534" y="308"/>
                    <a:pt x="2507" y="290"/>
                    <a:pt x="2399" y="229"/>
                  </a:cubicBezTo>
                  <a:cubicBezTo>
                    <a:pt x="2127" y="80"/>
                    <a:pt x="1832" y="0"/>
                    <a:pt x="1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3"/>
            <p:cNvSpPr/>
            <p:nvPr/>
          </p:nvSpPr>
          <p:spPr>
            <a:xfrm>
              <a:off x="6442225" y="1942807"/>
              <a:ext cx="335001" cy="317319"/>
            </a:xfrm>
            <a:custGeom>
              <a:avLst/>
              <a:gdLst/>
              <a:ahLst/>
              <a:cxnLst/>
              <a:rect l="l" t="t" r="r" b="b"/>
              <a:pathLst>
                <a:path w="5684" h="5384" extrusionOk="0">
                  <a:moveTo>
                    <a:pt x="3693" y="1"/>
                  </a:moveTo>
                  <a:cubicBezTo>
                    <a:pt x="3291" y="1"/>
                    <a:pt x="2891" y="185"/>
                    <a:pt x="2602" y="631"/>
                  </a:cubicBezTo>
                  <a:cubicBezTo>
                    <a:pt x="2054" y="1446"/>
                    <a:pt x="1395" y="2152"/>
                    <a:pt x="706" y="2857"/>
                  </a:cubicBezTo>
                  <a:cubicBezTo>
                    <a:pt x="173" y="3421"/>
                    <a:pt x="0" y="4236"/>
                    <a:pt x="549" y="4879"/>
                  </a:cubicBezTo>
                  <a:cubicBezTo>
                    <a:pt x="818" y="5193"/>
                    <a:pt x="1262" y="5384"/>
                    <a:pt x="1692" y="5384"/>
                  </a:cubicBezTo>
                  <a:cubicBezTo>
                    <a:pt x="2013" y="5384"/>
                    <a:pt x="2327" y="5277"/>
                    <a:pt x="2555" y="5036"/>
                  </a:cubicBezTo>
                  <a:cubicBezTo>
                    <a:pt x="3417" y="4158"/>
                    <a:pt x="4295" y="3265"/>
                    <a:pt x="4969" y="2230"/>
                  </a:cubicBezTo>
                  <a:cubicBezTo>
                    <a:pt x="5684" y="1135"/>
                    <a:pt x="4687" y="1"/>
                    <a:pt x="3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3"/>
            <p:cNvSpPr/>
            <p:nvPr/>
          </p:nvSpPr>
          <p:spPr>
            <a:xfrm>
              <a:off x="6568349" y="1961313"/>
              <a:ext cx="303528" cy="334824"/>
            </a:xfrm>
            <a:custGeom>
              <a:avLst/>
              <a:gdLst/>
              <a:ahLst/>
              <a:cxnLst/>
              <a:rect l="l" t="t" r="r" b="b"/>
              <a:pathLst>
                <a:path w="5150" h="5681" extrusionOk="0">
                  <a:moveTo>
                    <a:pt x="1885" y="0"/>
                  </a:moveTo>
                  <a:cubicBezTo>
                    <a:pt x="965" y="0"/>
                    <a:pt x="1" y="921"/>
                    <a:pt x="478" y="2041"/>
                  </a:cubicBezTo>
                  <a:cubicBezTo>
                    <a:pt x="948" y="3123"/>
                    <a:pt x="1324" y="4236"/>
                    <a:pt x="2092" y="5176"/>
                  </a:cubicBezTo>
                  <a:cubicBezTo>
                    <a:pt x="2389" y="5533"/>
                    <a:pt x="2750" y="5681"/>
                    <a:pt x="3105" y="5681"/>
                  </a:cubicBezTo>
                  <a:cubicBezTo>
                    <a:pt x="4154" y="5681"/>
                    <a:pt x="5150" y="4381"/>
                    <a:pt x="4271" y="3327"/>
                  </a:cubicBezTo>
                  <a:cubicBezTo>
                    <a:pt x="3691" y="2621"/>
                    <a:pt x="3425" y="1650"/>
                    <a:pt x="3064" y="819"/>
                  </a:cubicBezTo>
                  <a:cubicBezTo>
                    <a:pt x="2815" y="241"/>
                    <a:pt x="2356" y="0"/>
                    <a:pt x="1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3"/>
            <p:cNvSpPr/>
            <p:nvPr/>
          </p:nvSpPr>
          <p:spPr>
            <a:xfrm>
              <a:off x="6485602" y="1788630"/>
              <a:ext cx="287674" cy="320561"/>
            </a:xfrm>
            <a:custGeom>
              <a:avLst/>
              <a:gdLst/>
              <a:ahLst/>
              <a:cxnLst/>
              <a:rect l="l" t="t" r="r" b="b"/>
              <a:pathLst>
                <a:path w="4881" h="5439" extrusionOk="0">
                  <a:moveTo>
                    <a:pt x="1591" y="1"/>
                  </a:moveTo>
                  <a:cubicBezTo>
                    <a:pt x="1335" y="1"/>
                    <a:pt x="1080" y="64"/>
                    <a:pt x="863" y="191"/>
                  </a:cubicBezTo>
                  <a:cubicBezTo>
                    <a:pt x="158" y="598"/>
                    <a:pt x="1" y="1445"/>
                    <a:pt x="362" y="2150"/>
                  </a:cubicBezTo>
                  <a:cubicBezTo>
                    <a:pt x="800" y="3028"/>
                    <a:pt x="1239" y="3906"/>
                    <a:pt x="1741" y="4752"/>
                  </a:cubicBezTo>
                  <a:cubicBezTo>
                    <a:pt x="2034" y="5237"/>
                    <a:pt x="2470" y="5438"/>
                    <a:pt x="2906" y="5438"/>
                  </a:cubicBezTo>
                  <a:cubicBezTo>
                    <a:pt x="3892" y="5438"/>
                    <a:pt x="4881" y="4408"/>
                    <a:pt x="4217" y="3310"/>
                  </a:cubicBezTo>
                  <a:cubicBezTo>
                    <a:pt x="3700" y="2464"/>
                    <a:pt x="3261" y="1586"/>
                    <a:pt x="2822" y="708"/>
                  </a:cubicBezTo>
                  <a:cubicBezTo>
                    <a:pt x="2594" y="241"/>
                    <a:pt x="2091" y="1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3"/>
            <p:cNvSpPr/>
            <p:nvPr/>
          </p:nvSpPr>
          <p:spPr>
            <a:xfrm>
              <a:off x="6565048" y="1826114"/>
              <a:ext cx="349264" cy="284727"/>
            </a:xfrm>
            <a:custGeom>
              <a:avLst/>
              <a:gdLst/>
              <a:ahLst/>
              <a:cxnLst/>
              <a:rect l="l" t="t" r="r" b="b"/>
              <a:pathLst>
                <a:path w="5926" h="4831" extrusionOk="0">
                  <a:moveTo>
                    <a:pt x="4371" y="0"/>
                  </a:moveTo>
                  <a:cubicBezTo>
                    <a:pt x="3997" y="0"/>
                    <a:pt x="3616" y="152"/>
                    <a:pt x="3293" y="401"/>
                  </a:cubicBezTo>
                  <a:cubicBezTo>
                    <a:pt x="2462" y="1060"/>
                    <a:pt x="1835" y="1561"/>
                    <a:pt x="910" y="2157"/>
                  </a:cubicBezTo>
                  <a:cubicBezTo>
                    <a:pt x="267" y="2580"/>
                    <a:pt x="1" y="3426"/>
                    <a:pt x="393" y="4116"/>
                  </a:cubicBezTo>
                  <a:cubicBezTo>
                    <a:pt x="659" y="4553"/>
                    <a:pt x="1165" y="4830"/>
                    <a:pt x="1668" y="4830"/>
                  </a:cubicBezTo>
                  <a:cubicBezTo>
                    <a:pt x="1905" y="4830"/>
                    <a:pt x="2141" y="4769"/>
                    <a:pt x="2352" y="4633"/>
                  </a:cubicBezTo>
                  <a:cubicBezTo>
                    <a:pt x="3387" y="3959"/>
                    <a:pt x="4343" y="3176"/>
                    <a:pt x="5315" y="2423"/>
                  </a:cubicBezTo>
                  <a:cubicBezTo>
                    <a:pt x="5926" y="1953"/>
                    <a:pt x="5816" y="903"/>
                    <a:pt x="5315" y="401"/>
                  </a:cubicBezTo>
                  <a:cubicBezTo>
                    <a:pt x="5034" y="121"/>
                    <a:pt x="4705" y="0"/>
                    <a:pt x="4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3"/>
            <p:cNvSpPr/>
            <p:nvPr/>
          </p:nvSpPr>
          <p:spPr>
            <a:xfrm>
              <a:off x="6387708" y="1922356"/>
              <a:ext cx="385098" cy="226143"/>
            </a:xfrm>
            <a:custGeom>
              <a:avLst/>
              <a:gdLst/>
              <a:ahLst/>
              <a:cxnLst/>
              <a:rect l="l" t="t" r="r" b="b"/>
              <a:pathLst>
                <a:path w="6534" h="3837" extrusionOk="0">
                  <a:moveTo>
                    <a:pt x="4555" y="1"/>
                  </a:moveTo>
                  <a:cubicBezTo>
                    <a:pt x="4318" y="1"/>
                    <a:pt x="4065" y="73"/>
                    <a:pt x="3809" y="242"/>
                  </a:cubicBezTo>
                  <a:cubicBezTo>
                    <a:pt x="3402" y="508"/>
                    <a:pt x="3151" y="586"/>
                    <a:pt x="2665" y="727"/>
                  </a:cubicBezTo>
                  <a:cubicBezTo>
                    <a:pt x="2446" y="790"/>
                    <a:pt x="2211" y="837"/>
                    <a:pt x="1975" y="884"/>
                  </a:cubicBezTo>
                  <a:cubicBezTo>
                    <a:pt x="1866" y="916"/>
                    <a:pt x="1756" y="931"/>
                    <a:pt x="1646" y="947"/>
                  </a:cubicBezTo>
                  <a:cubicBezTo>
                    <a:pt x="1600" y="956"/>
                    <a:pt x="1565" y="962"/>
                    <a:pt x="1538" y="968"/>
                  </a:cubicBezTo>
                  <a:lnTo>
                    <a:pt x="1538" y="968"/>
                  </a:lnTo>
                  <a:cubicBezTo>
                    <a:pt x="1514" y="970"/>
                    <a:pt x="1478" y="973"/>
                    <a:pt x="1427" y="978"/>
                  </a:cubicBezTo>
                  <a:cubicBezTo>
                    <a:pt x="659" y="1041"/>
                    <a:pt x="1" y="1574"/>
                    <a:pt x="1" y="2405"/>
                  </a:cubicBezTo>
                  <a:cubicBezTo>
                    <a:pt x="1" y="3092"/>
                    <a:pt x="585" y="3836"/>
                    <a:pt x="1318" y="3836"/>
                  </a:cubicBezTo>
                  <a:cubicBezTo>
                    <a:pt x="1354" y="3836"/>
                    <a:pt x="1390" y="3835"/>
                    <a:pt x="1427" y="3831"/>
                  </a:cubicBezTo>
                  <a:cubicBezTo>
                    <a:pt x="2728" y="3721"/>
                    <a:pt x="4154" y="3439"/>
                    <a:pt x="5251" y="2718"/>
                  </a:cubicBezTo>
                  <a:cubicBezTo>
                    <a:pt x="6534" y="1867"/>
                    <a:pt x="5751" y="1"/>
                    <a:pt x="4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3"/>
            <p:cNvSpPr/>
            <p:nvPr/>
          </p:nvSpPr>
          <p:spPr>
            <a:xfrm>
              <a:off x="6542888" y="1940509"/>
              <a:ext cx="195908" cy="359106"/>
            </a:xfrm>
            <a:custGeom>
              <a:avLst/>
              <a:gdLst/>
              <a:ahLst/>
              <a:cxnLst/>
              <a:rect l="l" t="t" r="r" b="b"/>
              <a:pathLst>
                <a:path w="3324" h="6093" extrusionOk="0">
                  <a:moveTo>
                    <a:pt x="1843" y="0"/>
                  </a:moveTo>
                  <a:cubicBezTo>
                    <a:pt x="1129" y="0"/>
                    <a:pt x="424" y="459"/>
                    <a:pt x="440" y="1376"/>
                  </a:cubicBezTo>
                  <a:cubicBezTo>
                    <a:pt x="455" y="2363"/>
                    <a:pt x="299" y="3319"/>
                    <a:pt x="126" y="4291"/>
                  </a:cubicBezTo>
                  <a:cubicBezTo>
                    <a:pt x="1" y="5059"/>
                    <a:pt x="330" y="5827"/>
                    <a:pt x="1129" y="6047"/>
                  </a:cubicBezTo>
                  <a:cubicBezTo>
                    <a:pt x="1242" y="6077"/>
                    <a:pt x="1361" y="6092"/>
                    <a:pt x="1481" y="6092"/>
                  </a:cubicBezTo>
                  <a:cubicBezTo>
                    <a:pt x="2104" y="6092"/>
                    <a:pt x="2780" y="5700"/>
                    <a:pt x="2885" y="5043"/>
                  </a:cubicBezTo>
                  <a:cubicBezTo>
                    <a:pt x="3104" y="3837"/>
                    <a:pt x="3324" y="2614"/>
                    <a:pt x="3292" y="1376"/>
                  </a:cubicBezTo>
                  <a:cubicBezTo>
                    <a:pt x="3277" y="459"/>
                    <a:pt x="2556" y="0"/>
                    <a:pt x="1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3"/>
            <p:cNvSpPr/>
            <p:nvPr/>
          </p:nvSpPr>
          <p:spPr>
            <a:xfrm>
              <a:off x="6550255" y="1946226"/>
              <a:ext cx="399537" cy="262095"/>
            </a:xfrm>
            <a:custGeom>
              <a:avLst/>
              <a:gdLst/>
              <a:ahLst/>
              <a:cxnLst/>
              <a:rect l="l" t="t" r="r" b="b"/>
              <a:pathLst>
                <a:path w="6779" h="4447" extrusionOk="0">
                  <a:moveTo>
                    <a:pt x="2015" y="0"/>
                  </a:moveTo>
                  <a:cubicBezTo>
                    <a:pt x="806" y="0"/>
                    <a:pt x="0" y="1877"/>
                    <a:pt x="1302" y="2705"/>
                  </a:cubicBezTo>
                  <a:cubicBezTo>
                    <a:pt x="2305" y="3332"/>
                    <a:pt x="3246" y="4037"/>
                    <a:pt x="4406" y="4382"/>
                  </a:cubicBezTo>
                  <a:cubicBezTo>
                    <a:pt x="4556" y="4426"/>
                    <a:pt x="4700" y="4446"/>
                    <a:pt x="4835" y="4446"/>
                  </a:cubicBezTo>
                  <a:cubicBezTo>
                    <a:pt x="6287" y="4446"/>
                    <a:pt x="6779" y="2097"/>
                    <a:pt x="5158" y="1623"/>
                  </a:cubicBezTo>
                  <a:cubicBezTo>
                    <a:pt x="4280" y="1373"/>
                    <a:pt x="3528" y="730"/>
                    <a:pt x="2744" y="228"/>
                  </a:cubicBezTo>
                  <a:cubicBezTo>
                    <a:pt x="2494" y="69"/>
                    <a:pt x="2247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3"/>
            <p:cNvSpPr/>
            <p:nvPr/>
          </p:nvSpPr>
          <p:spPr>
            <a:xfrm>
              <a:off x="6560451" y="1960606"/>
              <a:ext cx="202391" cy="143218"/>
            </a:xfrm>
            <a:custGeom>
              <a:avLst/>
              <a:gdLst/>
              <a:ahLst/>
              <a:cxnLst/>
              <a:rect l="l" t="t" r="r" b="b"/>
              <a:pathLst>
                <a:path w="3434" h="2430" extrusionOk="0">
                  <a:moveTo>
                    <a:pt x="1709" y="0"/>
                  </a:moveTo>
                  <a:cubicBezTo>
                    <a:pt x="1" y="0"/>
                    <a:pt x="1" y="2430"/>
                    <a:pt x="1709" y="2430"/>
                  </a:cubicBezTo>
                  <a:cubicBezTo>
                    <a:pt x="3433" y="2430"/>
                    <a:pt x="3433" y="0"/>
                    <a:pt x="1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3"/>
            <p:cNvSpPr/>
            <p:nvPr/>
          </p:nvSpPr>
          <p:spPr>
            <a:xfrm>
              <a:off x="7021394" y="2562581"/>
              <a:ext cx="294805" cy="318675"/>
            </a:xfrm>
            <a:custGeom>
              <a:avLst/>
              <a:gdLst/>
              <a:ahLst/>
              <a:cxnLst/>
              <a:rect l="l" t="t" r="r" b="b"/>
              <a:pathLst>
                <a:path w="5002" h="5407" extrusionOk="0">
                  <a:moveTo>
                    <a:pt x="3352" y="1"/>
                  </a:moveTo>
                  <a:cubicBezTo>
                    <a:pt x="2839" y="1"/>
                    <a:pt x="2353" y="294"/>
                    <a:pt x="2054" y="758"/>
                  </a:cubicBezTo>
                  <a:cubicBezTo>
                    <a:pt x="1537" y="1589"/>
                    <a:pt x="1020" y="2435"/>
                    <a:pt x="565" y="3313"/>
                  </a:cubicBezTo>
                  <a:cubicBezTo>
                    <a:pt x="1" y="4421"/>
                    <a:pt x="986" y="5406"/>
                    <a:pt x="1941" y="5406"/>
                  </a:cubicBezTo>
                  <a:cubicBezTo>
                    <a:pt x="2391" y="5406"/>
                    <a:pt x="2834" y="5188"/>
                    <a:pt x="3105" y="4661"/>
                  </a:cubicBezTo>
                  <a:cubicBezTo>
                    <a:pt x="3543" y="3783"/>
                    <a:pt x="4061" y="2937"/>
                    <a:pt x="4578" y="2106"/>
                  </a:cubicBezTo>
                  <a:cubicBezTo>
                    <a:pt x="5001" y="1432"/>
                    <a:pt x="4641" y="507"/>
                    <a:pt x="3998" y="163"/>
                  </a:cubicBezTo>
                  <a:cubicBezTo>
                    <a:pt x="3786" y="52"/>
                    <a:pt x="3567" y="1"/>
                    <a:pt x="3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3"/>
            <p:cNvSpPr/>
            <p:nvPr/>
          </p:nvSpPr>
          <p:spPr>
            <a:xfrm>
              <a:off x="7034360" y="2713871"/>
              <a:ext cx="370481" cy="241938"/>
            </a:xfrm>
            <a:custGeom>
              <a:avLst/>
              <a:gdLst/>
              <a:ahLst/>
              <a:cxnLst/>
              <a:rect l="l" t="t" r="r" b="b"/>
              <a:pathLst>
                <a:path w="6286" h="4105" extrusionOk="0">
                  <a:moveTo>
                    <a:pt x="1620" y="1"/>
                  </a:moveTo>
                  <a:cubicBezTo>
                    <a:pt x="1109" y="1"/>
                    <a:pt x="618" y="256"/>
                    <a:pt x="345" y="746"/>
                  </a:cubicBezTo>
                  <a:cubicBezTo>
                    <a:pt x="1" y="1404"/>
                    <a:pt x="236" y="2345"/>
                    <a:pt x="941" y="2674"/>
                  </a:cubicBezTo>
                  <a:cubicBezTo>
                    <a:pt x="2054" y="3207"/>
                    <a:pt x="3214" y="3614"/>
                    <a:pt x="4374" y="4038"/>
                  </a:cubicBezTo>
                  <a:cubicBezTo>
                    <a:pt x="4491" y="4084"/>
                    <a:pt x="4612" y="4105"/>
                    <a:pt x="4732" y="4105"/>
                  </a:cubicBezTo>
                  <a:cubicBezTo>
                    <a:pt x="5348" y="4105"/>
                    <a:pt x="5954" y="3552"/>
                    <a:pt x="6098" y="2987"/>
                  </a:cubicBezTo>
                  <a:cubicBezTo>
                    <a:pt x="6286" y="2157"/>
                    <a:pt x="5753" y="1530"/>
                    <a:pt x="5032" y="1263"/>
                  </a:cubicBezTo>
                  <a:cubicBezTo>
                    <a:pt x="4045" y="887"/>
                    <a:pt x="3276" y="621"/>
                    <a:pt x="2289" y="150"/>
                  </a:cubicBezTo>
                  <a:cubicBezTo>
                    <a:pt x="2074" y="50"/>
                    <a:pt x="1845" y="1"/>
                    <a:pt x="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3"/>
            <p:cNvSpPr/>
            <p:nvPr/>
          </p:nvSpPr>
          <p:spPr>
            <a:xfrm>
              <a:off x="6898575" y="2624476"/>
              <a:ext cx="367652" cy="241922"/>
            </a:xfrm>
            <a:custGeom>
              <a:avLst/>
              <a:gdLst/>
              <a:ahLst/>
              <a:cxnLst/>
              <a:rect l="l" t="t" r="r" b="b"/>
              <a:pathLst>
                <a:path w="6238" h="5002" extrusionOk="0">
                  <a:moveTo>
                    <a:pt x="1653" y="1"/>
                  </a:moveTo>
                  <a:cubicBezTo>
                    <a:pt x="1413" y="1"/>
                    <a:pt x="1166" y="67"/>
                    <a:pt x="925" y="213"/>
                  </a:cubicBezTo>
                  <a:cubicBezTo>
                    <a:pt x="314" y="589"/>
                    <a:pt x="0" y="1561"/>
                    <a:pt x="471" y="2188"/>
                  </a:cubicBezTo>
                  <a:cubicBezTo>
                    <a:pt x="1254" y="3223"/>
                    <a:pt x="2242" y="4289"/>
                    <a:pt x="3433" y="4853"/>
                  </a:cubicBezTo>
                  <a:cubicBezTo>
                    <a:pt x="3652" y="4956"/>
                    <a:pt x="3866" y="5002"/>
                    <a:pt x="4068" y="5002"/>
                  </a:cubicBezTo>
                  <a:cubicBezTo>
                    <a:pt x="5401" y="5002"/>
                    <a:pt x="6237" y="3010"/>
                    <a:pt x="4781" y="2329"/>
                  </a:cubicBezTo>
                  <a:cubicBezTo>
                    <a:pt x="4327" y="2126"/>
                    <a:pt x="4138" y="1937"/>
                    <a:pt x="3762" y="1608"/>
                  </a:cubicBezTo>
                  <a:cubicBezTo>
                    <a:pt x="3590" y="1452"/>
                    <a:pt x="3417" y="1279"/>
                    <a:pt x="3261" y="1107"/>
                  </a:cubicBezTo>
                  <a:cubicBezTo>
                    <a:pt x="3182" y="1028"/>
                    <a:pt x="3104" y="934"/>
                    <a:pt x="3041" y="856"/>
                  </a:cubicBezTo>
                  <a:cubicBezTo>
                    <a:pt x="3010" y="821"/>
                    <a:pt x="2985" y="795"/>
                    <a:pt x="2966" y="775"/>
                  </a:cubicBezTo>
                  <a:lnTo>
                    <a:pt x="2966" y="775"/>
                  </a:lnTo>
                  <a:cubicBezTo>
                    <a:pt x="2952" y="755"/>
                    <a:pt x="2931" y="725"/>
                    <a:pt x="2900" y="684"/>
                  </a:cubicBezTo>
                  <a:cubicBezTo>
                    <a:pt x="2587" y="266"/>
                    <a:pt x="2134" y="1"/>
                    <a:pt x="1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3"/>
            <p:cNvSpPr/>
            <p:nvPr/>
          </p:nvSpPr>
          <p:spPr>
            <a:xfrm>
              <a:off x="6857904" y="2702260"/>
              <a:ext cx="391463" cy="255258"/>
            </a:xfrm>
            <a:custGeom>
              <a:avLst/>
              <a:gdLst/>
              <a:ahLst/>
              <a:cxnLst/>
              <a:rect l="l" t="t" r="r" b="b"/>
              <a:pathLst>
                <a:path w="6642" h="4331" extrusionOk="0">
                  <a:moveTo>
                    <a:pt x="4591" y="1"/>
                  </a:moveTo>
                  <a:cubicBezTo>
                    <a:pt x="4351" y="1"/>
                    <a:pt x="4097" y="72"/>
                    <a:pt x="3841" y="238"/>
                  </a:cubicBezTo>
                  <a:cubicBezTo>
                    <a:pt x="3010" y="771"/>
                    <a:pt x="2117" y="1147"/>
                    <a:pt x="1208" y="1507"/>
                  </a:cubicBezTo>
                  <a:cubicBezTo>
                    <a:pt x="487" y="1789"/>
                    <a:pt x="1" y="2479"/>
                    <a:pt x="236" y="3279"/>
                  </a:cubicBezTo>
                  <a:cubicBezTo>
                    <a:pt x="402" y="3841"/>
                    <a:pt x="996" y="4330"/>
                    <a:pt x="1600" y="4330"/>
                  </a:cubicBezTo>
                  <a:cubicBezTo>
                    <a:pt x="1737" y="4330"/>
                    <a:pt x="1874" y="4305"/>
                    <a:pt x="2007" y="4250"/>
                  </a:cubicBezTo>
                  <a:cubicBezTo>
                    <a:pt x="3151" y="3796"/>
                    <a:pt x="4311" y="3341"/>
                    <a:pt x="5346" y="2667"/>
                  </a:cubicBezTo>
                  <a:cubicBezTo>
                    <a:pt x="6642" y="1842"/>
                    <a:pt x="580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3"/>
            <p:cNvSpPr/>
            <p:nvPr/>
          </p:nvSpPr>
          <p:spPr>
            <a:xfrm>
              <a:off x="7037130" y="2726247"/>
              <a:ext cx="198148" cy="349794"/>
            </a:xfrm>
            <a:custGeom>
              <a:avLst/>
              <a:gdLst/>
              <a:ahLst/>
              <a:cxnLst/>
              <a:rect l="l" t="t" r="r" b="b"/>
              <a:pathLst>
                <a:path w="3362" h="5935" extrusionOk="0">
                  <a:moveTo>
                    <a:pt x="1611" y="1"/>
                  </a:moveTo>
                  <a:cubicBezTo>
                    <a:pt x="883" y="1"/>
                    <a:pt x="134" y="479"/>
                    <a:pt x="126" y="1414"/>
                  </a:cubicBezTo>
                  <a:cubicBezTo>
                    <a:pt x="110" y="2605"/>
                    <a:pt x="1" y="3781"/>
                    <a:pt x="314" y="4941"/>
                  </a:cubicBezTo>
                  <a:cubicBezTo>
                    <a:pt x="511" y="5636"/>
                    <a:pt x="1053" y="5935"/>
                    <a:pt x="1608" y="5935"/>
                  </a:cubicBezTo>
                  <a:cubicBezTo>
                    <a:pt x="2469" y="5935"/>
                    <a:pt x="3362" y="5217"/>
                    <a:pt x="3057" y="4141"/>
                  </a:cubicBezTo>
                  <a:cubicBezTo>
                    <a:pt x="2822" y="3263"/>
                    <a:pt x="2963" y="2260"/>
                    <a:pt x="2979" y="1351"/>
                  </a:cubicBezTo>
                  <a:cubicBezTo>
                    <a:pt x="2994" y="444"/>
                    <a:pt x="231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3"/>
            <p:cNvSpPr/>
            <p:nvPr/>
          </p:nvSpPr>
          <p:spPr>
            <a:xfrm>
              <a:off x="7027877" y="2527337"/>
              <a:ext cx="189071" cy="339893"/>
            </a:xfrm>
            <a:custGeom>
              <a:avLst/>
              <a:gdLst/>
              <a:ahLst/>
              <a:cxnLst/>
              <a:rect l="l" t="t" r="r" b="b"/>
              <a:pathLst>
                <a:path w="3208" h="5767" extrusionOk="0">
                  <a:moveTo>
                    <a:pt x="1440" y="1"/>
                  </a:moveTo>
                  <a:cubicBezTo>
                    <a:pt x="1394" y="1"/>
                    <a:pt x="1348" y="3"/>
                    <a:pt x="1302" y="8"/>
                  </a:cubicBezTo>
                  <a:cubicBezTo>
                    <a:pt x="487" y="102"/>
                    <a:pt x="1" y="808"/>
                    <a:pt x="32" y="1591"/>
                  </a:cubicBezTo>
                  <a:cubicBezTo>
                    <a:pt x="64" y="2579"/>
                    <a:pt x="111" y="3566"/>
                    <a:pt x="236" y="4538"/>
                  </a:cubicBezTo>
                  <a:cubicBezTo>
                    <a:pt x="344" y="5377"/>
                    <a:pt x="996" y="5767"/>
                    <a:pt x="1651" y="5767"/>
                  </a:cubicBezTo>
                  <a:cubicBezTo>
                    <a:pt x="2427" y="5767"/>
                    <a:pt x="3208" y="5219"/>
                    <a:pt x="3089" y="4225"/>
                  </a:cubicBezTo>
                  <a:cubicBezTo>
                    <a:pt x="2963" y="3253"/>
                    <a:pt x="2916" y="2265"/>
                    <a:pt x="2869" y="1278"/>
                  </a:cubicBezTo>
                  <a:cubicBezTo>
                    <a:pt x="2840" y="543"/>
                    <a:pt x="2135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3"/>
            <p:cNvSpPr/>
            <p:nvPr/>
          </p:nvSpPr>
          <p:spPr>
            <a:xfrm>
              <a:off x="7037130" y="2661182"/>
              <a:ext cx="373251" cy="209228"/>
            </a:xfrm>
            <a:custGeom>
              <a:avLst/>
              <a:gdLst/>
              <a:ahLst/>
              <a:cxnLst/>
              <a:rect l="l" t="t" r="r" b="b"/>
              <a:pathLst>
                <a:path w="6333" h="3550" extrusionOk="0">
                  <a:moveTo>
                    <a:pt x="4727" y="0"/>
                  </a:moveTo>
                  <a:cubicBezTo>
                    <a:pt x="4565" y="0"/>
                    <a:pt x="4398" y="20"/>
                    <a:pt x="4233" y="57"/>
                  </a:cubicBezTo>
                  <a:cubicBezTo>
                    <a:pt x="3214" y="308"/>
                    <a:pt x="2430" y="527"/>
                    <a:pt x="1349" y="684"/>
                  </a:cubicBezTo>
                  <a:cubicBezTo>
                    <a:pt x="581" y="809"/>
                    <a:pt x="1" y="1468"/>
                    <a:pt x="79" y="2267"/>
                  </a:cubicBezTo>
                  <a:cubicBezTo>
                    <a:pt x="151" y="2962"/>
                    <a:pt x="785" y="3549"/>
                    <a:pt x="1486" y="3549"/>
                  </a:cubicBezTo>
                  <a:cubicBezTo>
                    <a:pt x="1544" y="3549"/>
                    <a:pt x="1603" y="3545"/>
                    <a:pt x="1662" y="3537"/>
                  </a:cubicBezTo>
                  <a:cubicBezTo>
                    <a:pt x="2869" y="3349"/>
                    <a:pt x="4060" y="3019"/>
                    <a:pt x="5251" y="2737"/>
                  </a:cubicBezTo>
                  <a:cubicBezTo>
                    <a:pt x="6020" y="2549"/>
                    <a:pt x="6333" y="1546"/>
                    <a:pt x="6082" y="888"/>
                  </a:cubicBezTo>
                  <a:cubicBezTo>
                    <a:pt x="5849" y="261"/>
                    <a:pt x="5316" y="0"/>
                    <a:pt x="4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3"/>
            <p:cNvSpPr/>
            <p:nvPr/>
          </p:nvSpPr>
          <p:spPr>
            <a:xfrm>
              <a:off x="6843111" y="2660357"/>
              <a:ext cx="394763" cy="194965"/>
            </a:xfrm>
            <a:custGeom>
              <a:avLst/>
              <a:gdLst/>
              <a:ahLst/>
              <a:cxnLst/>
              <a:rect l="l" t="t" r="r" b="b"/>
              <a:pathLst>
                <a:path w="6698" h="3308" extrusionOk="0">
                  <a:moveTo>
                    <a:pt x="1583" y="1"/>
                  </a:moveTo>
                  <a:cubicBezTo>
                    <a:pt x="1042" y="1"/>
                    <a:pt x="540" y="261"/>
                    <a:pt x="299" y="823"/>
                  </a:cubicBezTo>
                  <a:cubicBezTo>
                    <a:pt x="1" y="1482"/>
                    <a:pt x="267" y="2453"/>
                    <a:pt x="1020" y="2704"/>
                  </a:cubicBezTo>
                  <a:cubicBezTo>
                    <a:pt x="1973" y="3034"/>
                    <a:pt x="3051" y="3307"/>
                    <a:pt x="4096" y="3307"/>
                  </a:cubicBezTo>
                  <a:cubicBezTo>
                    <a:pt x="4391" y="3307"/>
                    <a:pt x="4683" y="3285"/>
                    <a:pt x="4970" y="3237"/>
                  </a:cubicBezTo>
                  <a:cubicBezTo>
                    <a:pt x="6698" y="2969"/>
                    <a:pt x="6514" y="378"/>
                    <a:pt x="4917" y="378"/>
                  </a:cubicBezTo>
                  <a:cubicBezTo>
                    <a:pt x="4834" y="378"/>
                    <a:pt x="4747" y="385"/>
                    <a:pt x="4656" y="400"/>
                  </a:cubicBezTo>
                  <a:cubicBezTo>
                    <a:pt x="4460" y="432"/>
                    <a:pt x="4302" y="446"/>
                    <a:pt x="4151" y="446"/>
                  </a:cubicBezTo>
                  <a:cubicBezTo>
                    <a:pt x="3927" y="446"/>
                    <a:pt x="3717" y="416"/>
                    <a:pt x="3418" y="369"/>
                  </a:cubicBezTo>
                  <a:cubicBezTo>
                    <a:pt x="3183" y="337"/>
                    <a:pt x="2948" y="290"/>
                    <a:pt x="2713" y="243"/>
                  </a:cubicBezTo>
                  <a:cubicBezTo>
                    <a:pt x="2603" y="212"/>
                    <a:pt x="2493" y="196"/>
                    <a:pt x="2383" y="165"/>
                  </a:cubicBezTo>
                  <a:cubicBezTo>
                    <a:pt x="2349" y="156"/>
                    <a:pt x="2321" y="149"/>
                    <a:pt x="2297" y="143"/>
                  </a:cubicBezTo>
                  <a:lnTo>
                    <a:pt x="2297" y="143"/>
                  </a:lnTo>
                  <a:cubicBezTo>
                    <a:pt x="2276" y="135"/>
                    <a:pt x="2239" y="122"/>
                    <a:pt x="2180" y="102"/>
                  </a:cubicBezTo>
                  <a:cubicBezTo>
                    <a:pt x="1983" y="35"/>
                    <a:pt x="1780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3"/>
            <p:cNvSpPr/>
            <p:nvPr/>
          </p:nvSpPr>
          <p:spPr>
            <a:xfrm>
              <a:off x="6929983" y="2695129"/>
              <a:ext cx="294864" cy="335590"/>
            </a:xfrm>
            <a:custGeom>
              <a:avLst/>
              <a:gdLst/>
              <a:ahLst/>
              <a:cxnLst/>
              <a:rect l="l" t="t" r="r" b="b"/>
              <a:pathLst>
                <a:path w="5003" h="5694" extrusionOk="0">
                  <a:moveTo>
                    <a:pt x="3122" y="0"/>
                  </a:moveTo>
                  <a:cubicBezTo>
                    <a:pt x="2636" y="0"/>
                    <a:pt x="2161" y="245"/>
                    <a:pt x="1913" y="829"/>
                  </a:cubicBezTo>
                  <a:cubicBezTo>
                    <a:pt x="1536" y="1738"/>
                    <a:pt x="988" y="2553"/>
                    <a:pt x="455" y="3353"/>
                  </a:cubicBezTo>
                  <a:cubicBezTo>
                    <a:pt x="16" y="4011"/>
                    <a:pt x="0" y="4842"/>
                    <a:pt x="643" y="5375"/>
                  </a:cubicBezTo>
                  <a:cubicBezTo>
                    <a:pt x="892" y="5581"/>
                    <a:pt x="1241" y="5693"/>
                    <a:pt x="1588" y="5693"/>
                  </a:cubicBezTo>
                  <a:cubicBezTo>
                    <a:pt x="2005" y="5693"/>
                    <a:pt x="2418" y="5530"/>
                    <a:pt x="2649" y="5171"/>
                  </a:cubicBezTo>
                  <a:cubicBezTo>
                    <a:pt x="3339" y="4152"/>
                    <a:pt x="4044" y="3133"/>
                    <a:pt x="4530" y="1989"/>
                  </a:cubicBezTo>
                  <a:cubicBezTo>
                    <a:pt x="5002" y="880"/>
                    <a:pt x="4043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3"/>
            <p:cNvSpPr/>
            <p:nvPr/>
          </p:nvSpPr>
          <p:spPr>
            <a:xfrm>
              <a:off x="7019567" y="2709804"/>
              <a:ext cx="341955" cy="319500"/>
            </a:xfrm>
            <a:custGeom>
              <a:avLst/>
              <a:gdLst/>
              <a:ahLst/>
              <a:cxnLst/>
              <a:rect l="l" t="t" r="r" b="b"/>
              <a:pathLst>
                <a:path w="5802" h="5421" extrusionOk="0">
                  <a:moveTo>
                    <a:pt x="1985" y="0"/>
                  </a:moveTo>
                  <a:cubicBezTo>
                    <a:pt x="988" y="0"/>
                    <a:pt x="1" y="1169"/>
                    <a:pt x="722" y="2273"/>
                  </a:cubicBezTo>
                  <a:cubicBezTo>
                    <a:pt x="1380" y="3260"/>
                    <a:pt x="1944" y="4295"/>
                    <a:pt x="2869" y="5078"/>
                  </a:cubicBezTo>
                  <a:cubicBezTo>
                    <a:pt x="3153" y="5319"/>
                    <a:pt x="3454" y="5420"/>
                    <a:pt x="3740" y="5420"/>
                  </a:cubicBezTo>
                  <a:cubicBezTo>
                    <a:pt x="4876" y="5420"/>
                    <a:pt x="5801" y="3820"/>
                    <a:pt x="4687" y="2868"/>
                  </a:cubicBezTo>
                  <a:cubicBezTo>
                    <a:pt x="3982" y="2273"/>
                    <a:pt x="3559" y="1379"/>
                    <a:pt x="3057" y="611"/>
                  </a:cubicBezTo>
                  <a:cubicBezTo>
                    <a:pt x="2766" y="179"/>
                    <a:pt x="2375" y="0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3"/>
            <p:cNvSpPr/>
            <p:nvPr/>
          </p:nvSpPr>
          <p:spPr>
            <a:xfrm>
              <a:off x="7014263" y="2718350"/>
              <a:ext cx="218422" cy="146401"/>
            </a:xfrm>
            <a:custGeom>
              <a:avLst/>
              <a:gdLst/>
              <a:ahLst/>
              <a:cxnLst/>
              <a:rect l="l" t="t" r="r" b="b"/>
              <a:pathLst>
                <a:path w="3706" h="2484" extrusionOk="0">
                  <a:moveTo>
                    <a:pt x="1754" y="1"/>
                  </a:moveTo>
                  <a:cubicBezTo>
                    <a:pt x="561" y="1"/>
                    <a:pt x="1" y="1750"/>
                    <a:pt x="1345" y="2347"/>
                  </a:cubicBezTo>
                  <a:cubicBezTo>
                    <a:pt x="1555" y="2442"/>
                    <a:pt x="1755" y="2484"/>
                    <a:pt x="1940" y="2484"/>
                  </a:cubicBezTo>
                  <a:cubicBezTo>
                    <a:pt x="3135" y="2484"/>
                    <a:pt x="3705" y="734"/>
                    <a:pt x="2348" y="137"/>
                  </a:cubicBezTo>
                  <a:cubicBezTo>
                    <a:pt x="2138" y="43"/>
                    <a:pt x="1938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3"/>
            <p:cNvSpPr/>
            <p:nvPr/>
          </p:nvSpPr>
          <p:spPr>
            <a:xfrm>
              <a:off x="5972795" y="2168298"/>
              <a:ext cx="176636" cy="304943"/>
            </a:xfrm>
            <a:custGeom>
              <a:avLst/>
              <a:gdLst/>
              <a:ahLst/>
              <a:cxnLst/>
              <a:rect l="l" t="t" r="r" b="b"/>
              <a:pathLst>
                <a:path w="2997" h="5174" extrusionOk="0">
                  <a:moveTo>
                    <a:pt x="1624" y="0"/>
                  </a:moveTo>
                  <a:cubicBezTo>
                    <a:pt x="931" y="0"/>
                    <a:pt x="422" y="532"/>
                    <a:pt x="332" y="1194"/>
                  </a:cubicBezTo>
                  <a:cubicBezTo>
                    <a:pt x="207" y="2072"/>
                    <a:pt x="97" y="2950"/>
                    <a:pt x="50" y="3843"/>
                  </a:cubicBezTo>
                  <a:cubicBezTo>
                    <a:pt x="0" y="4711"/>
                    <a:pt x="691" y="5173"/>
                    <a:pt x="1369" y="5173"/>
                  </a:cubicBezTo>
                  <a:cubicBezTo>
                    <a:pt x="1978" y="5173"/>
                    <a:pt x="2576" y="4801"/>
                    <a:pt x="2620" y="4015"/>
                  </a:cubicBezTo>
                  <a:cubicBezTo>
                    <a:pt x="2667" y="3138"/>
                    <a:pt x="2777" y="2244"/>
                    <a:pt x="2902" y="1367"/>
                  </a:cubicBezTo>
                  <a:cubicBezTo>
                    <a:pt x="2997" y="677"/>
                    <a:pt x="2370" y="50"/>
                    <a:pt x="1711" y="3"/>
                  </a:cubicBezTo>
                  <a:cubicBezTo>
                    <a:pt x="1682" y="1"/>
                    <a:pt x="1652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3"/>
            <p:cNvSpPr/>
            <p:nvPr/>
          </p:nvSpPr>
          <p:spPr>
            <a:xfrm>
              <a:off x="5972913" y="2317937"/>
              <a:ext cx="336356" cy="157599"/>
            </a:xfrm>
            <a:custGeom>
              <a:avLst/>
              <a:gdLst/>
              <a:ahLst/>
              <a:cxnLst/>
              <a:rect l="l" t="t" r="r" b="b"/>
              <a:pathLst>
                <a:path w="5707" h="2674" extrusionOk="0">
                  <a:moveTo>
                    <a:pt x="4175" y="1"/>
                  </a:moveTo>
                  <a:cubicBezTo>
                    <a:pt x="4142" y="1"/>
                    <a:pt x="4109" y="2"/>
                    <a:pt x="4076" y="3"/>
                  </a:cubicBezTo>
                  <a:cubicBezTo>
                    <a:pt x="3235" y="59"/>
                    <a:pt x="2569" y="115"/>
                    <a:pt x="1732" y="115"/>
                  </a:cubicBezTo>
                  <a:cubicBezTo>
                    <a:pt x="1633" y="115"/>
                    <a:pt x="1531" y="114"/>
                    <a:pt x="1427" y="113"/>
                  </a:cubicBezTo>
                  <a:cubicBezTo>
                    <a:pt x="1416" y="113"/>
                    <a:pt x="1405" y="112"/>
                    <a:pt x="1394" y="112"/>
                  </a:cubicBezTo>
                  <a:cubicBezTo>
                    <a:pt x="702" y="112"/>
                    <a:pt x="94" y="594"/>
                    <a:pt x="48" y="1304"/>
                  </a:cubicBezTo>
                  <a:cubicBezTo>
                    <a:pt x="1" y="1978"/>
                    <a:pt x="549" y="2652"/>
                    <a:pt x="1239" y="2668"/>
                  </a:cubicBezTo>
                  <a:cubicBezTo>
                    <a:pt x="1391" y="2672"/>
                    <a:pt x="1543" y="2674"/>
                    <a:pt x="1695" y="2674"/>
                  </a:cubicBezTo>
                  <a:cubicBezTo>
                    <a:pt x="2652" y="2674"/>
                    <a:pt x="3601" y="2596"/>
                    <a:pt x="4562" y="2542"/>
                  </a:cubicBezTo>
                  <a:cubicBezTo>
                    <a:pt x="5267" y="2495"/>
                    <a:pt x="5706" y="1649"/>
                    <a:pt x="5581" y="1038"/>
                  </a:cubicBezTo>
                  <a:cubicBezTo>
                    <a:pt x="5446" y="306"/>
                    <a:pt x="4842" y="1"/>
                    <a:pt x="4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3"/>
            <p:cNvSpPr/>
            <p:nvPr/>
          </p:nvSpPr>
          <p:spPr>
            <a:xfrm>
              <a:off x="5806653" y="2257232"/>
              <a:ext cx="351444" cy="202274"/>
            </a:xfrm>
            <a:custGeom>
              <a:avLst/>
              <a:gdLst/>
              <a:ahLst/>
              <a:cxnLst/>
              <a:rect l="l" t="t" r="r" b="b"/>
              <a:pathLst>
                <a:path w="5963" h="3432" extrusionOk="0">
                  <a:moveTo>
                    <a:pt x="1402" y="1"/>
                  </a:moveTo>
                  <a:cubicBezTo>
                    <a:pt x="1009" y="1"/>
                    <a:pt x="633" y="168"/>
                    <a:pt x="377" y="547"/>
                  </a:cubicBezTo>
                  <a:cubicBezTo>
                    <a:pt x="0" y="1080"/>
                    <a:pt x="94" y="1989"/>
                    <a:pt x="706" y="2334"/>
                  </a:cubicBezTo>
                  <a:cubicBezTo>
                    <a:pt x="1740" y="2898"/>
                    <a:pt x="2947" y="3416"/>
                    <a:pt x="4138" y="3431"/>
                  </a:cubicBezTo>
                  <a:cubicBezTo>
                    <a:pt x="4148" y="3431"/>
                    <a:pt x="4158" y="3432"/>
                    <a:pt x="4168" y="3432"/>
                  </a:cubicBezTo>
                  <a:cubicBezTo>
                    <a:pt x="5786" y="3432"/>
                    <a:pt x="5962" y="892"/>
                    <a:pt x="4311" y="876"/>
                  </a:cubicBezTo>
                  <a:cubicBezTo>
                    <a:pt x="3872" y="861"/>
                    <a:pt x="3637" y="782"/>
                    <a:pt x="3214" y="641"/>
                  </a:cubicBezTo>
                  <a:cubicBezTo>
                    <a:pt x="3010" y="579"/>
                    <a:pt x="2806" y="500"/>
                    <a:pt x="2618" y="422"/>
                  </a:cubicBezTo>
                  <a:cubicBezTo>
                    <a:pt x="2524" y="375"/>
                    <a:pt x="2430" y="343"/>
                    <a:pt x="2336" y="296"/>
                  </a:cubicBezTo>
                  <a:cubicBezTo>
                    <a:pt x="2307" y="284"/>
                    <a:pt x="2283" y="273"/>
                    <a:pt x="2263" y="264"/>
                  </a:cubicBezTo>
                  <a:lnTo>
                    <a:pt x="2263" y="264"/>
                  </a:lnTo>
                  <a:cubicBezTo>
                    <a:pt x="2247" y="253"/>
                    <a:pt x="2217" y="234"/>
                    <a:pt x="2163" y="202"/>
                  </a:cubicBezTo>
                  <a:cubicBezTo>
                    <a:pt x="1922" y="72"/>
                    <a:pt x="1658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3"/>
            <p:cNvSpPr/>
            <p:nvPr/>
          </p:nvSpPr>
          <p:spPr>
            <a:xfrm>
              <a:off x="5847319" y="2316581"/>
              <a:ext cx="300640" cy="285729"/>
            </a:xfrm>
            <a:custGeom>
              <a:avLst/>
              <a:gdLst/>
              <a:ahLst/>
              <a:cxnLst/>
              <a:rect l="l" t="t" r="r" b="b"/>
              <a:pathLst>
                <a:path w="5101" h="4848" extrusionOk="0">
                  <a:moveTo>
                    <a:pt x="3313" y="1"/>
                  </a:moveTo>
                  <a:cubicBezTo>
                    <a:pt x="2954" y="1"/>
                    <a:pt x="2596" y="164"/>
                    <a:pt x="2336" y="559"/>
                  </a:cubicBezTo>
                  <a:cubicBezTo>
                    <a:pt x="1850" y="1311"/>
                    <a:pt x="1238" y="1938"/>
                    <a:pt x="627" y="2565"/>
                  </a:cubicBezTo>
                  <a:cubicBezTo>
                    <a:pt x="141" y="3083"/>
                    <a:pt x="0" y="3819"/>
                    <a:pt x="486" y="4384"/>
                  </a:cubicBezTo>
                  <a:cubicBezTo>
                    <a:pt x="730" y="4673"/>
                    <a:pt x="1130" y="4847"/>
                    <a:pt x="1518" y="4847"/>
                  </a:cubicBezTo>
                  <a:cubicBezTo>
                    <a:pt x="1804" y="4847"/>
                    <a:pt x="2083" y="4753"/>
                    <a:pt x="2288" y="4540"/>
                  </a:cubicBezTo>
                  <a:cubicBezTo>
                    <a:pt x="3057" y="3741"/>
                    <a:pt x="3856" y="2942"/>
                    <a:pt x="4452" y="2017"/>
                  </a:cubicBezTo>
                  <a:cubicBezTo>
                    <a:pt x="5101" y="1021"/>
                    <a:pt x="4208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3"/>
            <p:cNvSpPr/>
            <p:nvPr/>
          </p:nvSpPr>
          <p:spPr>
            <a:xfrm>
              <a:off x="5960124" y="2333083"/>
              <a:ext cx="273411" cy="301406"/>
            </a:xfrm>
            <a:custGeom>
              <a:avLst/>
              <a:gdLst/>
              <a:ahLst/>
              <a:cxnLst/>
              <a:rect l="l" t="t" r="r" b="b"/>
              <a:pathLst>
                <a:path w="4639" h="5114" extrusionOk="0">
                  <a:moveTo>
                    <a:pt x="1703" y="1"/>
                  </a:moveTo>
                  <a:cubicBezTo>
                    <a:pt x="873" y="1"/>
                    <a:pt x="1" y="833"/>
                    <a:pt x="437" y="1831"/>
                  </a:cubicBezTo>
                  <a:cubicBezTo>
                    <a:pt x="860" y="2818"/>
                    <a:pt x="1205" y="3821"/>
                    <a:pt x="1895" y="4652"/>
                  </a:cubicBezTo>
                  <a:cubicBezTo>
                    <a:pt x="2161" y="4978"/>
                    <a:pt x="2486" y="5113"/>
                    <a:pt x="2805" y="5113"/>
                  </a:cubicBezTo>
                  <a:cubicBezTo>
                    <a:pt x="3745" y="5113"/>
                    <a:pt x="4638" y="3938"/>
                    <a:pt x="3854" y="2991"/>
                  </a:cubicBezTo>
                  <a:cubicBezTo>
                    <a:pt x="3321" y="2364"/>
                    <a:pt x="3086" y="1486"/>
                    <a:pt x="2757" y="734"/>
                  </a:cubicBezTo>
                  <a:cubicBezTo>
                    <a:pt x="2535" y="216"/>
                    <a:pt x="2125" y="1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3"/>
            <p:cNvSpPr/>
            <p:nvPr/>
          </p:nvSpPr>
          <p:spPr>
            <a:xfrm>
              <a:off x="5886099" y="2177963"/>
              <a:ext cx="258854" cy="288381"/>
            </a:xfrm>
            <a:custGeom>
              <a:avLst/>
              <a:gdLst/>
              <a:ahLst/>
              <a:cxnLst/>
              <a:rect l="l" t="t" r="r" b="b"/>
              <a:pathLst>
                <a:path w="4392" h="4893" extrusionOk="0">
                  <a:moveTo>
                    <a:pt x="1431" y="0"/>
                  </a:moveTo>
                  <a:cubicBezTo>
                    <a:pt x="1198" y="0"/>
                    <a:pt x="966" y="56"/>
                    <a:pt x="768" y="168"/>
                  </a:cubicBezTo>
                  <a:cubicBezTo>
                    <a:pt x="141" y="544"/>
                    <a:pt x="0" y="1297"/>
                    <a:pt x="314" y="1924"/>
                  </a:cubicBezTo>
                  <a:cubicBezTo>
                    <a:pt x="706" y="2723"/>
                    <a:pt x="1113" y="3522"/>
                    <a:pt x="1568" y="4275"/>
                  </a:cubicBezTo>
                  <a:cubicBezTo>
                    <a:pt x="1832" y="4711"/>
                    <a:pt x="2224" y="4893"/>
                    <a:pt x="2616" y="4893"/>
                  </a:cubicBezTo>
                  <a:cubicBezTo>
                    <a:pt x="3503" y="4893"/>
                    <a:pt x="4392" y="3963"/>
                    <a:pt x="3794" y="2974"/>
                  </a:cubicBezTo>
                  <a:cubicBezTo>
                    <a:pt x="3323" y="2221"/>
                    <a:pt x="2931" y="1422"/>
                    <a:pt x="2540" y="623"/>
                  </a:cubicBezTo>
                  <a:cubicBezTo>
                    <a:pt x="2333" y="209"/>
                    <a:pt x="188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3"/>
            <p:cNvSpPr/>
            <p:nvPr/>
          </p:nvSpPr>
          <p:spPr>
            <a:xfrm>
              <a:off x="5957236" y="2211557"/>
              <a:ext cx="315080" cy="256083"/>
            </a:xfrm>
            <a:custGeom>
              <a:avLst/>
              <a:gdLst/>
              <a:ahLst/>
              <a:cxnLst/>
              <a:rect l="l" t="t" r="r" b="b"/>
              <a:pathLst>
                <a:path w="5346" h="4345" extrusionOk="0">
                  <a:moveTo>
                    <a:pt x="3944" y="0"/>
                  </a:moveTo>
                  <a:cubicBezTo>
                    <a:pt x="3607" y="0"/>
                    <a:pt x="3263" y="141"/>
                    <a:pt x="2963" y="366"/>
                  </a:cubicBezTo>
                  <a:cubicBezTo>
                    <a:pt x="2210" y="946"/>
                    <a:pt x="1662" y="1401"/>
                    <a:pt x="831" y="1949"/>
                  </a:cubicBezTo>
                  <a:cubicBezTo>
                    <a:pt x="235" y="2325"/>
                    <a:pt x="0" y="3078"/>
                    <a:pt x="361" y="3705"/>
                  </a:cubicBezTo>
                  <a:cubicBezTo>
                    <a:pt x="593" y="4096"/>
                    <a:pt x="1047" y="4345"/>
                    <a:pt x="1496" y="4345"/>
                  </a:cubicBezTo>
                  <a:cubicBezTo>
                    <a:pt x="1712" y="4345"/>
                    <a:pt x="1928" y="4287"/>
                    <a:pt x="2116" y="4159"/>
                  </a:cubicBezTo>
                  <a:cubicBezTo>
                    <a:pt x="3057" y="3564"/>
                    <a:pt x="3903" y="2858"/>
                    <a:pt x="4781" y="2184"/>
                  </a:cubicBezTo>
                  <a:cubicBezTo>
                    <a:pt x="5345" y="1761"/>
                    <a:pt x="5236" y="821"/>
                    <a:pt x="4781" y="366"/>
                  </a:cubicBezTo>
                  <a:cubicBezTo>
                    <a:pt x="4531" y="109"/>
                    <a:pt x="4241" y="0"/>
                    <a:pt x="3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3"/>
            <p:cNvSpPr/>
            <p:nvPr/>
          </p:nvSpPr>
          <p:spPr>
            <a:xfrm>
              <a:off x="5797400" y="2298075"/>
              <a:ext cx="347024" cy="204160"/>
            </a:xfrm>
            <a:custGeom>
              <a:avLst/>
              <a:gdLst/>
              <a:ahLst/>
              <a:cxnLst/>
              <a:rect l="l" t="t" r="r" b="b"/>
              <a:pathLst>
                <a:path w="5888" h="3464" extrusionOk="0">
                  <a:moveTo>
                    <a:pt x="4100" y="1"/>
                  </a:moveTo>
                  <a:cubicBezTo>
                    <a:pt x="3888" y="1"/>
                    <a:pt x="3662" y="65"/>
                    <a:pt x="3433" y="215"/>
                  </a:cubicBezTo>
                  <a:cubicBezTo>
                    <a:pt x="3073" y="465"/>
                    <a:pt x="2838" y="528"/>
                    <a:pt x="2414" y="654"/>
                  </a:cubicBezTo>
                  <a:cubicBezTo>
                    <a:pt x="2195" y="716"/>
                    <a:pt x="1991" y="763"/>
                    <a:pt x="1787" y="795"/>
                  </a:cubicBezTo>
                  <a:cubicBezTo>
                    <a:pt x="1693" y="826"/>
                    <a:pt x="1584" y="842"/>
                    <a:pt x="1490" y="857"/>
                  </a:cubicBezTo>
                  <a:cubicBezTo>
                    <a:pt x="1465" y="862"/>
                    <a:pt x="1444" y="865"/>
                    <a:pt x="1426" y="869"/>
                  </a:cubicBezTo>
                  <a:lnTo>
                    <a:pt x="1426" y="869"/>
                  </a:lnTo>
                  <a:cubicBezTo>
                    <a:pt x="1425" y="867"/>
                    <a:pt x="1419" y="866"/>
                    <a:pt x="1406" y="866"/>
                  </a:cubicBezTo>
                  <a:cubicBezTo>
                    <a:pt x="1386" y="866"/>
                    <a:pt x="1348" y="868"/>
                    <a:pt x="1286" y="873"/>
                  </a:cubicBezTo>
                  <a:cubicBezTo>
                    <a:pt x="596" y="951"/>
                    <a:pt x="1" y="1422"/>
                    <a:pt x="1" y="2174"/>
                  </a:cubicBezTo>
                  <a:cubicBezTo>
                    <a:pt x="1" y="2790"/>
                    <a:pt x="548" y="3463"/>
                    <a:pt x="1200" y="3463"/>
                  </a:cubicBezTo>
                  <a:cubicBezTo>
                    <a:pt x="1228" y="3463"/>
                    <a:pt x="1257" y="3462"/>
                    <a:pt x="1286" y="3459"/>
                  </a:cubicBezTo>
                  <a:cubicBezTo>
                    <a:pt x="2461" y="3350"/>
                    <a:pt x="3747" y="3099"/>
                    <a:pt x="4734" y="2440"/>
                  </a:cubicBezTo>
                  <a:cubicBezTo>
                    <a:pt x="5887" y="1681"/>
                    <a:pt x="5178" y="1"/>
                    <a:pt x="4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3"/>
            <p:cNvSpPr/>
            <p:nvPr/>
          </p:nvSpPr>
          <p:spPr>
            <a:xfrm>
              <a:off x="5936903" y="2314636"/>
              <a:ext cx="176518" cy="322801"/>
            </a:xfrm>
            <a:custGeom>
              <a:avLst/>
              <a:gdLst/>
              <a:ahLst/>
              <a:cxnLst/>
              <a:rect l="l" t="t" r="r" b="b"/>
              <a:pathLst>
                <a:path w="2995" h="5477" extrusionOk="0">
                  <a:moveTo>
                    <a:pt x="1670" y="0"/>
                  </a:moveTo>
                  <a:cubicBezTo>
                    <a:pt x="1027" y="0"/>
                    <a:pt x="392" y="412"/>
                    <a:pt x="408" y="1235"/>
                  </a:cubicBezTo>
                  <a:cubicBezTo>
                    <a:pt x="424" y="2128"/>
                    <a:pt x="283" y="2990"/>
                    <a:pt x="126" y="3852"/>
                  </a:cubicBezTo>
                  <a:cubicBezTo>
                    <a:pt x="0" y="4558"/>
                    <a:pt x="298" y="5247"/>
                    <a:pt x="1019" y="5435"/>
                  </a:cubicBezTo>
                  <a:cubicBezTo>
                    <a:pt x="1121" y="5463"/>
                    <a:pt x="1229" y="5477"/>
                    <a:pt x="1339" y="5477"/>
                  </a:cubicBezTo>
                  <a:cubicBezTo>
                    <a:pt x="1902" y="5477"/>
                    <a:pt x="2511" y="5119"/>
                    <a:pt x="2602" y="4542"/>
                  </a:cubicBezTo>
                  <a:cubicBezTo>
                    <a:pt x="2790" y="3460"/>
                    <a:pt x="2994" y="2348"/>
                    <a:pt x="2979" y="1235"/>
                  </a:cubicBezTo>
                  <a:cubicBezTo>
                    <a:pt x="2963" y="412"/>
                    <a:pt x="2312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3"/>
            <p:cNvSpPr/>
            <p:nvPr/>
          </p:nvSpPr>
          <p:spPr>
            <a:xfrm>
              <a:off x="5944682" y="2319705"/>
              <a:ext cx="358458" cy="235632"/>
            </a:xfrm>
            <a:custGeom>
              <a:avLst/>
              <a:gdLst/>
              <a:ahLst/>
              <a:cxnLst/>
              <a:rect l="l" t="t" r="r" b="b"/>
              <a:pathLst>
                <a:path w="6082" h="3998" extrusionOk="0">
                  <a:moveTo>
                    <a:pt x="1806" y="1"/>
                  </a:moveTo>
                  <a:cubicBezTo>
                    <a:pt x="714" y="1"/>
                    <a:pt x="0" y="1685"/>
                    <a:pt x="1169" y="2434"/>
                  </a:cubicBezTo>
                  <a:cubicBezTo>
                    <a:pt x="2063" y="2998"/>
                    <a:pt x="2909" y="3641"/>
                    <a:pt x="3944" y="3939"/>
                  </a:cubicBezTo>
                  <a:cubicBezTo>
                    <a:pt x="4081" y="3979"/>
                    <a:pt x="4211" y="3997"/>
                    <a:pt x="4333" y="3997"/>
                  </a:cubicBezTo>
                  <a:cubicBezTo>
                    <a:pt x="5641" y="3997"/>
                    <a:pt x="6081" y="1878"/>
                    <a:pt x="4633" y="1462"/>
                  </a:cubicBezTo>
                  <a:cubicBezTo>
                    <a:pt x="3850" y="1227"/>
                    <a:pt x="3160" y="647"/>
                    <a:pt x="2470" y="208"/>
                  </a:cubicBezTo>
                  <a:cubicBezTo>
                    <a:pt x="2242" y="64"/>
                    <a:pt x="2017" y="1"/>
                    <a:pt x="1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3"/>
            <p:cNvSpPr/>
            <p:nvPr/>
          </p:nvSpPr>
          <p:spPr>
            <a:xfrm>
              <a:off x="5952580" y="2332848"/>
              <a:ext cx="182058" cy="129427"/>
            </a:xfrm>
            <a:custGeom>
              <a:avLst/>
              <a:gdLst/>
              <a:ahLst/>
              <a:cxnLst/>
              <a:rect l="l" t="t" r="r" b="b"/>
              <a:pathLst>
                <a:path w="3089" h="2196" extrusionOk="0">
                  <a:moveTo>
                    <a:pt x="1553" y="1"/>
                  </a:moveTo>
                  <a:cubicBezTo>
                    <a:pt x="1" y="1"/>
                    <a:pt x="1" y="2195"/>
                    <a:pt x="1553" y="2195"/>
                  </a:cubicBezTo>
                  <a:cubicBezTo>
                    <a:pt x="3089" y="2195"/>
                    <a:pt x="3089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1" name="Google Shape;4901;p53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Well done!</a:t>
            </a:r>
            <a:endParaRPr sz="2000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grpSp>
        <p:nvGrpSpPr>
          <p:cNvPr id="4902" name="Google Shape;490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03" name="Google Shape;490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4" name="Google Shape;490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5" name="Google Shape;490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6" name="Google Shape;490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7" name="Google Shape;490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08" name="Google Shape;490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09" name="Google Shape;4909;p5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10" name="Google Shape;4910;p53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11" name="Google Shape;4911;p53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12" name="Google Shape;491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13" name="Google Shape;491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14" name="Google Shape;4914;p5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5" name="Google Shape;4915;p53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53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7" name="Google Shape;4917;p53"/>
          <p:cNvGrpSpPr/>
          <p:nvPr/>
        </p:nvGrpSpPr>
        <p:grpSpPr>
          <a:xfrm>
            <a:off x="4447893" y="1103939"/>
            <a:ext cx="3315940" cy="1197656"/>
            <a:chOff x="1248037" y="989000"/>
            <a:chExt cx="3563994" cy="1287248"/>
          </a:xfrm>
        </p:grpSpPr>
        <p:sp>
          <p:nvSpPr>
            <p:cNvPr id="4918" name="Google Shape;4918;p53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4919" name="Google Shape;4919;p53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sp>
        <p:nvSpPr>
          <p:cNvPr id="69" name="Text Box 6">
            <a:extLst>
              <a:ext uri="{FF2B5EF4-FFF2-40B4-BE49-F238E27FC236}">
                <a16:creationId xmlns:a16="http://schemas.microsoft.com/office/drawing/2014/main" id="{8E734521-5FA2-4390-9A3D-129450FD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2161" y="7134838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b="0" kern="120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46772ADA-5C46-4D9F-A99A-20438D7E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93361" y="2653326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Box 6">
            <a:extLst>
              <a:ext uri="{FF2B5EF4-FFF2-40B4-BE49-F238E27FC236}">
                <a16:creationId xmlns:a16="http://schemas.microsoft.com/office/drawing/2014/main" id="{D07A3203-BBE0-45C4-9D1B-3E0ED630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2161" y="7134838"/>
            <a:ext cx="48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b="0" kern="120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2" name="Text Box 34">
            <a:extLst>
              <a:ext uri="{FF2B5EF4-FFF2-40B4-BE49-F238E27FC236}">
                <a16:creationId xmlns:a16="http://schemas.microsoft.com/office/drawing/2014/main" id="{34F34F58-D1A1-4517-B067-CFF131DA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13" y="1195186"/>
            <a:ext cx="37032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Em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hãy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nêu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những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việc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làm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chăm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sóc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động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vật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gia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</a:t>
            </a:r>
            <a:r>
              <a:rPr lang="en-US" altLang="en-US" sz="2800" kern="1200" dirty="0" err="1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cầm</a:t>
            </a:r>
            <a:r>
              <a:rPr lang="en-US" altLang="en-US" sz="2800" kern="1200" dirty="0">
                <a:solidFill>
                  <a:srgbClr val="7030A0"/>
                </a:solidFill>
                <a:latin typeface="Times" panose="02020603060405020304" pitchFamily="18" charset="0"/>
                <a:ea typeface="+mn-ea"/>
              </a:rPr>
              <a:t> ?</a:t>
            </a:r>
          </a:p>
        </p:txBody>
      </p:sp>
      <p:sp>
        <p:nvSpPr>
          <p:cNvPr id="73" name="Text Box 35">
            <a:extLst>
              <a:ext uri="{FF2B5EF4-FFF2-40B4-BE49-F238E27FC236}">
                <a16:creationId xmlns:a16="http://schemas.microsoft.com/office/drawing/2014/main" id="{D42229B3-60CF-4922-9D52-ABB54513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12361" y="7287238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-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Em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cần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làm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gì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để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thể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hiện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tôn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trọng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phụ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2000" b="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nữ</a:t>
            </a:r>
            <a:r>
              <a:rPr lang="en-US" altLang="en-US" sz="2000" b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? </a:t>
            </a:r>
          </a:p>
        </p:txBody>
      </p:sp>
      <p:sp>
        <p:nvSpPr>
          <p:cNvPr id="67" name="Text Box 288">
            <a:extLst>
              <a:ext uri="{FF2B5EF4-FFF2-40B4-BE49-F238E27FC236}">
                <a16:creationId xmlns:a16="http://schemas.microsoft.com/office/drawing/2014/main" id="{28E6C1FC-6A23-4708-B329-D1FE919D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44" y="2656178"/>
            <a:ext cx="40189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236;p55">
            <a:extLst>
              <a:ext uri="{FF2B5EF4-FFF2-40B4-BE49-F238E27FC236}">
                <a16:creationId xmlns:a16="http://schemas.microsoft.com/office/drawing/2014/main" id="{3A00D25A-3711-435C-8901-5BB1040A3931}"/>
              </a:ext>
            </a:extLst>
          </p:cNvPr>
          <p:cNvGrpSpPr/>
          <p:nvPr/>
        </p:nvGrpSpPr>
        <p:grpSpPr>
          <a:xfrm>
            <a:off x="1110048" y="535001"/>
            <a:ext cx="1713628" cy="1019340"/>
            <a:chOff x="3234293" y="3952815"/>
            <a:chExt cx="1018017" cy="605561"/>
          </a:xfrm>
        </p:grpSpPr>
        <p:sp>
          <p:nvSpPr>
            <p:cNvPr id="116" name="Google Shape;1237;p55">
              <a:extLst>
                <a:ext uri="{FF2B5EF4-FFF2-40B4-BE49-F238E27FC236}">
                  <a16:creationId xmlns:a16="http://schemas.microsoft.com/office/drawing/2014/main" id="{2E58FD76-9C9A-496B-BB19-FACD01F764B5}"/>
                </a:ext>
              </a:extLst>
            </p:cNvPr>
            <p:cNvSpPr/>
            <p:nvPr/>
          </p:nvSpPr>
          <p:spPr>
            <a:xfrm>
              <a:off x="3234293" y="3952815"/>
              <a:ext cx="1018017" cy="605561"/>
            </a:xfrm>
            <a:custGeom>
              <a:avLst/>
              <a:gdLst/>
              <a:ahLst/>
              <a:cxnLst/>
              <a:rect l="l" t="t" r="r" b="b"/>
              <a:pathLst>
                <a:path w="34093" h="20280" extrusionOk="0">
                  <a:moveTo>
                    <a:pt x="19121" y="3014"/>
                  </a:moveTo>
                  <a:lnTo>
                    <a:pt x="19126" y="3026"/>
                  </a:lnTo>
                  <a:cubicBezTo>
                    <a:pt x="19123" y="3023"/>
                    <a:pt x="19118" y="3022"/>
                    <a:pt x="19115" y="3019"/>
                  </a:cubicBezTo>
                  <a:cubicBezTo>
                    <a:pt x="19117" y="3017"/>
                    <a:pt x="19120" y="3016"/>
                    <a:pt x="19121" y="3014"/>
                  </a:cubicBezTo>
                  <a:close/>
                  <a:moveTo>
                    <a:pt x="22036" y="1"/>
                  </a:moveTo>
                  <a:cubicBezTo>
                    <a:pt x="22018" y="1"/>
                    <a:pt x="21999" y="1"/>
                    <a:pt x="21981" y="2"/>
                  </a:cubicBezTo>
                  <a:cubicBezTo>
                    <a:pt x="21657" y="20"/>
                    <a:pt x="21343" y="122"/>
                    <a:pt x="21071" y="300"/>
                  </a:cubicBezTo>
                  <a:cubicBezTo>
                    <a:pt x="21042" y="320"/>
                    <a:pt x="21015" y="342"/>
                    <a:pt x="20988" y="363"/>
                  </a:cubicBezTo>
                  <a:cubicBezTo>
                    <a:pt x="20800" y="366"/>
                    <a:pt x="20614" y="395"/>
                    <a:pt x="20436" y="453"/>
                  </a:cubicBezTo>
                  <a:lnTo>
                    <a:pt x="19894" y="630"/>
                  </a:lnTo>
                  <a:cubicBezTo>
                    <a:pt x="19785" y="667"/>
                    <a:pt x="19678" y="714"/>
                    <a:pt x="19577" y="772"/>
                  </a:cubicBezTo>
                  <a:cubicBezTo>
                    <a:pt x="19463" y="782"/>
                    <a:pt x="19348" y="806"/>
                    <a:pt x="19237" y="842"/>
                  </a:cubicBezTo>
                  <a:lnTo>
                    <a:pt x="19234" y="843"/>
                  </a:lnTo>
                  <a:cubicBezTo>
                    <a:pt x="19074" y="894"/>
                    <a:pt x="18921" y="969"/>
                    <a:pt x="18782" y="1067"/>
                  </a:cubicBezTo>
                  <a:cubicBezTo>
                    <a:pt x="18746" y="1093"/>
                    <a:pt x="18710" y="1121"/>
                    <a:pt x="18678" y="1149"/>
                  </a:cubicBezTo>
                  <a:cubicBezTo>
                    <a:pt x="18635" y="1146"/>
                    <a:pt x="18590" y="1145"/>
                    <a:pt x="18546" y="1145"/>
                  </a:cubicBezTo>
                  <a:cubicBezTo>
                    <a:pt x="18201" y="1155"/>
                    <a:pt x="17868" y="1265"/>
                    <a:pt x="17584" y="1459"/>
                  </a:cubicBezTo>
                  <a:cubicBezTo>
                    <a:pt x="17546" y="1487"/>
                    <a:pt x="17508" y="1517"/>
                    <a:pt x="17473" y="1550"/>
                  </a:cubicBezTo>
                  <a:cubicBezTo>
                    <a:pt x="17422" y="1544"/>
                    <a:pt x="17372" y="1541"/>
                    <a:pt x="17321" y="1541"/>
                  </a:cubicBezTo>
                  <a:cubicBezTo>
                    <a:pt x="17256" y="1541"/>
                    <a:pt x="17190" y="1546"/>
                    <a:pt x="17126" y="1554"/>
                  </a:cubicBezTo>
                  <a:cubicBezTo>
                    <a:pt x="17032" y="1569"/>
                    <a:pt x="16942" y="1591"/>
                    <a:pt x="16853" y="1622"/>
                  </a:cubicBezTo>
                  <a:lnTo>
                    <a:pt x="15438" y="2084"/>
                  </a:lnTo>
                  <a:cubicBezTo>
                    <a:pt x="15352" y="2112"/>
                    <a:pt x="15268" y="2146"/>
                    <a:pt x="15188" y="2186"/>
                  </a:cubicBezTo>
                  <a:cubicBezTo>
                    <a:pt x="15177" y="2192"/>
                    <a:pt x="15168" y="2198"/>
                    <a:pt x="15159" y="2204"/>
                  </a:cubicBezTo>
                  <a:cubicBezTo>
                    <a:pt x="15069" y="2217"/>
                    <a:pt x="14980" y="2238"/>
                    <a:pt x="14892" y="2266"/>
                  </a:cubicBezTo>
                  <a:cubicBezTo>
                    <a:pt x="14726" y="2318"/>
                    <a:pt x="14570" y="2395"/>
                    <a:pt x="14428" y="2495"/>
                  </a:cubicBezTo>
                  <a:cubicBezTo>
                    <a:pt x="14321" y="2572"/>
                    <a:pt x="14225" y="2664"/>
                    <a:pt x="14143" y="2769"/>
                  </a:cubicBezTo>
                  <a:cubicBezTo>
                    <a:pt x="14045" y="2752"/>
                    <a:pt x="13946" y="2740"/>
                    <a:pt x="13846" y="2735"/>
                  </a:cubicBezTo>
                  <a:cubicBezTo>
                    <a:pt x="13820" y="2734"/>
                    <a:pt x="13794" y="2734"/>
                    <a:pt x="13768" y="2734"/>
                  </a:cubicBezTo>
                  <a:cubicBezTo>
                    <a:pt x="13569" y="2734"/>
                    <a:pt x="13370" y="2764"/>
                    <a:pt x="13180" y="2826"/>
                  </a:cubicBezTo>
                  <a:lnTo>
                    <a:pt x="12638" y="3004"/>
                  </a:lnTo>
                  <a:cubicBezTo>
                    <a:pt x="12536" y="3036"/>
                    <a:pt x="12435" y="3081"/>
                    <a:pt x="12340" y="3133"/>
                  </a:cubicBezTo>
                  <a:cubicBezTo>
                    <a:pt x="12315" y="3136"/>
                    <a:pt x="12290" y="3136"/>
                    <a:pt x="12264" y="3140"/>
                  </a:cubicBezTo>
                  <a:cubicBezTo>
                    <a:pt x="12183" y="3157"/>
                    <a:pt x="12101" y="3177"/>
                    <a:pt x="12023" y="3204"/>
                  </a:cubicBezTo>
                  <a:lnTo>
                    <a:pt x="11019" y="3532"/>
                  </a:lnTo>
                  <a:cubicBezTo>
                    <a:pt x="10919" y="3566"/>
                    <a:pt x="10822" y="3608"/>
                    <a:pt x="10729" y="3660"/>
                  </a:cubicBezTo>
                  <a:cubicBezTo>
                    <a:pt x="10699" y="3663"/>
                    <a:pt x="10668" y="3666"/>
                    <a:pt x="10638" y="3672"/>
                  </a:cubicBezTo>
                  <a:cubicBezTo>
                    <a:pt x="10557" y="3688"/>
                    <a:pt x="10478" y="3709"/>
                    <a:pt x="10399" y="3735"/>
                  </a:cubicBezTo>
                  <a:lnTo>
                    <a:pt x="9396" y="4063"/>
                  </a:lnTo>
                  <a:cubicBezTo>
                    <a:pt x="9291" y="4099"/>
                    <a:pt x="9188" y="4143"/>
                    <a:pt x="9090" y="4198"/>
                  </a:cubicBezTo>
                  <a:cubicBezTo>
                    <a:pt x="8779" y="4198"/>
                    <a:pt x="8476" y="4310"/>
                    <a:pt x="8240" y="4513"/>
                  </a:cubicBezTo>
                  <a:lnTo>
                    <a:pt x="8222" y="4513"/>
                  </a:lnTo>
                  <a:cubicBezTo>
                    <a:pt x="8068" y="4519"/>
                    <a:pt x="7915" y="4547"/>
                    <a:pt x="7768" y="4596"/>
                  </a:cubicBezTo>
                  <a:cubicBezTo>
                    <a:pt x="7602" y="4648"/>
                    <a:pt x="7446" y="4725"/>
                    <a:pt x="7304" y="4825"/>
                  </a:cubicBezTo>
                  <a:cubicBezTo>
                    <a:pt x="7016" y="5029"/>
                    <a:pt x="6819" y="5339"/>
                    <a:pt x="6758" y="5688"/>
                  </a:cubicBezTo>
                  <a:cubicBezTo>
                    <a:pt x="6725" y="5860"/>
                    <a:pt x="6725" y="6037"/>
                    <a:pt x="6758" y="6207"/>
                  </a:cubicBezTo>
                  <a:cubicBezTo>
                    <a:pt x="6774" y="6291"/>
                    <a:pt x="6796" y="6374"/>
                    <a:pt x="6825" y="6454"/>
                  </a:cubicBezTo>
                  <a:lnTo>
                    <a:pt x="7286" y="7865"/>
                  </a:lnTo>
                  <a:cubicBezTo>
                    <a:pt x="7307" y="7927"/>
                    <a:pt x="7323" y="7973"/>
                    <a:pt x="7335" y="8003"/>
                  </a:cubicBezTo>
                  <a:cubicBezTo>
                    <a:pt x="7381" y="8122"/>
                    <a:pt x="7443" y="8233"/>
                    <a:pt x="7519" y="8335"/>
                  </a:cubicBezTo>
                  <a:cubicBezTo>
                    <a:pt x="7157" y="8499"/>
                    <a:pt x="6801" y="8665"/>
                    <a:pt x="6455" y="8837"/>
                  </a:cubicBezTo>
                  <a:lnTo>
                    <a:pt x="6452" y="8702"/>
                  </a:lnTo>
                  <a:cubicBezTo>
                    <a:pt x="6440" y="8188"/>
                    <a:pt x="6112" y="7734"/>
                    <a:pt x="5626" y="7564"/>
                  </a:cubicBezTo>
                  <a:cubicBezTo>
                    <a:pt x="5492" y="7517"/>
                    <a:pt x="5354" y="7494"/>
                    <a:pt x="5217" y="7494"/>
                  </a:cubicBezTo>
                  <a:cubicBezTo>
                    <a:pt x="4858" y="7494"/>
                    <a:pt x="4509" y="7651"/>
                    <a:pt x="4271" y="7938"/>
                  </a:cubicBezTo>
                  <a:lnTo>
                    <a:pt x="2892" y="9582"/>
                  </a:lnTo>
                  <a:lnTo>
                    <a:pt x="1368" y="9551"/>
                  </a:lnTo>
                  <a:cubicBezTo>
                    <a:pt x="1359" y="9550"/>
                    <a:pt x="1350" y="9550"/>
                    <a:pt x="1341" y="9550"/>
                  </a:cubicBezTo>
                  <a:cubicBezTo>
                    <a:pt x="816" y="9550"/>
                    <a:pt x="349" y="9883"/>
                    <a:pt x="177" y="10380"/>
                  </a:cubicBezTo>
                  <a:cubicBezTo>
                    <a:pt x="0" y="10886"/>
                    <a:pt x="171" y="11447"/>
                    <a:pt x="598" y="11769"/>
                  </a:cubicBezTo>
                  <a:lnTo>
                    <a:pt x="1836" y="12704"/>
                  </a:lnTo>
                  <a:lnTo>
                    <a:pt x="1750" y="15044"/>
                  </a:lnTo>
                  <a:cubicBezTo>
                    <a:pt x="1735" y="15456"/>
                    <a:pt x="1928" y="15848"/>
                    <a:pt x="2263" y="16089"/>
                  </a:cubicBezTo>
                  <a:cubicBezTo>
                    <a:pt x="2308" y="16262"/>
                    <a:pt x="2357" y="16437"/>
                    <a:pt x="2415" y="16617"/>
                  </a:cubicBezTo>
                  <a:cubicBezTo>
                    <a:pt x="2941" y="18277"/>
                    <a:pt x="4032" y="19441"/>
                    <a:pt x="5526" y="19966"/>
                  </a:cubicBezTo>
                  <a:cubicBezTo>
                    <a:pt x="5790" y="20058"/>
                    <a:pt x="6060" y="20129"/>
                    <a:pt x="6335" y="20180"/>
                  </a:cubicBezTo>
                  <a:cubicBezTo>
                    <a:pt x="6735" y="20253"/>
                    <a:pt x="7117" y="20279"/>
                    <a:pt x="7460" y="20279"/>
                  </a:cubicBezTo>
                  <a:cubicBezTo>
                    <a:pt x="8276" y="20279"/>
                    <a:pt x="8871" y="20130"/>
                    <a:pt x="8960" y="20107"/>
                  </a:cubicBezTo>
                  <a:cubicBezTo>
                    <a:pt x="8978" y="20102"/>
                    <a:pt x="8994" y="20096"/>
                    <a:pt x="9012" y="20092"/>
                  </a:cubicBezTo>
                  <a:lnTo>
                    <a:pt x="11337" y="19366"/>
                  </a:lnTo>
                  <a:cubicBezTo>
                    <a:pt x="11382" y="19371"/>
                    <a:pt x="11427" y="19374"/>
                    <a:pt x="11472" y="19374"/>
                  </a:cubicBezTo>
                  <a:cubicBezTo>
                    <a:pt x="11621" y="19374"/>
                    <a:pt x="11768" y="19347"/>
                    <a:pt x="11907" y="19295"/>
                  </a:cubicBezTo>
                  <a:lnTo>
                    <a:pt x="14944" y="18127"/>
                  </a:lnTo>
                  <a:cubicBezTo>
                    <a:pt x="14949" y="18126"/>
                    <a:pt x="14952" y="18123"/>
                    <a:pt x="14956" y="18121"/>
                  </a:cubicBezTo>
                  <a:cubicBezTo>
                    <a:pt x="14959" y="18120"/>
                    <a:pt x="14965" y="18118"/>
                    <a:pt x="14970" y="18117"/>
                  </a:cubicBezTo>
                  <a:lnTo>
                    <a:pt x="27308" y="13063"/>
                  </a:lnTo>
                  <a:cubicBezTo>
                    <a:pt x="27384" y="13033"/>
                    <a:pt x="27458" y="12998"/>
                    <a:pt x="27529" y="12956"/>
                  </a:cubicBezTo>
                  <a:cubicBezTo>
                    <a:pt x="27541" y="12949"/>
                    <a:pt x="27553" y="12940"/>
                    <a:pt x="27565" y="12932"/>
                  </a:cubicBezTo>
                  <a:cubicBezTo>
                    <a:pt x="27605" y="12906"/>
                    <a:pt x="27645" y="12877"/>
                    <a:pt x="27683" y="12846"/>
                  </a:cubicBezTo>
                  <a:cubicBezTo>
                    <a:pt x="27692" y="12839"/>
                    <a:pt x="27701" y="12831"/>
                    <a:pt x="27710" y="12824"/>
                  </a:cubicBezTo>
                  <a:cubicBezTo>
                    <a:pt x="27719" y="12817"/>
                    <a:pt x="27723" y="12814"/>
                    <a:pt x="27728" y="12808"/>
                  </a:cubicBezTo>
                  <a:cubicBezTo>
                    <a:pt x="27750" y="12788"/>
                    <a:pt x="27768" y="12765"/>
                    <a:pt x="27789" y="12742"/>
                  </a:cubicBezTo>
                  <a:cubicBezTo>
                    <a:pt x="27809" y="12722"/>
                    <a:pt x="27830" y="12701"/>
                    <a:pt x="27850" y="12677"/>
                  </a:cubicBezTo>
                  <a:cubicBezTo>
                    <a:pt x="27930" y="12582"/>
                    <a:pt x="27995" y="12478"/>
                    <a:pt x="28047" y="12366"/>
                  </a:cubicBezTo>
                  <a:lnTo>
                    <a:pt x="28896" y="11328"/>
                  </a:lnTo>
                  <a:cubicBezTo>
                    <a:pt x="29016" y="11250"/>
                    <a:pt x="29120" y="11152"/>
                    <a:pt x="29206" y="11037"/>
                  </a:cubicBezTo>
                  <a:lnTo>
                    <a:pt x="29866" y="10149"/>
                  </a:lnTo>
                  <a:lnTo>
                    <a:pt x="30510" y="10166"/>
                  </a:lnTo>
                  <a:cubicBezTo>
                    <a:pt x="30523" y="10167"/>
                    <a:pt x="30535" y="10167"/>
                    <a:pt x="30548" y="10167"/>
                  </a:cubicBezTo>
                  <a:cubicBezTo>
                    <a:pt x="31016" y="10167"/>
                    <a:pt x="31445" y="9901"/>
                    <a:pt x="31651" y="9478"/>
                  </a:cubicBezTo>
                  <a:cubicBezTo>
                    <a:pt x="31865" y="9045"/>
                    <a:pt x="31804" y="8527"/>
                    <a:pt x="31497" y="8154"/>
                  </a:cubicBezTo>
                  <a:lnTo>
                    <a:pt x="31899" y="7663"/>
                  </a:lnTo>
                  <a:lnTo>
                    <a:pt x="31902" y="7662"/>
                  </a:lnTo>
                  <a:lnTo>
                    <a:pt x="33732" y="5428"/>
                  </a:lnTo>
                  <a:cubicBezTo>
                    <a:pt x="34025" y="5069"/>
                    <a:pt x="34092" y="4575"/>
                    <a:pt x="33907" y="4149"/>
                  </a:cubicBezTo>
                  <a:cubicBezTo>
                    <a:pt x="33720" y="3725"/>
                    <a:pt x="33310" y="3440"/>
                    <a:pt x="32847" y="3413"/>
                  </a:cubicBezTo>
                  <a:lnTo>
                    <a:pt x="30322" y="3269"/>
                  </a:lnTo>
                  <a:lnTo>
                    <a:pt x="23923" y="2903"/>
                  </a:lnTo>
                  <a:cubicBezTo>
                    <a:pt x="23922" y="2832"/>
                    <a:pt x="23914" y="2760"/>
                    <a:pt x="23902" y="2691"/>
                  </a:cubicBezTo>
                  <a:cubicBezTo>
                    <a:pt x="23886" y="2608"/>
                    <a:pt x="23864" y="2525"/>
                    <a:pt x="23837" y="2444"/>
                  </a:cubicBezTo>
                  <a:lnTo>
                    <a:pt x="23824" y="2401"/>
                  </a:lnTo>
                  <a:cubicBezTo>
                    <a:pt x="23788" y="2295"/>
                    <a:pt x="23742" y="2192"/>
                    <a:pt x="23687" y="2096"/>
                  </a:cubicBezTo>
                  <a:cubicBezTo>
                    <a:pt x="23686" y="2088"/>
                    <a:pt x="23684" y="2082"/>
                    <a:pt x="23684" y="2076"/>
                  </a:cubicBezTo>
                  <a:cubicBezTo>
                    <a:pt x="23668" y="1989"/>
                    <a:pt x="23646" y="1901"/>
                    <a:pt x="23618" y="1817"/>
                  </a:cubicBezTo>
                  <a:lnTo>
                    <a:pt x="23353" y="1011"/>
                  </a:lnTo>
                  <a:cubicBezTo>
                    <a:pt x="23328" y="929"/>
                    <a:pt x="23297" y="851"/>
                    <a:pt x="23260" y="774"/>
                  </a:cubicBezTo>
                  <a:cubicBezTo>
                    <a:pt x="23181" y="615"/>
                    <a:pt x="23074" y="474"/>
                    <a:pt x="22944" y="355"/>
                  </a:cubicBezTo>
                  <a:cubicBezTo>
                    <a:pt x="22696" y="127"/>
                    <a:pt x="22372" y="1"/>
                    <a:pt x="2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10680000" algn="bl" rotWithShape="0">
                <a:srgbClr val="35288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238;p55">
              <a:extLst>
                <a:ext uri="{FF2B5EF4-FFF2-40B4-BE49-F238E27FC236}">
                  <a16:creationId xmlns:a16="http://schemas.microsoft.com/office/drawing/2014/main" id="{C8E17BEF-698F-462B-AA8E-8574C2635802}"/>
                </a:ext>
              </a:extLst>
            </p:cNvPr>
            <p:cNvSpPr/>
            <p:nvPr/>
          </p:nvSpPr>
          <p:spPr>
            <a:xfrm>
              <a:off x="3574339" y="4075002"/>
              <a:ext cx="463069" cy="384686"/>
            </a:xfrm>
            <a:custGeom>
              <a:avLst/>
              <a:gdLst/>
              <a:ahLst/>
              <a:cxnLst/>
              <a:rect l="l" t="t" r="r" b="b"/>
              <a:pathLst>
                <a:path w="15508" h="12883" extrusionOk="0">
                  <a:moveTo>
                    <a:pt x="11721" y="1"/>
                  </a:moveTo>
                  <a:lnTo>
                    <a:pt x="1" y="4079"/>
                  </a:lnTo>
                  <a:lnTo>
                    <a:pt x="3114" y="12882"/>
                  </a:lnTo>
                  <a:lnTo>
                    <a:pt x="15507" y="7805"/>
                  </a:lnTo>
                  <a:lnTo>
                    <a:pt x="13834" y="7483"/>
                  </a:lnTo>
                  <a:lnTo>
                    <a:pt x="14528" y="5865"/>
                  </a:lnTo>
                  <a:lnTo>
                    <a:pt x="13031" y="5595"/>
                  </a:lnTo>
                  <a:lnTo>
                    <a:pt x="13672" y="4169"/>
                  </a:lnTo>
                  <a:lnTo>
                    <a:pt x="12028" y="3592"/>
                  </a:lnTo>
                  <a:lnTo>
                    <a:pt x="12796" y="1983"/>
                  </a:lnTo>
                  <a:lnTo>
                    <a:pt x="11307" y="1436"/>
                  </a:lnTo>
                  <a:lnTo>
                    <a:pt x="11721" y="1"/>
                  </a:ln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239;p55">
              <a:extLst>
                <a:ext uri="{FF2B5EF4-FFF2-40B4-BE49-F238E27FC236}">
                  <a16:creationId xmlns:a16="http://schemas.microsoft.com/office/drawing/2014/main" id="{CFB7EAB7-2B0E-4D8B-856D-2024D7872A70}"/>
                </a:ext>
              </a:extLst>
            </p:cNvPr>
            <p:cNvSpPr/>
            <p:nvPr/>
          </p:nvSpPr>
          <p:spPr>
            <a:xfrm>
              <a:off x="3484998" y="4196771"/>
              <a:ext cx="182355" cy="297794"/>
            </a:xfrm>
            <a:custGeom>
              <a:avLst/>
              <a:gdLst/>
              <a:ahLst/>
              <a:cxnLst/>
              <a:rect l="l" t="t" r="r" b="b"/>
              <a:pathLst>
                <a:path w="6107" h="9973" extrusionOk="0">
                  <a:moveTo>
                    <a:pt x="2993" y="1"/>
                  </a:moveTo>
                  <a:lnTo>
                    <a:pt x="0" y="1124"/>
                  </a:lnTo>
                  <a:lnTo>
                    <a:pt x="3069" y="9972"/>
                  </a:lnTo>
                  <a:lnTo>
                    <a:pt x="6106" y="8804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240;p55">
              <a:extLst>
                <a:ext uri="{FF2B5EF4-FFF2-40B4-BE49-F238E27FC236}">
                  <a16:creationId xmlns:a16="http://schemas.microsoft.com/office/drawing/2014/main" id="{B01E2AC6-A5E7-4FCB-AE73-6429E0ABB9F1}"/>
                </a:ext>
              </a:extLst>
            </p:cNvPr>
            <p:cNvSpPr/>
            <p:nvPr/>
          </p:nvSpPr>
          <p:spPr>
            <a:xfrm>
              <a:off x="4137558" y="4087215"/>
              <a:ext cx="75426" cy="71037"/>
            </a:xfrm>
            <a:custGeom>
              <a:avLst/>
              <a:gdLst/>
              <a:ahLst/>
              <a:cxnLst/>
              <a:rect l="l" t="t" r="r" b="b"/>
              <a:pathLst>
                <a:path w="2526" h="2379" extrusionOk="0">
                  <a:moveTo>
                    <a:pt x="0" y="0"/>
                  </a:moveTo>
                  <a:cubicBezTo>
                    <a:pt x="26" y="105"/>
                    <a:pt x="54" y="209"/>
                    <a:pt x="85" y="316"/>
                  </a:cubicBezTo>
                  <a:cubicBezTo>
                    <a:pt x="288" y="1030"/>
                    <a:pt x="480" y="1714"/>
                    <a:pt x="695" y="2379"/>
                  </a:cubicBezTo>
                  <a:lnTo>
                    <a:pt x="2526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241;p55">
              <a:extLst>
                <a:ext uri="{FF2B5EF4-FFF2-40B4-BE49-F238E27FC236}">
                  <a16:creationId xmlns:a16="http://schemas.microsoft.com/office/drawing/2014/main" id="{1FEBE5CB-8511-4BE7-9C20-3471556A3B97}"/>
                </a:ext>
              </a:extLst>
            </p:cNvPr>
            <p:cNvSpPr/>
            <p:nvPr/>
          </p:nvSpPr>
          <p:spPr>
            <a:xfrm>
              <a:off x="3911936" y="4075002"/>
              <a:ext cx="246375" cy="233595"/>
            </a:xfrm>
            <a:custGeom>
              <a:avLst/>
              <a:gdLst/>
              <a:ahLst/>
              <a:cxnLst/>
              <a:rect l="l" t="t" r="r" b="b"/>
              <a:pathLst>
                <a:path w="8251" h="7823" extrusionOk="0">
                  <a:moveTo>
                    <a:pt x="415" y="1"/>
                  </a:moveTo>
                  <a:lnTo>
                    <a:pt x="1" y="1436"/>
                  </a:lnTo>
                  <a:lnTo>
                    <a:pt x="1612" y="2058"/>
                  </a:lnTo>
                  <a:lnTo>
                    <a:pt x="722" y="3592"/>
                  </a:lnTo>
                  <a:lnTo>
                    <a:pt x="2296" y="4153"/>
                  </a:lnTo>
                  <a:lnTo>
                    <a:pt x="1585" y="5628"/>
                  </a:lnTo>
                  <a:lnTo>
                    <a:pt x="3384" y="5923"/>
                  </a:lnTo>
                  <a:lnTo>
                    <a:pt x="2528" y="7483"/>
                  </a:lnTo>
                  <a:lnTo>
                    <a:pt x="4127" y="7822"/>
                  </a:lnTo>
                  <a:lnTo>
                    <a:pt x="8251" y="2788"/>
                  </a:lnTo>
                  <a:cubicBezTo>
                    <a:pt x="8036" y="2123"/>
                    <a:pt x="7844" y="1439"/>
                    <a:pt x="7640" y="725"/>
                  </a:cubicBezTo>
                  <a:cubicBezTo>
                    <a:pt x="7610" y="618"/>
                    <a:pt x="7582" y="514"/>
                    <a:pt x="7556" y="40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242;p55">
              <a:extLst>
                <a:ext uri="{FF2B5EF4-FFF2-40B4-BE49-F238E27FC236}">
                  <a16:creationId xmlns:a16="http://schemas.microsoft.com/office/drawing/2014/main" id="{C90E3189-9A17-4DD2-B778-A100269BC0FB}"/>
                </a:ext>
              </a:extLst>
            </p:cNvPr>
            <p:cNvSpPr/>
            <p:nvPr/>
          </p:nvSpPr>
          <p:spPr>
            <a:xfrm>
              <a:off x="3306376" y="4230304"/>
              <a:ext cx="270412" cy="291165"/>
            </a:xfrm>
            <a:custGeom>
              <a:avLst/>
              <a:gdLst/>
              <a:ahLst/>
              <a:cxnLst/>
              <a:rect l="l" t="t" r="r" b="b"/>
              <a:pathLst>
                <a:path w="9056" h="9751" extrusionOk="0">
                  <a:moveTo>
                    <a:pt x="5982" y="1"/>
                  </a:moveTo>
                  <a:cubicBezTo>
                    <a:pt x="1967" y="1773"/>
                    <a:pt x="1" y="3252"/>
                    <a:pt x="1177" y="6950"/>
                  </a:cubicBezTo>
                  <a:cubicBezTo>
                    <a:pt x="1933" y="9326"/>
                    <a:pt x="3804" y="9751"/>
                    <a:pt x="5045" y="9751"/>
                  </a:cubicBezTo>
                  <a:cubicBezTo>
                    <a:pt x="5735" y="9751"/>
                    <a:pt x="6230" y="9619"/>
                    <a:pt x="6230" y="9619"/>
                  </a:cubicBezTo>
                  <a:lnTo>
                    <a:pt x="9055" y="8738"/>
                  </a:lnTo>
                  <a:lnTo>
                    <a:pt x="5982" y="1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243;p55">
              <a:extLst>
                <a:ext uri="{FF2B5EF4-FFF2-40B4-BE49-F238E27FC236}">
                  <a16:creationId xmlns:a16="http://schemas.microsoft.com/office/drawing/2014/main" id="{B769579B-1583-4259-9B5F-B44C8718028A}"/>
                </a:ext>
              </a:extLst>
            </p:cNvPr>
            <p:cNvSpPr/>
            <p:nvPr/>
          </p:nvSpPr>
          <p:spPr>
            <a:xfrm>
              <a:off x="3572100" y="4077421"/>
              <a:ext cx="467697" cy="382566"/>
            </a:xfrm>
            <a:custGeom>
              <a:avLst/>
              <a:gdLst/>
              <a:ahLst/>
              <a:cxnLst/>
              <a:rect l="l" t="t" r="r" b="b"/>
              <a:pathLst>
                <a:path w="15663" h="12812" extrusionOk="0">
                  <a:moveTo>
                    <a:pt x="11465" y="1537"/>
                  </a:moveTo>
                  <a:cubicBezTo>
                    <a:pt x="11895" y="1667"/>
                    <a:pt x="12321" y="1810"/>
                    <a:pt x="12742" y="1972"/>
                  </a:cubicBezTo>
                  <a:lnTo>
                    <a:pt x="11954" y="3465"/>
                  </a:lnTo>
                  <a:lnTo>
                    <a:pt x="7840" y="4861"/>
                  </a:lnTo>
                  <a:lnTo>
                    <a:pt x="3633" y="6287"/>
                  </a:lnTo>
                  <a:lnTo>
                    <a:pt x="1259" y="7093"/>
                  </a:lnTo>
                  <a:cubicBezTo>
                    <a:pt x="1250" y="7097"/>
                    <a:pt x="1239" y="7102"/>
                    <a:pt x="1232" y="7109"/>
                  </a:cubicBezTo>
                  <a:lnTo>
                    <a:pt x="891" y="6166"/>
                  </a:lnTo>
                  <a:lnTo>
                    <a:pt x="612" y="5397"/>
                  </a:lnTo>
                  <a:cubicBezTo>
                    <a:pt x="2030" y="4921"/>
                    <a:pt x="3444" y="4434"/>
                    <a:pt x="4856" y="3938"/>
                  </a:cubicBezTo>
                  <a:cubicBezTo>
                    <a:pt x="6270" y="3443"/>
                    <a:pt x="7681" y="2935"/>
                    <a:pt x="9089" y="2419"/>
                  </a:cubicBezTo>
                  <a:cubicBezTo>
                    <a:pt x="9881" y="2128"/>
                    <a:pt x="10674" y="1834"/>
                    <a:pt x="11465" y="1537"/>
                  </a:cubicBezTo>
                  <a:close/>
                  <a:moveTo>
                    <a:pt x="12052" y="3668"/>
                  </a:moveTo>
                  <a:lnTo>
                    <a:pt x="12870" y="3867"/>
                  </a:lnTo>
                  <a:lnTo>
                    <a:pt x="13305" y="3972"/>
                  </a:lnTo>
                  <a:lnTo>
                    <a:pt x="13508" y="4021"/>
                  </a:lnTo>
                  <a:cubicBezTo>
                    <a:pt x="13551" y="4032"/>
                    <a:pt x="13643" y="4038"/>
                    <a:pt x="13677" y="4069"/>
                  </a:cubicBezTo>
                  <a:cubicBezTo>
                    <a:pt x="13679" y="4072"/>
                    <a:pt x="13682" y="4073"/>
                    <a:pt x="13685" y="4075"/>
                  </a:cubicBezTo>
                  <a:cubicBezTo>
                    <a:pt x="13683" y="4079"/>
                    <a:pt x="13683" y="4082"/>
                    <a:pt x="13683" y="4087"/>
                  </a:cubicBezTo>
                  <a:cubicBezTo>
                    <a:pt x="13682" y="4115"/>
                    <a:pt x="13655" y="4152"/>
                    <a:pt x="13643" y="4176"/>
                  </a:cubicBezTo>
                  <a:cubicBezTo>
                    <a:pt x="13612" y="4240"/>
                    <a:pt x="13581" y="4302"/>
                    <a:pt x="13549" y="4366"/>
                  </a:cubicBezTo>
                  <a:lnTo>
                    <a:pt x="13351" y="4769"/>
                  </a:lnTo>
                  <a:lnTo>
                    <a:pt x="12966" y="5545"/>
                  </a:lnTo>
                  <a:cubicBezTo>
                    <a:pt x="11784" y="5996"/>
                    <a:pt x="10597" y="6440"/>
                    <a:pt x="9407" y="6875"/>
                  </a:cubicBezTo>
                  <a:cubicBezTo>
                    <a:pt x="9359" y="6976"/>
                    <a:pt x="9310" y="7078"/>
                    <a:pt x="9254" y="7172"/>
                  </a:cubicBezTo>
                  <a:cubicBezTo>
                    <a:pt x="9775" y="6982"/>
                    <a:pt x="10297" y="6790"/>
                    <a:pt x="10818" y="6596"/>
                  </a:cubicBezTo>
                  <a:cubicBezTo>
                    <a:pt x="11592" y="6308"/>
                    <a:pt x="12365" y="6017"/>
                    <a:pt x="13138" y="5722"/>
                  </a:cubicBezTo>
                  <a:cubicBezTo>
                    <a:pt x="13242" y="5713"/>
                    <a:pt x="13345" y="5708"/>
                    <a:pt x="13448" y="5708"/>
                  </a:cubicBezTo>
                  <a:cubicBezTo>
                    <a:pt x="13804" y="5708"/>
                    <a:pt x="14157" y="5762"/>
                    <a:pt x="14498" y="5869"/>
                  </a:cubicBezTo>
                  <a:lnTo>
                    <a:pt x="13805" y="7274"/>
                  </a:lnTo>
                  <a:cubicBezTo>
                    <a:pt x="12397" y="7816"/>
                    <a:pt x="10982" y="8344"/>
                    <a:pt x="9564" y="8859"/>
                  </a:cubicBezTo>
                  <a:cubicBezTo>
                    <a:pt x="8123" y="9381"/>
                    <a:pt x="6676" y="9890"/>
                    <a:pt x="5225" y="10384"/>
                  </a:cubicBezTo>
                  <a:cubicBezTo>
                    <a:pt x="4407" y="10662"/>
                    <a:pt x="3587" y="10936"/>
                    <a:pt x="2765" y="11206"/>
                  </a:cubicBezTo>
                  <a:cubicBezTo>
                    <a:pt x="2751" y="11211"/>
                    <a:pt x="2738" y="11217"/>
                    <a:pt x="2726" y="11226"/>
                  </a:cubicBezTo>
                  <a:lnTo>
                    <a:pt x="2136" y="9599"/>
                  </a:lnTo>
                  <a:lnTo>
                    <a:pt x="2136" y="9599"/>
                  </a:lnTo>
                  <a:cubicBezTo>
                    <a:pt x="2139" y="9600"/>
                    <a:pt x="2143" y="9600"/>
                    <a:pt x="2147" y="9600"/>
                  </a:cubicBezTo>
                  <a:cubicBezTo>
                    <a:pt x="2150" y="9600"/>
                    <a:pt x="2154" y="9600"/>
                    <a:pt x="2158" y="9599"/>
                  </a:cubicBezTo>
                  <a:cubicBezTo>
                    <a:pt x="2181" y="9618"/>
                    <a:pt x="2209" y="9627"/>
                    <a:pt x="2237" y="9627"/>
                  </a:cubicBezTo>
                  <a:cubicBezTo>
                    <a:pt x="2253" y="9627"/>
                    <a:pt x="2270" y="9624"/>
                    <a:pt x="2285" y="9619"/>
                  </a:cubicBezTo>
                  <a:cubicBezTo>
                    <a:pt x="3455" y="9224"/>
                    <a:pt x="4623" y="8823"/>
                    <a:pt x="5789" y="8414"/>
                  </a:cubicBezTo>
                  <a:cubicBezTo>
                    <a:pt x="5790" y="8331"/>
                    <a:pt x="5801" y="8247"/>
                    <a:pt x="5816" y="8164"/>
                  </a:cubicBezTo>
                  <a:lnTo>
                    <a:pt x="5816" y="8164"/>
                  </a:lnTo>
                  <a:cubicBezTo>
                    <a:pt x="5412" y="8307"/>
                    <a:pt x="5007" y="8448"/>
                    <a:pt x="4602" y="8589"/>
                  </a:cubicBezTo>
                  <a:cubicBezTo>
                    <a:pt x="3809" y="8863"/>
                    <a:pt x="3016" y="9135"/>
                    <a:pt x="2222" y="9403"/>
                  </a:cubicBezTo>
                  <a:cubicBezTo>
                    <a:pt x="2210" y="9393"/>
                    <a:pt x="2196" y="9384"/>
                    <a:pt x="2182" y="9380"/>
                  </a:cubicBezTo>
                  <a:cubicBezTo>
                    <a:pt x="2169" y="9375"/>
                    <a:pt x="2157" y="9372"/>
                    <a:pt x="2144" y="9372"/>
                  </a:cubicBezTo>
                  <a:cubicBezTo>
                    <a:pt x="2115" y="9372"/>
                    <a:pt x="2086" y="9385"/>
                    <a:pt x="2066" y="9408"/>
                  </a:cubicBezTo>
                  <a:lnTo>
                    <a:pt x="2063" y="9400"/>
                  </a:lnTo>
                  <a:lnTo>
                    <a:pt x="1303" y="7307"/>
                  </a:lnTo>
                  <a:cubicBezTo>
                    <a:pt x="1321" y="7307"/>
                    <a:pt x="1339" y="7304"/>
                    <a:pt x="1355" y="7298"/>
                  </a:cubicBezTo>
                  <a:lnTo>
                    <a:pt x="5562" y="5870"/>
                  </a:lnTo>
                  <a:lnTo>
                    <a:pt x="9769" y="4443"/>
                  </a:lnTo>
                  <a:lnTo>
                    <a:pt x="12052" y="3668"/>
                  </a:lnTo>
                  <a:close/>
                  <a:moveTo>
                    <a:pt x="11793" y="0"/>
                  </a:moveTo>
                  <a:cubicBezTo>
                    <a:pt x="11752" y="0"/>
                    <a:pt x="11710" y="21"/>
                    <a:pt x="11690" y="71"/>
                  </a:cubicBezTo>
                  <a:cubicBezTo>
                    <a:pt x="11524" y="491"/>
                    <a:pt x="11383" y="920"/>
                    <a:pt x="11267" y="1356"/>
                  </a:cubicBezTo>
                  <a:cubicBezTo>
                    <a:pt x="11266" y="1361"/>
                    <a:pt x="11264" y="1367"/>
                    <a:pt x="11264" y="1371"/>
                  </a:cubicBezTo>
                  <a:cubicBezTo>
                    <a:pt x="9890" y="1886"/>
                    <a:pt x="8515" y="2392"/>
                    <a:pt x="7133" y="2889"/>
                  </a:cubicBezTo>
                  <a:cubicBezTo>
                    <a:pt x="5724" y="3397"/>
                    <a:pt x="4309" y="3895"/>
                    <a:pt x="2892" y="4383"/>
                  </a:cubicBezTo>
                  <a:cubicBezTo>
                    <a:pt x="2107" y="4655"/>
                    <a:pt x="1321" y="4922"/>
                    <a:pt x="534" y="5186"/>
                  </a:cubicBezTo>
                  <a:lnTo>
                    <a:pt x="226" y="4336"/>
                  </a:lnTo>
                  <a:cubicBezTo>
                    <a:pt x="211" y="4294"/>
                    <a:pt x="166" y="4273"/>
                    <a:pt x="123" y="4273"/>
                  </a:cubicBezTo>
                  <a:cubicBezTo>
                    <a:pt x="106" y="4273"/>
                    <a:pt x="89" y="4276"/>
                    <a:pt x="74" y="4283"/>
                  </a:cubicBezTo>
                  <a:cubicBezTo>
                    <a:pt x="14" y="4311"/>
                    <a:pt x="0" y="4378"/>
                    <a:pt x="21" y="4434"/>
                  </a:cubicBezTo>
                  <a:cubicBezTo>
                    <a:pt x="414" y="5517"/>
                    <a:pt x="806" y="6600"/>
                    <a:pt x="1199" y="7684"/>
                  </a:cubicBezTo>
                  <a:lnTo>
                    <a:pt x="2374" y="10918"/>
                  </a:lnTo>
                  <a:lnTo>
                    <a:pt x="3038" y="12748"/>
                  </a:lnTo>
                  <a:cubicBezTo>
                    <a:pt x="3053" y="12790"/>
                    <a:pt x="3098" y="12811"/>
                    <a:pt x="3141" y="12811"/>
                  </a:cubicBezTo>
                  <a:cubicBezTo>
                    <a:pt x="3158" y="12811"/>
                    <a:pt x="3175" y="12808"/>
                    <a:pt x="3189" y="12801"/>
                  </a:cubicBezTo>
                  <a:cubicBezTo>
                    <a:pt x="3250" y="12773"/>
                    <a:pt x="3263" y="12708"/>
                    <a:pt x="3243" y="12650"/>
                  </a:cubicBezTo>
                  <a:cubicBezTo>
                    <a:pt x="3094" y="12243"/>
                    <a:pt x="2947" y="11837"/>
                    <a:pt x="2800" y="11432"/>
                  </a:cubicBezTo>
                  <a:cubicBezTo>
                    <a:pt x="2803" y="11430"/>
                    <a:pt x="2805" y="11430"/>
                    <a:pt x="2808" y="11429"/>
                  </a:cubicBezTo>
                  <a:cubicBezTo>
                    <a:pt x="4278" y="10947"/>
                    <a:pt x="5743" y="10449"/>
                    <a:pt x="7204" y="9939"/>
                  </a:cubicBezTo>
                  <a:cubicBezTo>
                    <a:pt x="8660" y="9429"/>
                    <a:pt x="10111" y="8905"/>
                    <a:pt x="11557" y="8366"/>
                  </a:cubicBezTo>
                  <a:cubicBezTo>
                    <a:pt x="12306" y="8087"/>
                    <a:pt x="13052" y="7805"/>
                    <a:pt x="13799" y="7517"/>
                  </a:cubicBezTo>
                  <a:cubicBezTo>
                    <a:pt x="13814" y="7528"/>
                    <a:pt x="13830" y="7534"/>
                    <a:pt x="13848" y="7537"/>
                  </a:cubicBezTo>
                  <a:lnTo>
                    <a:pt x="15508" y="7740"/>
                  </a:lnTo>
                  <a:cubicBezTo>
                    <a:pt x="15514" y="7741"/>
                    <a:pt x="15520" y="7741"/>
                    <a:pt x="15525" y="7741"/>
                  </a:cubicBezTo>
                  <a:cubicBezTo>
                    <a:pt x="15655" y="7741"/>
                    <a:pt x="15663" y="7531"/>
                    <a:pt x="15525" y="7514"/>
                  </a:cubicBezTo>
                  <a:lnTo>
                    <a:pt x="14061" y="7333"/>
                  </a:lnTo>
                  <a:cubicBezTo>
                    <a:pt x="14058" y="7320"/>
                    <a:pt x="14054" y="7307"/>
                    <a:pt x="14047" y="7293"/>
                  </a:cubicBezTo>
                  <a:lnTo>
                    <a:pt x="14765" y="5842"/>
                  </a:lnTo>
                  <a:cubicBezTo>
                    <a:pt x="14791" y="5786"/>
                    <a:pt x="14747" y="5714"/>
                    <a:pt x="14695" y="5697"/>
                  </a:cubicBezTo>
                  <a:cubicBezTo>
                    <a:pt x="14293" y="5557"/>
                    <a:pt x="13872" y="5485"/>
                    <a:pt x="13449" y="5485"/>
                  </a:cubicBezTo>
                  <a:cubicBezTo>
                    <a:pt x="13381" y="5485"/>
                    <a:pt x="13314" y="5487"/>
                    <a:pt x="13247" y="5490"/>
                  </a:cubicBezTo>
                  <a:cubicBezTo>
                    <a:pt x="13446" y="5087"/>
                    <a:pt x="13644" y="4685"/>
                    <a:pt x="13843" y="4281"/>
                  </a:cubicBezTo>
                  <a:cubicBezTo>
                    <a:pt x="13891" y="4188"/>
                    <a:pt x="13941" y="4085"/>
                    <a:pt x="13891" y="3981"/>
                  </a:cubicBezTo>
                  <a:cubicBezTo>
                    <a:pt x="13848" y="3889"/>
                    <a:pt x="13751" y="3851"/>
                    <a:pt x="13656" y="3827"/>
                  </a:cubicBezTo>
                  <a:cubicBezTo>
                    <a:pt x="13410" y="3766"/>
                    <a:pt x="13162" y="3707"/>
                    <a:pt x="12916" y="3647"/>
                  </a:cubicBezTo>
                  <a:lnTo>
                    <a:pt x="12204" y="3475"/>
                  </a:lnTo>
                  <a:lnTo>
                    <a:pt x="12995" y="1977"/>
                  </a:lnTo>
                  <a:cubicBezTo>
                    <a:pt x="13029" y="1911"/>
                    <a:pt x="13012" y="1834"/>
                    <a:pt x="12938" y="1806"/>
                  </a:cubicBezTo>
                  <a:cubicBezTo>
                    <a:pt x="12471" y="1622"/>
                    <a:pt x="11996" y="1459"/>
                    <a:pt x="11514" y="1316"/>
                  </a:cubicBezTo>
                  <a:cubicBezTo>
                    <a:pt x="11622" y="920"/>
                    <a:pt x="11753" y="530"/>
                    <a:pt x="11904" y="147"/>
                  </a:cubicBezTo>
                  <a:cubicBezTo>
                    <a:pt x="11938" y="62"/>
                    <a:pt x="11865" y="0"/>
                    <a:pt x="11793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244;p55">
              <a:extLst>
                <a:ext uri="{FF2B5EF4-FFF2-40B4-BE49-F238E27FC236}">
                  <a16:creationId xmlns:a16="http://schemas.microsoft.com/office/drawing/2014/main" id="{23521328-3B36-4B7E-8C5B-113241D03BDD}"/>
                </a:ext>
              </a:extLst>
            </p:cNvPr>
            <p:cNvSpPr/>
            <p:nvPr/>
          </p:nvSpPr>
          <p:spPr>
            <a:xfrm>
              <a:off x="3540239" y="4213105"/>
              <a:ext cx="97463" cy="255064"/>
            </a:xfrm>
            <a:custGeom>
              <a:avLst/>
              <a:gdLst/>
              <a:ahLst/>
              <a:cxnLst/>
              <a:rect l="l" t="t" r="r" b="b"/>
              <a:pathLst>
                <a:path w="3264" h="8542" extrusionOk="0">
                  <a:moveTo>
                    <a:pt x="123" y="0"/>
                  </a:moveTo>
                  <a:cubicBezTo>
                    <a:pt x="106" y="0"/>
                    <a:pt x="89" y="3"/>
                    <a:pt x="75" y="10"/>
                  </a:cubicBezTo>
                  <a:cubicBezTo>
                    <a:pt x="15" y="38"/>
                    <a:pt x="0" y="105"/>
                    <a:pt x="21" y="161"/>
                  </a:cubicBezTo>
                  <a:lnTo>
                    <a:pt x="1201" y="3413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9"/>
                    <a:pt x="3097" y="8541"/>
                    <a:pt x="3140" y="8541"/>
                  </a:cubicBezTo>
                  <a:cubicBezTo>
                    <a:pt x="3157" y="8541"/>
                    <a:pt x="3174" y="8538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5"/>
                  </a:lnTo>
                  <a:lnTo>
                    <a:pt x="226" y="64"/>
                  </a:lnTo>
                  <a:cubicBezTo>
                    <a:pt x="211" y="22"/>
                    <a:pt x="166" y="0"/>
                    <a:pt x="123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245;p55">
              <a:extLst>
                <a:ext uri="{FF2B5EF4-FFF2-40B4-BE49-F238E27FC236}">
                  <a16:creationId xmlns:a16="http://schemas.microsoft.com/office/drawing/2014/main" id="{65AA0BCF-7F04-4D51-929F-C126FB180651}"/>
                </a:ext>
              </a:extLst>
            </p:cNvPr>
            <p:cNvSpPr/>
            <p:nvPr/>
          </p:nvSpPr>
          <p:spPr>
            <a:xfrm>
              <a:off x="3508647" y="4228184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4" y="0"/>
                  </a:moveTo>
                  <a:cubicBezTo>
                    <a:pt x="107" y="0"/>
                    <a:pt x="90" y="4"/>
                    <a:pt x="75" y="11"/>
                  </a:cubicBezTo>
                  <a:cubicBezTo>
                    <a:pt x="15" y="39"/>
                    <a:pt x="0" y="105"/>
                    <a:pt x="21" y="162"/>
                  </a:cubicBezTo>
                  <a:lnTo>
                    <a:pt x="1201" y="3411"/>
                  </a:lnTo>
                  <a:lnTo>
                    <a:pt x="2375" y="6647"/>
                  </a:lnTo>
                  <a:lnTo>
                    <a:pt x="3038" y="8477"/>
                  </a:lnTo>
                  <a:cubicBezTo>
                    <a:pt x="3053" y="8518"/>
                    <a:pt x="3098" y="8540"/>
                    <a:pt x="3141" y="8540"/>
                  </a:cubicBezTo>
                  <a:cubicBezTo>
                    <a:pt x="3158" y="8540"/>
                    <a:pt x="3175" y="8537"/>
                    <a:pt x="3189" y="8530"/>
                  </a:cubicBezTo>
                  <a:cubicBezTo>
                    <a:pt x="3250" y="8502"/>
                    <a:pt x="3263" y="8435"/>
                    <a:pt x="3243" y="8379"/>
                  </a:cubicBezTo>
                  <a:lnTo>
                    <a:pt x="2064" y="5129"/>
                  </a:lnTo>
                  <a:lnTo>
                    <a:pt x="891" y="1894"/>
                  </a:lnTo>
                  <a:lnTo>
                    <a:pt x="226" y="63"/>
                  </a:lnTo>
                  <a:cubicBezTo>
                    <a:pt x="211" y="22"/>
                    <a:pt x="167" y="0"/>
                    <a:pt x="124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246;p55">
              <a:extLst>
                <a:ext uri="{FF2B5EF4-FFF2-40B4-BE49-F238E27FC236}">
                  <a16:creationId xmlns:a16="http://schemas.microsoft.com/office/drawing/2014/main" id="{10BDA9F0-1674-4545-BA8B-77EC18B9484F}"/>
                </a:ext>
              </a:extLst>
            </p:cNvPr>
            <p:cNvSpPr/>
            <p:nvPr/>
          </p:nvSpPr>
          <p:spPr>
            <a:xfrm>
              <a:off x="3481534" y="4236545"/>
              <a:ext cx="97463" cy="255004"/>
            </a:xfrm>
            <a:custGeom>
              <a:avLst/>
              <a:gdLst/>
              <a:ahLst/>
              <a:cxnLst/>
              <a:rect l="l" t="t" r="r" b="b"/>
              <a:pathLst>
                <a:path w="3264" h="8540" extrusionOk="0">
                  <a:moveTo>
                    <a:pt x="122" y="0"/>
                  </a:moveTo>
                  <a:cubicBezTo>
                    <a:pt x="105" y="0"/>
                    <a:pt x="89" y="3"/>
                    <a:pt x="74" y="10"/>
                  </a:cubicBezTo>
                  <a:cubicBezTo>
                    <a:pt x="14" y="38"/>
                    <a:pt x="0" y="104"/>
                    <a:pt x="21" y="161"/>
                  </a:cubicBezTo>
                  <a:lnTo>
                    <a:pt x="1199" y="3411"/>
                  </a:lnTo>
                  <a:lnTo>
                    <a:pt x="2373" y="6646"/>
                  </a:lnTo>
                  <a:lnTo>
                    <a:pt x="3038" y="8477"/>
                  </a:lnTo>
                  <a:cubicBezTo>
                    <a:pt x="3053" y="8518"/>
                    <a:pt x="3097" y="8540"/>
                    <a:pt x="3139" y="8540"/>
                  </a:cubicBezTo>
                  <a:cubicBezTo>
                    <a:pt x="3157" y="8540"/>
                    <a:pt x="3174" y="8536"/>
                    <a:pt x="3189" y="8529"/>
                  </a:cubicBezTo>
                  <a:cubicBezTo>
                    <a:pt x="3248" y="8502"/>
                    <a:pt x="3263" y="8435"/>
                    <a:pt x="3243" y="8378"/>
                  </a:cubicBezTo>
                  <a:cubicBezTo>
                    <a:pt x="2849" y="7294"/>
                    <a:pt x="2456" y="6211"/>
                    <a:pt x="2063" y="5129"/>
                  </a:cubicBezTo>
                  <a:lnTo>
                    <a:pt x="889" y="1893"/>
                  </a:lnTo>
                  <a:lnTo>
                    <a:pt x="226" y="63"/>
                  </a:lnTo>
                  <a:cubicBezTo>
                    <a:pt x="211" y="22"/>
                    <a:pt x="165" y="0"/>
                    <a:pt x="12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247;p55">
              <a:extLst>
                <a:ext uri="{FF2B5EF4-FFF2-40B4-BE49-F238E27FC236}">
                  <a16:creationId xmlns:a16="http://schemas.microsoft.com/office/drawing/2014/main" id="{B6AD2EEB-CEF2-4D31-86B5-55D0FF69D2CF}"/>
                </a:ext>
              </a:extLst>
            </p:cNvPr>
            <p:cNvSpPr/>
            <p:nvPr/>
          </p:nvSpPr>
          <p:spPr>
            <a:xfrm>
              <a:off x="3844781" y="4138455"/>
              <a:ext cx="96388" cy="103764"/>
            </a:xfrm>
            <a:custGeom>
              <a:avLst/>
              <a:gdLst/>
              <a:ahLst/>
              <a:cxnLst/>
              <a:rect l="l" t="t" r="r" b="b"/>
              <a:pathLst>
                <a:path w="3228" h="3475" extrusionOk="0">
                  <a:moveTo>
                    <a:pt x="760" y="1"/>
                  </a:moveTo>
                  <a:cubicBezTo>
                    <a:pt x="502" y="1"/>
                    <a:pt x="244" y="43"/>
                    <a:pt x="0" y="130"/>
                  </a:cubicBezTo>
                  <a:cubicBezTo>
                    <a:pt x="85" y="882"/>
                    <a:pt x="313" y="1615"/>
                    <a:pt x="844" y="2200"/>
                  </a:cubicBezTo>
                  <a:cubicBezTo>
                    <a:pt x="1413" y="2840"/>
                    <a:pt x="2159" y="3362"/>
                    <a:pt x="3008" y="3475"/>
                  </a:cubicBezTo>
                  <a:cubicBezTo>
                    <a:pt x="3072" y="3301"/>
                    <a:pt x="3118" y="3123"/>
                    <a:pt x="3144" y="2940"/>
                  </a:cubicBezTo>
                  <a:cubicBezTo>
                    <a:pt x="3227" y="2394"/>
                    <a:pt x="3149" y="1814"/>
                    <a:pt x="2901" y="1319"/>
                  </a:cubicBezTo>
                  <a:cubicBezTo>
                    <a:pt x="2678" y="864"/>
                    <a:pt x="2312" y="498"/>
                    <a:pt x="1859" y="274"/>
                  </a:cubicBezTo>
                  <a:lnTo>
                    <a:pt x="1853" y="269"/>
                  </a:lnTo>
                  <a:cubicBezTo>
                    <a:pt x="1742" y="210"/>
                    <a:pt x="1628" y="161"/>
                    <a:pt x="1509" y="121"/>
                  </a:cubicBezTo>
                  <a:cubicBezTo>
                    <a:pt x="1268" y="42"/>
                    <a:pt x="1014" y="1"/>
                    <a:pt x="760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248;p55">
              <a:extLst>
                <a:ext uri="{FF2B5EF4-FFF2-40B4-BE49-F238E27FC236}">
                  <a16:creationId xmlns:a16="http://schemas.microsoft.com/office/drawing/2014/main" id="{7C2AC4D0-B3E9-4472-8261-6E1EAC680212}"/>
                </a:ext>
              </a:extLst>
            </p:cNvPr>
            <p:cNvSpPr/>
            <p:nvPr/>
          </p:nvSpPr>
          <p:spPr>
            <a:xfrm>
              <a:off x="3800738" y="4142307"/>
              <a:ext cx="133862" cy="141298"/>
            </a:xfrm>
            <a:custGeom>
              <a:avLst/>
              <a:gdLst/>
              <a:ahLst/>
              <a:cxnLst/>
              <a:rect l="l" t="t" r="r" b="b"/>
              <a:pathLst>
                <a:path w="4483" h="4732" extrusionOk="0">
                  <a:moveTo>
                    <a:pt x="1474" y="1"/>
                  </a:moveTo>
                  <a:cubicBezTo>
                    <a:pt x="1462" y="7"/>
                    <a:pt x="1448" y="10"/>
                    <a:pt x="1436" y="16"/>
                  </a:cubicBezTo>
                  <a:cubicBezTo>
                    <a:pt x="927" y="206"/>
                    <a:pt x="508" y="593"/>
                    <a:pt x="258" y="1072"/>
                  </a:cubicBezTo>
                  <a:cubicBezTo>
                    <a:pt x="70" y="1436"/>
                    <a:pt x="0" y="1834"/>
                    <a:pt x="27" y="2228"/>
                  </a:cubicBezTo>
                  <a:cubicBezTo>
                    <a:pt x="16" y="2432"/>
                    <a:pt x="39" y="2636"/>
                    <a:pt x="94" y="2832"/>
                  </a:cubicBezTo>
                  <a:cubicBezTo>
                    <a:pt x="98" y="2859"/>
                    <a:pt x="104" y="2887"/>
                    <a:pt x="111" y="2914"/>
                  </a:cubicBezTo>
                  <a:cubicBezTo>
                    <a:pt x="159" y="3107"/>
                    <a:pt x="243" y="3291"/>
                    <a:pt x="340" y="3464"/>
                  </a:cubicBezTo>
                  <a:cubicBezTo>
                    <a:pt x="677" y="4065"/>
                    <a:pt x="1261" y="4534"/>
                    <a:pt x="1938" y="4683"/>
                  </a:cubicBezTo>
                  <a:cubicBezTo>
                    <a:pt x="2094" y="4715"/>
                    <a:pt x="2251" y="4732"/>
                    <a:pt x="2408" y="4732"/>
                  </a:cubicBezTo>
                  <a:cubicBezTo>
                    <a:pt x="2691" y="4732"/>
                    <a:pt x="2971" y="4679"/>
                    <a:pt x="3236" y="4574"/>
                  </a:cubicBezTo>
                  <a:cubicBezTo>
                    <a:pt x="3453" y="4502"/>
                    <a:pt x="3656" y="4392"/>
                    <a:pt x="3837" y="4252"/>
                  </a:cubicBezTo>
                  <a:cubicBezTo>
                    <a:pt x="4140" y="4018"/>
                    <a:pt x="4351" y="3699"/>
                    <a:pt x="4483" y="3346"/>
                  </a:cubicBezTo>
                  <a:cubicBezTo>
                    <a:pt x="3634" y="3234"/>
                    <a:pt x="2888" y="2711"/>
                    <a:pt x="2319" y="2071"/>
                  </a:cubicBezTo>
                  <a:cubicBezTo>
                    <a:pt x="1788" y="1486"/>
                    <a:pt x="1560" y="755"/>
                    <a:pt x="1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249;p55">
              <a:extLst>
                <a:ext uri="{FF2B5EF4-FFF2-40B4-BE49-F238E27FC236}">
                  <a16:creationId xmlns:a16="http://schemas.microsoft.com/office/drawing/2014/main" id="{51215BBE-E06D-4CB1-9157-381550A00F71}"/>
                </a:ext>
              </a:extLst>
            </p:cNvPr>
            <p:cNvSpPr/>
            <p:nvPr/>
          </p:nvSpPr>
          <p:spPr>
            <a:xfrm>
              <a:off x="3654454" y="4202236"/>
              <a:ext cx="96418" cy="103734"/>
            </a:xfrm>
            <a:custGeom>
              <a:avLst/>
              <a:gdLst/>
              <a:ahLst/>
              <a:cxnLst/>
              <a:rect l="l" t="t" r="r" b="b"/>
              <a:pathLst>
                <a:path w="3229" h="3474" extrusionOk="0">
                  <a:moveTo>
                    <a:pt x="761" y="1"/>
                  </a:moveTo>
                  <a:cubicBezTo>
                    <a:pt x="503" y="1"/>
                    <a:pt x="245" y="43"/>
                    <a:pt x="1" y="129"/>
                  </a:cubicBezTo>
                  <a:cubicBezTo>
                    <a:pt x="85" y="883"/>
                    <a:pt x="314" y="1615"/>
                    <a:pt x="845" y="2199"/>
                  </a:cubicBezTo>
                  <a:cubicBezTo>
                    <a:pt x="1413" y="2839"/>
                    <a:pt x="2160" y="3361"/>
                    <a:pt x="3009" y="3474"/>
                  </a:cubicBezTo>
                  <a:cubicBezTo>
                    <a:pt x="3072" y="3302"/>
                    <a:pt x="3118" y="3122"/>
                    <a:pt x="3145" y="2941"/>
                  </a:cubicBezTo>
                  <a:cubicBezTo>
                    <a:pt x="3228" y="2395"/>
                    <a:pt x="3151" y="1815"/>
                    <a:pt x="2903" y="1319"/>
                  </a:cubicBezTo>
                  <a:cubicBezTo>
                    <a:pt x="2679" y="865"/>
                    <a:pt x="2313" y="497"/>
                    <a:pt x="1860" y="273"/>
                  </a:cubicBezTo>
                  <a:lnTo>
                    <a:pt x="1854" y="270"/>
                  </a:lnTo>
                  <a:cubicBezTo>
                    <a:pt x="1743" y="211"/>
                    <a:pt x="1629" y="160"/>
                    <a:pt x="1510" y="122"/>
                  </a:cubicBezTo>
                  <a:cubicBezTo>
                    <a:pt x="1269" y="42"/>
                    <a:pt x="1015" y="1"/>
                    <a:pt x="761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250;p55">
              <a:extLst>
                <a:ext uri="{FF2B5EF4-FFF2-40B4-BE49-F238E27FC236}">
                  <a16:creationId xmlns:a16="http://schemas.microsoft.com/office/drawing/2014/main" id="{F9DEBAF5-9FA5-4765-BD54-CD0D33B497B0}"/>
                </a:ext>
              </a:extLst>
            </p:cNvPr>
            <p:cNvSpPr/>
            <p:nvPr/>
          </p:nvSpPr>
          <p:spPr>
            <a:xfrm>
              <a:off x="3610410" y="4206088"/>
              <a:ext cx="133892" cy="141298"/>
            </a:xfrm>
            <a:custGeom>
              <a:avLst/>
              <a:gdLst/>
              <a:ahLst/>
              <a:cxnLst/>
              <a:rect l="l" t="t" r="r" b="b"/>
              <a:pathLst>
                <a:path w="4484" h="4732" extrusionOk="0">
                  <a:moveTo>
                    <a:pt x="1474" y="0"/>
                  </a:moveTo>
                  <a:cubicBezTo>
                    <a:pt x="1462" y="5"/>
                    <a:pt x="1449" y="9"/>
                    <a:pt x="1437" y="15"/>
                  </a:cubicBezTo>
                  <a:cubicBezTo>
                    <a:pt x="928" y="205"/>
                    <a:pt x="508" y="592"/>
                    <a:pt x="259" y="1072"/>
                  </a:cubicBezTo>
                  <a:cubicBezTo>
                    <a:pt x="71" y="1435"/>
                    <a:pt x="1" y="1833"/>
                    <a:pt x="28" y="2228"/>
                  </a:cubicBezTo>
                  <a:cubicBezTo>
                    <a:pt x="17" y="2431"/>
                    <a:pt x="39" y="2634"/>
                    <a:pt x="94" y="2831"/>
                  </a:cubicBezTo>
                  <a:cubicBezTo>
                    <a:pt x="99" y="2858"/>
                    <a:pt x="105" y="2886"/>
                    <a:pt x="112" y="2913"/>
                  </a:cubicBezTo>
                  <a:cubicBezTo>
                    <a:pt x="160" y="3106"/>
                    <a:pt x="244" y="3290"/>
                    <a:pt x="341" y="3464"/>
                  </a:cubicBezTo>
                  <a:cubicBezTo>
                    <a:pt x="677" y="4065"/>
                    <a:pt x="1262" y="4533"/>
                    <a:pt x="1939" y="4682"/>
                  </a:cubicBezTo>
                  <a:cubicBezTo>
                    <a:pt x="2095" y="4715"/>
                    <a:pt x="2253" y="4731"/>
                    <a:pt x="2410" y="4731"/>
                  </a:cubicBezTo>
                  <a:cubicBezTo>
                    <a:pt x="2692" y="4731"/>
                    <a:pt x="2973" y="4679"/>
                    <a:pt x="3237" y="4575"/>
                  </a:cubicBezTo>
                  <a:cubicBezTo>
                    <a:pt x="3454" y="4501"/>
                    <a:pt x="3657" y="4391"/>
                    <a:pt x="3838" y="4252"/>
                  </a:cubicBezTo>
                  <a:cubicBezTo>
                    <a:pt x="4141" y="4017"/>
                    <a:pt x="4352" y="3698"/>
                    <a:pt x="4484" y="3345"/>
                  </a:cubicBezTo>
                  <a:cubicBezTo>
                    <a:pt x="3635" y="3234"/>
                    <a:pt x="2888" y="2710"/>
                    <a:pt x="2320" y="2070"/>
                  </a:cubicBezTo>
                  <a:cubicBezTo>
                    <a:pt x="1789" y="1486"/>
                    <a:pt x="1560" y="754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251;p55">
              <a:extLst>
                <a:ext uri="{FF2B5EF4-FFF2-40B4-BE49-F238E27FC236}">
                  <a16:creationId xmlns:a16="http://schemas.microsoft.com/office/drawing/2014/main" id="{DB3A631E-3453-407B-B725-004850A3FB8F}"/>
                </a:ext>
              </a:extLst>
            </p:cNvPr>
            <p:cNvSpPr/>
            <p:nvPr/>
          </p:nvSpPr>
          <p:spPr>
            <a:xfrm>
              <a:off x="3751588" y="4276020"/>
              <a:ext cx="86564" cy="62079"/>
            </a:xfrm>
            <a:custGeom>
              <a:avLst/>
              <a:gdLst/>
              <a:ahLst/>
              <a:cxnLst/>
              <a:rect l="l" t="t" r="r" b="b"/>
              <a:pathLst>
                <a:path w="2899" h="2079" extrusionOk="0">
                  <a:moveTo>
                    <a:pt x="2045" y="1"/>
                  </a:moveTo>
                  <a:cubicBezTo>
                    <a:pt x="1981" y="1"/>
                    <a:pt x="1916" y="57"/>
                    <a:pt x="1949" y="132"/>
                  </a:cubicBezTo>
                  <a:cubicBezTo>
                    <a:pt x="2023" y="303"/>
                    <a:pt x="2119" y="472"/>
                    <a:pt x="2278" y="574"/>
                  </a:cubicBezTo>
                  <a:cubicBezTo>
                    <a:pt x="2314" y="767"/>
                    <a:pt x="2349" y="964"/>
                    <a:pt x="2323" y="1160"/>
                  </a:cubicBezTo>
                  <a:cubicBezTo>
                    <a:pt x="2297" y="1350"/>
                    <a:pt x="2204" y="1515"/>
                    <a:pt x="2064" y="1647"/>
                  </a:cubicBezTo>
                  <a:cubicBezTo>
                    <a:pt x="1940" y="1767"/>
                    <a:pt x="1781" y="1882"/>
                    <a:pt x="1604" y="1882"/>
                  </a:cubicBezTo>
                  <a:cubicBezTo>
                    <a:pt x="1591" y="1882"/>
                    <a:pt x="1579" y="1881"/>
                    <a:pt x="1566" y="1880"/>
                  </a:cubicBezTo>
                  <a:cubicBezTo>
                    <a:pt x="1198" y="1846"/>
                    <a:pt x="877" y="1573"/>
                    <a:pt x="747" y="1234"/>
                  </a:cubicBezTo>
                  <a:cubicBezTo>
                    <a:pt x="741" y="1220"/>
                    <a:pt x="733" y="1206"/>
                    <a:pt x="722" y="1196"/>
                  </a:cubicBezTo>
                  <a:cubicBezTo>
                    <a:pt x="799" y="1009"/>
                    <a:pt x="782" y="776"/>
                    <a:pt x="644" y="620"/>
                  </a:cubicBezTo>
                  <a:cubicBezTo>
                    <a:pt x="623" y="595"/>
                    <a:pt x="595" y="585"/>
                    <a:pt x="568" y="585"/>
                  </a:cubicBezTo>
                  <a:cubicBezTo>
                    <a:pt x="493" y="585"/>
                    <a:pt x="422" y="666"/>
                    <a:pt x="484" y="737"/>
                  </a:cubicBezTo>
                  <a:cubicBezTo>
                    <a:pt x="582" y="849"/>
                    <a:pt x="593" y="1006"/>
                    <a:pt x="530" y="1138"/>
                  </a:cubicBezTo>
                  <a:cubicBezTo>
                    <a:pt x="453" y="1301"/>
                    <a:pt x="281" y="1393"/>
                    <a:pt x="113" y="1441"/>
                  </a:cubicBezTo>
                  <a:cubicBezTo>
                    <a:pt x="1" y="1472"/>
                    <a:pt x="50" y="1629"/>
                    <a:pt x="152" y="1629"/>
                  </a:cubicBezTo>
                  <a:cubicBezTo>
                    <a:pt x="162" y="1629"/>
                    <a:pt x="172" y="1628"/>
                    <a:pt x="183" y="1625"/>
                  </a:cubicBezTo>
                  <a:cubicBezTo>
                    <a:pt x="336" y="1583"/>
                    <a:pt x="486" y="1503"/>
                    <a:pt x="595" y="1386"/>
                  </a:cubicBezTo>
                  <a:cubicBezTo>
                    <a:pt x="687" y="1583"/>
                    <a:pt x="831" y="1752"/>
                    <a:pt x="1011" y="1875"/>
                  </a:cubicBezTo>
                  <a:cubicBezTo>
                    <a:pt x="1186" y="1995"/>
                    <a:pt x="1399" y="2079"/>
                    <a:pt x="1613" y="2079"/>
                  </a:cubicBezTo>
                  <a:cubicBezTo>
                    <a:pt x="1620" y="2079"/>
                    <a:pt x="1627" y="2079"/>
                    <a:pt x="1634" y="2079"/>
                  </a:cubicBezTo>
                  <a:cubicBezTo>
                    <a:pt x="1869" y="2071"/>
                    <a:pt x="2076" y="1915"/>
                    <a:pt x="2237" y="1755"/>
                  </a:cubicBezTo>
                  <a:cubicBezTo>
                    <a:pt x="2397" y="1595"/>
                    <a:pt x="2498" y="1386"/>
                    <a:pt x="2523" y="1162"/>
                  </a:cubicBezTo>
                  <a:cubicBezTo>
                    <a:pt x="2539" y="991"/>
                    <a:pt x="2522" y="820"/>
                    <a:pt x="2493" y="653"/>
                  </a:cubicBezTo>
                  <a:lnTo>
                    <a:pt x="2493" y="653"/>
                  </a:lnTo>
                  <a:cubicBezTo>
                    <a:pt x="2514" y="656"/>
                    <a:pt x="2535" y="657"/>
                    <a:pt x="2555" y="657"/>
                  </a:cubicBezTo>
                  <a:cubicBezTo>
                    <a:pt x="2648" y="657"/>
                    <a:pt x="2740" y="627"/>
                    <a:pt x="2815" y="571"/>
                  </a:cubicBezTo>
                  <a:cubicBezTo>
                    <a:pt x="2899" y="508"/>
                    <a:pt x="2836" y="390"/>
                    <a:pt x="2755" y="390"/>
                  </a:cubicBezTo>
                  <a:cubicBezTo>
                    <a:pt x="2737" y="390"/>
                    <a:pt x="2717" y="396"/>
                    <a:pt x="2698" y="411"/>
                  </a:cubicBezTo>
                  <a:cubicBezTo>
                    <a:pt x="2655" y="444"/>
                    <a:pt x="2605" y="458"/>
                    <a:pt x="2554" y="458"/>
                  </a:cubicBezTo>
                  <a:cubicBezTo>
                    <a:pt x="2498" y="458"/>
                    <a:pt x="2440" y="441"/>
                    <a:pt x="2391" y="412"/>
                  </a:cubicBezTo>
                  <a:cubicBezTo>
                    <a:pt x="2263" y="337"/>
                    <a:pt x="2191" y="193"/>
                    <a:pt x="2134" y="61"/>
                  </a:cubicBezTo>
                  <a:cubicBezTo>
                    <a:pt x="2116" y="18"/>
                    <a:pt x="2080" y="1"/>
                    <a:pt x="2045" y="1"/>
                  </a:cubicBezTo>
                  <a:close/>
                </a:path>
              </a:pathLst>
            </a:custGeom>
            <a:solidFill>
              <a:srgbClr val="3A1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252;p55">
              <a:extLst>
                <a:ext uri="{FF2B5EF4-FFF2-40B4-BE49-F238E27FC236}">
                  <a16:creationId xmlns:a16="http://schemas.microsoft.com/office/drawing/2014/main" id="{ADB8D843-B9E3-4EFC-A8BF-1F3AE79A6365}"/>
                </a:ext>
              </a:extLst>
            </p:cNvPr>
            <p:cNvSpPr/>
            <p:nvPr/>
          </p:nvSpPr>
          <p:spPr>
            <a:xfrm>
              <a:off x="3859920" y="4293309"/>
              <a:ext cx="71754" cy="47866"/>
            </a:xfrm>
            <a:custGeom>
              <a:avLst/>
              <a:gdLst/>
              <a:ahLst/>
              <a:cxnLst/>
              <a:rect l="l" t="t" r="r" b="b"/>
              <a:pathLst>
                <a:path w="2403" h="1603" extrusionOk="0">
                  <a:moveTo>
                    <a:pt x="1602" y="1"/>
                  </a:moveTo>
                  <a:cubicBezTo>
                    <a:pt x="1541" y="1"/>
                    <a:pt x="1480" y="4"/>
                    <a:pt x="1421" y="10"/>
                  </a:cubicBezTo>
                  <a:cubicBezTo>
                    <a:pt x="1131" y="37"/>
                    <a:pt x="852" y="132"/>
                    <a:pt x="604" y="284"/>
                  </a:cubicBezTo>
                  <a:cubicBezTo>
                    <a:pt x="404" y="408"/>
                    <a:pt x="184" y="583"/>
                    <a:pt x="97" y="808"/>
                  </a:cubicBezTo>
                  <a:cubicBezTo>
                    <a:pt x="0" y="1057"/>
                    <a:pt x="118" y="1316"/>
                    <a:pt x="337" y="1452"/>
                  </a:cubicBezTo>
                  <a:cubicBezTo>
                    <a:pt x="509" y="1558"/>
                    <a:pt x="705" y="1602"/>
                    <a:pt x="905" y="1602"/>
                  </a:cubicBezTo>
                  <a:cubicBezTo>
                    <a:pt x="1215" y="1602"/>
                    <a:pt x="1534" y="1497"/>
                    <a:pt x="1790" y="1356"/>
                  </a:cubicBezTo>
                  <a:cubicBezTo>
                    <a:pt x="2014" y="1233"/>
                    <a:pt x="2254" y="1059"/>
                    <a:pt x="2339" y="805"/>
                  </a:cubicBezTo>
                  <a:cubicBezTo>
                    <a:pt x="2403" y="612"/>
                    <a:pt x="2375" y="402"/>
                    <a:pt x="2241" y="256"/>
                  </a:cubicBezTo>
                  <a:cubicBezTo>
                    <a:pt x="2238" y="243"/>
                    <a:pt x="2232" y="229"/>
                    <a:pt x="2222" y="219"/>
                  </a:cubicBezTo>
                  <a:cubicBezTo>
                    <a:pt x="2060" y="50"/>
                    <a:pt x="1830" y="1"/>
                    <a:pt x="1602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253;p55">
              <a:extLst>
                <a:ext uri="{FF2B5EF4-FFF2-40B4-BE49-F238E27FC236}">
                  <a16:creationId xmlns:a16="http://schemas.microsoft.com/office/drawing/2014/main" id="{0A6B6BA8-3FDD-4C38-80FD-2E1AAFF7E0E9}"/>
                </a:ext>
              </a:extLst>
            </p:cNvPr>
            <p:cNvSpPr/>
            <p:nvPr/>
          </p:nvSpPr>
          <p:spPr>
            <a:xfrm>
              <a:off x="3671772" y="4356015"/>
              <a:ext cx="71783" cy="47866"/>
            </a:xfrm>
            <a:custGeom>
              <a:avLst/>
              <a:gdLst/>
              <a:ahLst/>
              <a:cxnLst/>
              <a:rect l="l" t="t" r="r" b="b"/>
              <a:pathLst>
                <a:path w="2404" h="1603" extrusionOk="0">
                  <a:moveTo>
                    <a:pt x="1603" y="0"/>
                  </a:moveTo>
                  <a:cubicBezTo>
                    <a:pt x="1541" y="0"/>
                    <a:pt x="1480" y="4"/>
                    <a:pt x="1421" y="10"/>
                  </a:cubicBezTo>
                  <a:cubicBezTo>
                    <a:pt x="1132" y="36"/>
                    <a:pt x="851" y="131"/>
                    <a:pt x="605" y="284"/>
                  </a:cubicBezTo>
                  <a:cubicBezTo>
                    <a:pt x="405" y="407"/>
                    <a:pt x="185" y="582"/>
                    <a:pt x="97" y="808"/>
                  </a:cubicBezTo>
                  <a:cubicBezTo>
                    <a:pt x="1" y="1057"/>
                    <a:pt x="117" y="1315"/>
                    <a:pt x="338" y="1452"/>
                  </a:cubicBezTo>
                  <a:cubicBezTo>
                    <a:pt x="510" y="1558"/>
                    <a:pt x="707" y="1602"/>
                    <a:pt x="907" y="1602"/>
                  </a:cubicBezTo>
                  <a:cubicBezTo>
                    <a:pt x="1216" y="1602"/>
                    <a:pt x="1534" y="1498"/>
                    <a:pt x="1791" y="1357"/>
                  </a:cubicBezTo>
                  <a:cubicBezTo>
                    <a:pt x="2015" y="1232"/>
                    <a:pt x="2254" y="1059"/>
                    <a:pt x="2338" y="806"/>
                  </a:cubicBezTo>
                  <a:cubicBezTo>
                    <a:pt x="2403" y="612"/>
                    <a:pt x="2375" y="401"/>
                    <a:pt x="2240" y="256"/>
                  </a:cubicBezTo>
                  <a:cubicBezTo>
                    <a:pt x="2239" y="243"/>
                    <a:pt x="2231" y="229"/>
                    <a:pt x="2222" y="219"/>
                  </a:cubicBezTo>
                  <a:cubicBezTo>
                    <a:pt x="2061" y="49"/>
                    <a:pt x="1830" y="0"/>
                    <a:pt x="1603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254;p55">
              <a:extLst>
                <a:ext uri="{FF2B5EF4-FFF2-40B4-BE49-F238E27FC236}">
                  <a16:creationId xmlns:a16="http://schemas.microsoft.com/office/drawing/2014/main" id="{E71B63A4-C117-403E-A836-CD69A4AA5908}"/>
                </a:ext>
              </a:extLst>
            </p:cNvPr>
            <p:cNvSpPr/>
            <p:nvPr/>
          </p:nvSpPr>
          <p:spPr>
            <a:xfrm>
              <a:off x="3274336" y="4213433"/>
              <a:ext cx="167664" cy="189969"/>
            </a:xfrm>
            <a:custGeom>
              <a:avLst/>
              <a:gdLst/>
              <a:ahLst/>
              <a:cxnLst/>
              <a:rect l="l" t="t" r="r" b="b"/>
              <a:pathLst>
                <a:path w="5615" h="6362" extrusionOk="0">
                  <a:moveTo>
                    <a:pt x="3875" y="1"/>
                  </a:moveTo>
                  <a:lnTo>
                    <a:pt x="2118" y="2100"/>
                  </a:lnTo>
                  <a:lnTo>
                    <a:pt x="1" y="2056"/>
                  </a:lnTo>
                  <a:lnTo>
                    <a:pt x="1752" y="3378"/>
                  </a:lnTo>
                  <a:lnTo>
                    <a:pt x="1642" y="6362"/>
                  </a:lnTo>
                  <a:lnTo>
                    <a:pt x="3421" y="3964"/>
                  </a:lnTo>
                  <a:lnTo>
                    <a:pt x="5614" y="4026"/>
                  </a:lnTo>
                  <a:lnTo>
                    <a:pt x="3936" y="2738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255;p55">
              <a:extLst>
                <a:ext uri="{FF2B5EF4-FFF2-40B4-BE49-F238E27FC236}">
                  <a16:creationId xmlns:a16="http://schemas.microsoft.com/office/drawing/2014/main" id="{E6B17505-0F95-4D2C-9E79-A108544F13E5}"/>
                </a:ext>
              </a:extLst>
            </p:cNvPr>
            <p:cNvSpPr/>
            <p:nvPr/>
          </p:nvSpPr>
          <p:spPr>
            <a:xfrm>
              <a:off x="3378637" y="4339950"/>
              <a:ext cx="98359" cy="111408"/>
            </a:xfrm>
            <a:custGeom>
              <a:avLst/>
              <a:gdLst/>
              <a:ahLst/>
              <a:cxnLst/>
              <a:rect l="l" t="t" r="r" b="b"/>
              <a:pathLst>
                <a:path w="3294" h="3731" extrusionOk="0">
                  <a:moveTo>
                    <a:pt x="2274" y="0"/>
                  </a:moveTo>
                  <a:lnTo>
                    <a:pt x="1243" y="1232"/>
                  </a:lnTo>
                  <a:lnTo>
                    <a:pt x="1" y="1205"/>
                  </a:lnTo>
                  <a:lnTo>
                    <a:pt x="1028" y="1981"/>
                  </a:lnTo>
                  <a:lnTo>
                    <a:pt x="964" y="3730"/>
                  </a:lnTo>
                  <a:lnTo>
                    <a:pt x="2007" y="2325"/>
                  </a:lnTo>
                  <a:lnTo>
                    <a:pt x="3293" y="2362"/>
                  </a:lnTo>
                  <a:lnTo>
                    <a:pt x="2308" y="1606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256;p55">
              <a:extLst>
                <a:ext uri="{FF2B5EF4-FFF2-40B4-BE49-F238E27FC236}">
                  <a16:creationId xmlns:a16="http://schemas.microsoft.com/office/drawing/2014/main" id="{F454199C-E405-4B0F-A50E-0382EDE77402}"/>
                </a:ext>
              </a:extLst>
            </p:cNvPr>
            <p:cNvSpPr/>
            <p:nvPr/>
          </p:nvSpPr>
          <p:spPr>
            <a:xfrm>
              <a:off x="4048008" y="4148965"/>
              <a:ext cx="98389" cy="111467"/>
            </a:xfrm>
            <a:custGeom>
              <a:avLst/>
              <a:gdLst/>
              <a:ahLst/>
              <a:cxnLst/>
              <a:rect l="l" t="t" r="r" b="b"/>
              <a:pathLst>
                <a:path w="3295" h="3733" extrusionOk="0">
                  <a:moveTo>
                    <a:pt x="2274" y="1"/>
                  </a:moveTo>
                  <a:lnTo>
                    <a:pt x="1243" y="1232"/>
                  </a:lnTo>
                  <a:lnTo>
                    <a:pt x="1" y="1207"/>
                  </a:lnTo>
                  <a:lnTo>
                    <a:pt x="1029" y="1983"/>
                  </a:lnTo>
                  <a:lnTo>
                    <a:pt x="964" y="3732"/>
                  </a:lnTo>
                  <a:lnTo>
                    <a:pt x="2008" y="2327"/>
                  </a:lnTo>
                  <a:lnTo>
                    <a:pt x="3295" y="2363"/>
                  </a:lnTo>
                  <a:lnTo>
                    <a:pt x="2309" y="1608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257;p55">
              <a:extLst>
                <a:ext uri="{FF2B5EF4-FFF2-40B4-BE49-F238E27FC236}">
                  <a16:creationId xmlns:a16="http://schemas.microsoft.com/office/drawing/2014/main" id="{1531DF80-650D-4071-8ABC-82D6C85CD122}"/>
                </a:ext>
              </a:extLst>
            </p:cNvPr>
            <p:cNvSpPr/>
            <p:nvPr/>
          </p:nvSpPr>
          <p:spPr>
            <a:xfrm>
              <a:off x="3479623" y="4117583"/>
              <a:ext cx="60765" cy="63184"/>
            </a:xfrm>
            <a:custGeom>
              <a:avLst/>
              <a:gdLst/>
              <a:ahLst/>
              <a:cxnLst/>
              <a:rect l="l" t="t" r="r" b="b"/>
              <a:pathLst>
                <a:path w="2035" h="2116" extrusionOk="0">
                  <a:moveTo>
                    <a:pt x="1456" y="1"/>
                  </a:moveTo>
                  <a:lnTo>
                    <a:pt x="1115" y="112"/>
                  </a:lnTo>
                  <a:lnTo>
                    <a:pt x="581" y="1218"/>
                  </a:lnTo>
                  <a:lnTo>
                    <a:pt x="305" y="378"/>
                  </a:lnTo>
                  <a:lnTo>
                    <a:pt x="0" y="477"/>
                  </a:lnTo>
                  <a:lnTo>
                    <a:pt x="538" y="2115"/>
                  </a:lnTo>
                  <a:lnTo>
                    <a:pt x="842" y="2016"/>
                  </a:lnTo>
                  <a:lnTo>
                    <a:pt x="704" y="1598"/>
                  </a:lnTo>
                  <a:lnTo>
                    <a:pt x="877" y="1244"/>
                  </a:lnTo>
                  <a:lnTo>
                    <a:pt x="1679" y="1742"/>
                  </a:lnTo>
                  <a:lnTo>
                    <a:pt x="2035" y="1626"/>
                  </a:lnTo>
                  <a:lnTo>
                    <a:pt x="1008" y="960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258;p55">
              <a:extLst>
                <a:ext uri="{FF2B5EF4-FFF2-40B4-BE49-F238E27FC236}">
                  <a16:creationId xmlns:a16="http://schemas.microsoft.com/office/drawing/2014/main" id="{3F4E889F-9531-4B6D-A9B1-EF2BD6C5C616}"/>
                </a:ext>
              </a:extLst>
            </p:cNvPr>
            <p:cNvSpPr/>
            <p:nvPr/>
          </p:nvSpPr>
          <p:spPr>
            <a:xfrm>
              <a:off x="3530564" y="4103459"/>
              <a:ext cx="52733" cy="60616"/>
            </a:xfrm>
            <a:custGeom>
              <a:avLst/>
              <a:gdLst/>
              <a:ahLst/>
              <a:cxnLst/>
              <a:rect l="l" t="t" r="r" b="b"/>
              <a:pathLst>
                <a:path w="1766" h="2030" extrusionOk="0">
                  <a:moveTo>
                    <a:pt x="1197" y="1"/>
                  </a:moveTo>
                  <a:lnTo>
                    <a:pt x="1" y="392"/>
                  </a:lnTo>
                  <a:lnTo>
                    <a:pt x="538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9" y="1676"/>
                  </a:lnTo>
                  <a:lnTo>
                    <a:pt x="611" y="1225"/>
                  </a:lnTo>
                  <a:lnTo>
                    <a:pt x="1402" y="965"/>
                  </a:lnTo>
                  <a:lnTo>
                    <a:pt x="1319" y="714"/>
                  </a:lnTo>
                  <a:lnTo>
                    <a:pt x="528" y="973"/>
                  </a:lnTo>
                  <a:lnTo>
                    <a:pt x="390" y="547"/>
                  </a:lnTo>
                  <a:lnTo>
                    <a:pt x="1280" y="256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259;p55">
              <a:extLst>
                <a:ext uri="{FF2B5EF4-FFF2-40B4-BE49-F238E27FC236}">
                  <a16:creationId xmlns:a16="http://schemas.microsoft.com/office/drawing/2014/main" id="{69807193-3BC2-4456-BF5C-4CF6478424BC}"/>
                </a:ext>
              </a:extLst>
            </p:cNvPr>
            <p:cNvSpPr/>
            <p:nvPr/>
          </p:nvSpPr>
          <p:spPr>
            <a:xfrm>
              <a:off x="3577445" y="4088141"/>
              <a:ext cx="52733" cy="60586"/>
            </a:xfrm>
            <a:custGeom>
              <a:avLst/>
              <a:gdLst/>
              <a:ahLst/>
              <a:cxnLst/>
              <a:rect l="l" t="t" r="r" b="b"/>
              <a:pathLst>
                <a:path w="1766" h="2029" extrusionOk="0">
                  <a:moveTo>
                    <a:pt x="1197" y="0"/>
                  </a:moveTo>
                  <a:lnTo>
                    <a:pt x="1" y="392"/>
                  </a:lnTo>
                  <a:lnTo>
                    <a:pt x="537" y="2029"/>
                  </a:lnTo>
                  <a:lnTo>
                    <a:pt x="1765" y="1627"/>
                  </a:lnTo>
                  <a:lnTo>
                    <a:pt x="1682" y="1373"/>
                  </a:lnTo>
                  <a:lnTo>
                    <a:pt x="758" y="1675"/>
                  </a:lnTo>
                  <a:lnTo>
                    <a:pt x="609" y="1224"/>
                  </a:lnTo>
                  <a:lnTo>
                    <a:pt x="1400" y="965"/>
                  </a:lnTo>
                  <a:lnTo>
                    <a:pt x="1319" y="714"/>
                  </a:lnTo>
                  <a:lnTo>
                    <a:pt x="528" y="974"/>
                  </a:lnTo>
                  <a:lnTo>
                    <a:pt x="388" y="546"/>
                  </a:lnTo>
                  <a:lnTo>
                    <a:pt x="1280" y="25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260;p55">
              <a:extLst>
                <a:ext uri="{FF2B5EF4-FFF2-40B4-BE49-F238E27FC236}">
                  <a16:creationId xmlns:a16="http://schemas.microsoft.com/office/drawing/2014/main" id="{6B348597-FC1F-482C-9BBC-7F6C39A71DE1}"/>
                </a:ext>
              </a:extLst>
            </p:cNvPr>
            <p:cNvSpPr/>
            <p:nvPr/>
          </p:nvSpPr>
          <p:spPr>
            <a:xfrm>
              <a:off x="3624295" y="4076286"/>
              <a:ext cx="48642" cy="57152"/>
            </a:xfrm>
            <a:custGeom>
              <a:avLst/>
              <a:gdLst/>
              <a:ahLst/>
              <a:cxnLst/>
              <a:rect l="l" t="t" r="r" b="b"/>
              <a:pathLst>
                <a:path w="1629" h="1914" extrusionOk="0">
                  <a:moveTo>
                    <a:pt x="945" y="280"/>
                  </a:moveTo>
                  <a:cubicBezTo>
                    <a:pt x="992" y="280"/>
                    <a:pt x="1035" y="287"/>
                    <a:pt x="1073" y="302"/>
                  </a:cubicBezTo>
                  <a:cubicBezTo>
                    <a:pt x="1159" y="336"/>
                    <a:pt x="1220" y="405"/>
                    <a:pt x="1254" y="510"/>
                  </a:cubicBezTo>
                  <a:cubicBezTo>
                    <a:pt x="1288" y="614"/>
                    <a:pt x="1281" y="706"/>
                    <a:pt x="1230" y="785"/>
                  </a:cubicBezTo>
                  <a:cubicBezTo>
                    <a:pt x="1180" y="863"/>
                    <a:pt x="1088" y="924"/>
                    <a:pt x="956" y="967"/>
                  </a:cubicBezTo>
                  <a:lnTo>
                    <a:pt x="600" y="1084"/>
                  </a:lnTo>
                  <a:lnTo>
                    <a:pt x="388" y="433"/>
                  </a:lnTo>
                  <a:lnTo>
                    <a:pt x="744" y="317"/>
                  </a:lnTo>
                  <a:cubicBezTo>
                    <a:pt x="818" y="292"/>
                    <a:pt x="885" y="280"/>
                    <a:pt x="945" y="280"/>
                  </a:cubicBezTo>
                  <a:close/>
                  <a:moveTo>
                    <a:pt x="990" y="1"/>
                  </a:moveTo>
                  <a:cubicBezTo>
                    <a:pt x="882" y="1"/>
                    <a:pt x="776" y="19"/>
                    <a:pt x="674" y="54"/>
                  </a:cubicBezTo>
                  <a:lnTo>
                    <a:pt x="0" y="276"/>
                  </a:lnTo>
                  <a:lnTo>
                    <a:pt x="536" y="1914"/>
                  </a:lnTo>
                  <a:lnTo>
                    <a:pt x="840" y="1814"/>
                  </a:lnTo>
                  <a:lnTo>
                    <a:pt x="686" y="1341"/>
                  </a:lnTo>
                  <a:lnTo>
                    <a:pt x="1055" y="1219"/>
                  </a:lnTo>
                  <a:cubicBezTo>
                    <a:pt x="1196" y="1173"/>
                    <a:pt x="1312" y="1109"/>
                    <a:pt x="1403" y="1029"/>
                  </a:cubicBezTo>
                  <a:cubicBezTo>
                    <a:pt x="1489" y="955"/>
                    <a:pt x="1549" y="856"/>
                    <a:pt x="1579" y="747"/>
                  </a:cubicBezTo>
                  <a:cubicBezTo>
                    <a:pt x="1628" y="517"/>
                    <a:pt x="1549" y="280"/>
                    <a:pt x="1374" y="126"/>
                  </a:cubicBezTo>
                  <a:cubicBezTo>
                    <a:pt x="1287" y="54"/>
                    <a:pt x="1178" y="13"/>
                    <a:pt x="1067" y="4"/>
                  </a:cubicBezTo>
                  <a:cubicBezTo>
                    <a:pt x="1041" y="2"/>
                    <a:pt x="1016" y="1"/>
                    <a:pt x="990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261;p55">
              <a:extLst>
                <a:ext uri="{FF2B5EF4-FFF2-40B4-BE49-F238E27FC236}">
                  <a16:creationId xmlns:a16="http://schemas.microsoft.com/office/drawing/2014/main" id="{62296FC1-A6C2-49B1-953A-599B1117BB86}"/>
                </a:ext>
              </a:extLst>
            </p:cNvPr>
            <p:cNvSpPr/>
            <p:nvPr/>
          </p:nvSpPr>
          <p:spPr>
            <a:xfrm>
              <a:off x="3694197" y="4058609"/>
              <a:ext cx="25112" cy="51927"/>
            </a:xfrm>
            <a:custGeom>
              <a:avLst/>
              <a:gdLst/>
              <a:ahLst/>
              <a:cxnLst/>
              <a:rect l="l" t="t" r="r" b="b"/>
              <a:pathLst>
                <a:path w="841" h="1739" extrusionOk="0">
                  <a:moveTo>
                    <a:pt x="304" y="1"/>
                  </a:moveTo>
                  <a:lnTo>
                    <a:pt x="1" y="100"/>
                  </a:lnTo>
                  <a:lnTo>
                    <a:pt x="537" y="1739"/>
                  </a:lnTo>
                  <a:lnTo>
                    <a:pt x="841" y="1639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262;p55">
              <a:extLst>
                <a:ext uri="{FF2B5EF4-FFF2-40B4-BE49-F238E27FC236}">
                  <a16:creationId xmlns:a16="http://schemas.microsoft.com/office/drawing/2014/main" id="{4B0F8790-D916-4C0D-B905-D83C49A4ECE8}"/>
                </a:ext>
              </a:extLst>
            </p:cNvPr>
            <p:cNvSpPr/>
            <p:nvPr/>
          </p:nvSpPr>
          <p:spPr>
            <a:xfrm>
              <a:off x="3710292" y="4042753"/>
              <a:ext cx="44014" cy="57242"/>
            </a:xfrm>
            <a:custGeom>
              <a:avLst/>
              <a:gdLst/>
              <a:ahLst/>
              <a:cxnLst/>
              <a:rect l="l" t="t" r="r" b="b"/>
              <a:pathLst>
                <a:path w="1474" h="1917" extrusionOk="0">
                  <a:moveTo>
                    <a:pt x="1389" y="1"/>
                  </a:moveTo>
                  <a:lnTo>
                    <a:pt x="0" y="456"/>
                  </a:lnTo>
                  <a:lnTo>
                    <a:pt x="84" y="713"/>
                  </a:lnTo>
                  <a:lnTo>
                    <a:pt x="627" y="535"/>
                  </a:lnTo>
                  <a:lnTo>
                    <a:pt x="1079" y="1916"/>
                  </a:lnTo>
                  <a:lnTo>
                    <a:pt x="1383" y="1817"/>
                  </a:lnTo>
                  <a:lnTo>
                    <a:pt x="931" y="436"/>
                  </a:lnTo>
                  <a:lnTo>
                    <a:pt x="1474" y="257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263;p55">
              <a:extLst>
                <a:ext uri="{FF2B5EF4-FFF2-40B4-BE49-F238E27FC236}">
                  <a16:creationId xmlns:a16="http://schemas.microsoft.com/office/drawing/2014/main" id="{87313224-D29E-4681-AA15-00F79E61E767}"/>
                </a:ext>
              </a:extLst>
            </p:cNvPr>
            <p:cNvSpPr/>
            <p:nvPr/>
          </p:nvSpPr>
          <p:spPr>
            <a:xfrm>
              <a:off x="3777536" y="4020299"/>
              <a:ext cx="54226" cy="58197"/>
            </a:xfrm>
            <a:custGeom>
              <a:avLst/>
              <a:gdLst/>
              <a:ahLst/>
              <a:cxnLst/>
              <a:rect l="l" t="t" r="r" b="b"/>
              <a:pathLst>
                <a:path w="1816" h="1949" extrusionOk="0">
                  <a:moveTo>
                    <a:pt x="1436" y="0"/>
                  </a:moveTo>
                  <a:lnTo>
                    <a:pt x="1136" y="100"/>
                  </a:lnTo>
                  <a:lnTo>
                    <a:pt x="1434" y="1012"/>
                  </a:lnTo>
                  <a:cubicBezTo>
                    <a:pt x="1541" y="1333"/>
                    <a:pt x="1455" y="1538"/>
                    <a:pt x="1178" y="1630"/>
                  </a:cubicBezTo>
                  <a:cubicBezTo>
                    <a:pt x="1117" y="1650"/>
                    <a:pt x="1060" y="1660"/>
                    <a:pt x="1007" y="1660"/>
                  </a:cubicBezTo>
                  <a:cubicBezTo>
                    <a:pt x="820" y="1660"/>
                    <a:pt x="686" y="1534"/>
                    <a:pt x="603" y="1284"/>
                  </a:cubicBezTo>
                  <a:lnTo>
                    <a:pt x="305" y="371"/>
                  </a:lnTo>
                  <a:lnTo>
                    <a:pt x="1" y="471"/>
                  </a:lnTo>
                  <a:lnTo>
                    <a:pt x="304" y="1395"/>
                  </a:lnTo>
                  <a:cubicBezTo>
                    <a:pt x="381" y="1631"/>
                    <a:pt x="504" y="1793"/>
                    <a:pt x="672" y="1879"/>
                  </a:cubicBezTo>
                  <a:cubicBezTo>
                    <a:pt x="762" y="1925"/>
                    <a:pt x="860" y="1948"/>
                    <a:pt x="967" y="1948"/>
                  </a:cubicBezTo>
                  <a:cubicBezTo>
                    <a:pt x="1059" y="1948"/>
                    <a:pt x="1158" y="1931"/>
                    <a:pt x="1262" y="1897"/>
                  </a:cubicBezTo>
                  <a:cubicBezTo>
                    <a:pt x="1489" y="1823"/>
                    <a:pt x="1644" y="1701"/>
                    <a:pt x="1728" y="1533"/>
                  </a:cubicBezTo>
                  <a:cubicBezTo>
                    <a:pt x="1813" y="1366"/>
                    <a:pt x="1816" y="1162"/>
                    <a:pt x="1739" y="925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264;p55">
              <a:extLst>
                <a:ext uri="{FF2B5EF4-FFF2-40B4-BE49-F238E27FC236}">
                  <a16:creationId xmlns:a16="http://schemas.microsoft.com/office/drawing/2014/main" id="{1BF7FF16-EA9E-4A6E-ADB0-CA1CDD8D3837}"/>
                </a:ext>
              </a:extLst>
            </p:cNvPr>
            <p:cNvSpPr/>
            <p:nvPr/>
          </p:nvSpPr>
          <p:spPr>
            <a:xfrm>
              <a:off x="3833106" y="4007937"/>
              <a:ext cx="48702" cy="57152"/>
            </a:xfrm>
            <a:custGeom>
              <a:avLst/>
              <a:gdLst/>
              <a:ahLst/>
              <a:cxnLst/>
              <a:rect l="l" t="t" r="r" b="b"/>
              <a:pathLst>
                <a:path w="1631" h="1914" extrusionOk="0">
                  <a:moveTo>
                    <a:pt x="945" y="280"/>
                  </a:moveTo>
                  <a:cubicBezTo>
                    <a:pt x="993" y="280"/>
                    <a:pt x="1036" y="288"/>
                    <a:pt x="1074" y="303"/>
                  </a:cubicBezTo>
                  <a:cubicBezTo>
                    <a:pt x="1161" y="336"/>
                    <a:pt x="1222" y="406"/>
                    <a:pt x="1256" y="509"/>
                  </a:cubicBezTo>
                  <a:cubicBezTo>
                    <a:pt x="1290" y="615"/>
                    <a:pt x="1281" y="705"/>
                    <a:pt x="1232" y="784"/>
                  </a:cubicBezTo>
                  <a:cubicBezTo>
                    <a:pt x="1182" y="863"/>
                    <a:pt x="1090" y="925"/>
                    <a:pt x="958" y="968"/>
                  </a:cubicBezTo>
                  <a:lnTo>
                    <a:pt x="602" y="1084"/>
                  </a:lnTo>
                  <a:lnTo>
                    <a:pt x="390" y="434"/>
                  </a:lnTo>
                  <a:lnTo>
                    <a:pt x="744" y="316"/>
                  </a:lnTo>
                  <a:cubicBezTo>
                    <a:pt x="819" y="292"/>
                    <a:pt x="886" y="280"/>
                    <a:pt x="945" y="280"/>
                  </a:cubicBezTo>
                  <a:close/>
                  <a:moveTo>
                    <a:pt x="994" y="1"/>
                  </a:moveTo>
                  <a:cubicBezTo>
                    <a:pt x="886" y="1"/>
                    <a:pt x="777" y="19"/>
                    <a:pt x="676" y="55"/>
                  </a:cubicBezTo>
                  <a:lnTo>
                    <a:pt x="1" y="275"/>
                  </a:lnTo>
                  <a:lnTo>
                    <a:pt x="538" y="1913"/>
                  </a:lnTo>
                  <a:lnTo>
                    <a:pt x="842" y="1814"/>
                  </a:lnTo>
                  <a:lnTo>
                    <a:pt x="686" y="1340"/>
                  </a:lnTo>
                  <a:lnTo>
                    <a:pt x="1057" y="1220"/>
                  </a:lnTo>
                  <a:cubicBezTo>
                    <a:pt x="1198" y="1174"/>
                    <a:pt x="1314" y="1110"/>
                    <a:pt x="1404" y="1029"/>
                  </a:cubicBezTo>
                  <a:cubicBezTo>
                    <a:pt x="1491" y="955"/>
                    <a:pt x="1551" y="857"/>
                    <a:pt x="1581" y="747"/>
                  </a:cubicBezTo>
                  <a:cubicBezTo>
                    <a:pt x="1630" y="518"/>
                    <a:pt x="1551" y="281"/>
                    <a:pt x="1376" y="127"/>
                  </a:cubicBezTo>
                  <a:cubicBezTo>
                    <a:pt x="1289" y="55"/>
                    <a:pt x="1180" y="12"/>
                    <a:pt x="1068" y="3"/>
                  </a:cubicBezTo>
                  <a:cubicBezTo>
                    <a:pt x="1043" y="1"/>
                    <a:pt x="1019" y="1"/>
                    <a:pt x="994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65;p55">
              <a:extLst>
                <a:ext uri="{FF2B5EF4-FFF2-40B4-BE49-F238E27FC236}">
                  <a16:creationId xmlns:a16="http://schemas.microsoft.com/office/drawing/2014/main" id="{FA802BAD-6571-40DD-8139-F865193261C0}"/>
                </a:ext>
              </a:extLst>
            </p:cNvPr>
            <p:cNvSpPr/>
            <p:nvPr/>
          </p:nvSpPr>
          <p:spPr>
            <a:xfrm>
              <a:off x="3881808" y="3996859"/>
              <a:ext cx="25560" cy="51449"/>
            </a:xfrm>
            <a:custGeom>
              <a:avLst/>
              <a:gdLst/>
              <a:ahLst/>
              <a:cxnLst/>
              <a:rect l="l" t="t" r="r" b="b"/>
              <a:pathLst>
                <a:path w="856" h="1723" extrusionOk="0">
                  <a:moveTo>
                    <a:pt x="346" y="0"/>
                  </a:moveTo>
                  <a:lnTo>
                    <a:pt x="1" y="113"/>
                  </a:lnTo>
                  <a:lnTo>
                    <a:pt x="415" y="1191"/>
                  </a:lnTo>
                  <a:lnTo>
                    <a:pt x="646" y="1115"/>
                  </a:lnTo>
                  <a:lnTo>
                    <a:pt x="346" y="0"/>
                  </a:lnTo>
                  <a:close/>
                  <a:moveTo>
                    <a:pt x="661" y="1338"/>
                  </a:moveTo>
                  <a:cubicBezTo>
                    <a:pt x="639" y="1338"/>
                    <a:pt x="617" y="1342"/>
                    <a:pt x="596" y="1349"/>
                  </a:cubicBezTo>
                  <a:cubicBezTo>
                    <a:pt x="545" y="1364"/>
                    <a:pt x="502" y="1398"/>
                    <a:pt x="477" y="1444"/>
                  </a:cubicBezTo>
                  <a:cubicBezTo>
                    <a:pt x="452" y="1490"/>
                    <a:pt x="449" y="1542"/>
                    <a:pt x="465" y="1591"/>
                  </a:cubicBezTo>
                  <a:cubicBezTo>
                    <a:pt x="480" y="1640"/>
                    <a:pt x="515" y="1680"/>
                    <a:pt x="561" y="1702"/>
                  </a:cubicBezTo>
                  <a:cubicBezTo>
                    <a:pt x="589" y="1716"/>
                    <a:pt x="618" y="1723"/>
                    <a:pt x="648" y="1723"/>
                  </a:cubicBezTo>
                  <a:cubicBezTo>
                    <a:pt x="670" y="1723"/>
                    <a:pt x="693" y="1719"/>
                    <a:pt x="714" y="1711"/>
                  </a:cubicBezTo>
                  <a:cubicBezTo>
                    <a:pt x="763" y="1697"/>
                    <a:pt x="805" y="1662"/>
                    <a:pt x="829" y="1615"/>
                  </a:cubicBezTo>
                  <a:cubicBezTo>
                    <a:pt x="852" y="1570"/>
                    <a:pt x="855" y="1517"/>
                    <a:pt x="839" y="1468"/>
                  </a:cubicBezTo>
                  <a:cubicBezTo>
                    <a:pt x="824" y="1421"/>
                    <a:pt x="790" y="1379"/>
                    <a:pt x="744" y="1357"/>
                  </a:cubicBezTo>
                  <a:cubicBezTo>
                    <a:pt x="718" y="1344"/>
                    <a:pt x="690" y="1338"/>
                    <a:pt x="661" y="1338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5" name="Google Shape;1266;p55">
            <a:extLst>
              <a:ext uri="{FF2B5EF4-FFF2-40B4-BE49-F238E27FC236}">
                <a16:creationId xmlns:a16="http://schemas.microsoft.com/office/drawing/2014/main" id="{CEEEBDA1-6114-4581-9BA4-1BFEFA16430C}"/>
              </a:ext>
            </a:extLst>
          </p:cNvPr>
          <p:cNvGrpSpPr/>
          <p:nvPr/>
        </p:nvGrpSpPr>
        <p:grpSpPr>
          <a:xfrm>
            <a:off x="207092" y="143003"/>
            <a:ext cx="8753001" cy="4779306"/>
            <a:chOff x="207092" y="143003"/>
            <a:chExt cx="8753001" cy="4779306"/>
          </a:xfrm>
        </p:grpSpPr>
        <p:grpSp>
          <p:nvGrpSpPr>
            <p:cNvPr id="146" name="Google Shape;1267;p55">
              <a:extLst>
                <a:ext uri="{FF2B5EF4-FFF2-40B4-BE49-F238E27FC236}">
                  <a16:creationId xmlns:a16="http://schemas.microsoft.com/office/drawing/2014/main" id="{5ECDADE9-A62E-43B9-816B-034067D6915F}"/>
                </a:ext>
              </a:extLst>
            </p:cNvPr>
            <p:cNvGrpSpPr/>
            <p:nvPr/>
          </p:nvGrpSpPr>
          <p:grpSpPr>
            <a:xfrm>
              <a:off x="351396" y="640101"/>
              <a:ext cx="302265" cy="301476"/>
              <a:chOff x="1987184" y="272880"/>
              <a:chExt cx="302234" cy="301476"/>
            </a:xfrm>
          </p:grpSpPr>
          <p:sp>
            <p:nvSpPr>
              <p:cNvPr id="168" name="Google Shape;1268;p55">
                <a:extLst>
                  <a:ext uri="{FF2B5EF4-FFF2-40B4-BE49-F238E27FC236}">
                    <a16:creationId xmlns:a16="http://schemas.microsoft.com/office/drawing/2014/main" id="{D1F72204-F6E4-46D1-9BC2-D902DA9ECA1C}"/>
                  </a:ext>
                </a:extLst>
              </p:cNvPr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1269;p55">
                <a:extLst>
                  <a:ext uri="{FF2B5EF4-FFF2-40B4-BE49-F238E27FC236}">
                    <a16:creationId xmlns:a16="http://schemas.microsoft.com/office/drawing/2014/main" id="{44D08490-563C-4599-A25E-D45B09BB1DE1}"/>
                  </a:ext>
                </a:extLst>
              </p:cNvPr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rgbClr val="F7BF00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oogle Shape;1270;p55">
              <a:extLst>
                <a:ext uri="{FF2B5EF4-FFF2-40B4-BE49-F238E27FC236}">
                  <a16:creationId xmlns:a16="http://schemas.microsoft.com/office/drawing/2014/main" id="{96261A61-2876-472D-B231-1DAB491BFB29}"/>
                </a:ext>
              </a:extLst>
            </p:cNvPr>
            <p:cNvGrpSpPr/>
            <p:nvPr/>
          </p:nvGrpSpPr>
          <p:grpSpPr>
            <a:xfrm>
              <a:off x="854948" y="143003"/>
              <a:ext cx="302242" cy="313535"/>
              <a:chOff x="2272254" y="680234"/>
              <a:chExt cx="268397" cy="278475"/>
            </a:xfrm>
          </p:grpSpPr>
          <p:sp>
            <p:nvSpPr>
              <p:cNvPr id="166" name="Google Shape;1271;p55">
                <a:extLst>
                  <a:ext uri="{FF2B5EF4-FFF2-40B4-BE49-F238E27FC236}">
                    <a16:creationId xmlns:a16="http://schemas.microsoft.com/office/drawing/2014/main" id="{E34369B4-6AD6-493A-B58A-4EF383D8CC12}"/>
                  </a:ext>
                </a:extLst>
              </p:cNvPr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1272;p55">
                <a:extLst>
                  <a:ext uri="{FF2B5EF4-FFF2-40B4-BE49-F238E27FC236}">
                    <a16:creationId xmlns:a16="http://schemas.microsoft.com/office/drawing/2014/main" id="{C9720604-FB69-45A3-AB2F-2D516F9E1F73}"/>
                  </a:ext>
                </a:extLst>
              </p:cNvPr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rgbClr val="D0E3D5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8" name="Google Shape;1273;p55">
              <a:extLst>
                <a:ext uri="{FF2B5EF4-FFF2-40B4-BE49-F238E27FC236}">
                  <a16:creationId xmlns:a16="http://schemas.microsoft.com/office/drawing/2014/main" id="{53AEB8A4-9D64-4B78-AB1D-3635810DD83A}"/>
                </a:ext>
              </a:extLst>
            </p:cNvPr>
            <p:cNvGrpSpPr/>
            <p:nvPr/>
          </p:nvGrpSpPr>
          <p:grpSpPr>
            <a:xfrm>
              <a:off x="207092" y="184264"/>
              <a:ext cx="293272" cy="273752"/>
              <a:chOff x="1761517" y="609089"/>
              <a:chExt cx="293272" cy="273752"/>
            </a:xfrm>
          </p:grpSpPr>
          <p:sp>
            <p:nvSpPr>
              <p:cNvPr id="164" name="Google Shape;1274;p55">
                <a:extLst>
                  <a:ext uri="{FF2B5EF4-FFF2-40B4-BE49-F238E27FC236}">
                    <a16:creationId xmlns:a16="http://schemas.microsoft.com/office/drawing/2014/main" id="{06D94CFF-E3F4-434D-A7AD-246474A4EBC4}"/>
                  </a:ext>
                </a:extLst>
              </p:cNvPr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Google Shape;1275;p55">
                <a:extLst>
                  <a:ext uri="{FF2B5EF4-FFF2-40B4-BE49-F238E27FC236}">
                    <a16:creationId xmlns:a16="http://schemas.microsoft.com/office/drawing/2014/main" id="{E4E6FD6A-6FA0-4781-8B3B-A33248C2B74E}"/>
                  </a:ext>
                </a:extLst>
              </p:cNvPr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EE7E99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9" name="Google Shape;1276;p55">
              <a:extLst>
                <a:ext uri="{FF2B5EF4-FFF2-40B4-BE49-F238E27FC236}">
                  <a16:creationId xmlns:a16="http://schemas.microsoft.com/office/drawing/2014/main" id="{1CCDD088-D5BD-47CA-B48D-E7C2691FFEBE}"/>
                </a:ext>
              </a:extLst>
            </p:cNvPr>
            <p:cNvGrpSpPr/>
            <p:nvPr/>
          </p:nvGrpSpPr>
          <p:grpSpPr>
            <a:xfrm>
              <a:off x="8657859" y="4502430"/>
              <a:ext cx="302234" cy="301476"/>
              <a:chOff x="1987184" y="272880"/>
              <a:chExt cx="302234" cy="301476"/>
            </a:xfrm>
          </p:grpSpPr>
          <p:sp>
            <p:nvSpPr>
              <p:cNvPr id="162" name="Google Shape;1277;p55">
                <a:extLst>
                  <a:ext uri="{FF2B5EF4-FFF2-40B4-BE49-F238E27FC236}">
                    <a16:creationId xmlns:a16="http://schemas.microsoft.com/office/drawing/2014/main" id="{D5AA7DB1-F14A-44FA-9E5E-7AC69A8DC391}"/>
                  </a:ext>
                </a:extLst>
              </p:cNvPr>
              <p:cNvSpPr/>
              <p:nvPr/>
            </p:nvSpPr>
            <p:spPr>
              <a:xfrm>
                <a:off x="1987184" y="272880"/>
                <a:ext cx="302234" cy="301476"/>
              </a:xfrm>
              <a:custGeom>
                <a:avLst/>
                <a:gdLst/>
                <a:ahLst/>
                <a:cxnLst/>
                <a:rect l="l" t="t" r="r" b="b"/>
                <a:pathLst>
                  <a:path w="88115" h="87894" extrusionOk="0">
                    <a:moveTo>
                      <a:pt x="41250" y="1"/>
                    </a:moveTo>
                    <a:cubicBezTo>
                      <a:pt x="39716" y="1"/>
                      <a:pt x="38227" y="627"/>
                      <a:pt x="37150" y="1743"/>
                    </a:cubicBezTo>
                    <a:cubicBezTo>
                      <a:pt x="36137" y="2857"/>
                      <a:pt x="35631" y="4356"/>
                      <a:pt x="35773" y="5855"/>
                    </a:cubicBezTo>
                    <a:cubicBezTo>
                      <a:pt x="36380" y="13958"/>
                      <a:pt x="36968" y="22445"/>
                      <a:pt x="37576" y="31682"/>
                    </a:cubicBezTo>
                    <a:lnTo>
                      <a:pt x="28906" y="24369"/>
                    </a:lnTo>
                    <a:cubicBezTo>
                      <a:pt x="27853" y="23458"/>
                      <a:pt x="26516" y="22951"/>
                      <a:pt x="25118" y="22951"/>
                    </a:cubicBezTo>
                    <a:cubicBezTo>
                      <a:pt x="22566" y="22972"/>
                      <a:pt x="20277" y="24572"/>
                      <a:pt x="19365" y="26982"/>
                    </a:cubicBezTo>
                    <a:cubicBezTo>
                      <a:pt x="18596" y="29089"/>
                      <a:pt x="19223" y="31337"/>
                      <a:pt x="21026" y="32857"/>
                    </a:cubicBezTo>
                    <a:lnTo>
                      <a:pt x="28622" y="39258"/>
                    </a:lnTo>
                    <a:cubicBezTo>
                      <a:pt x="20277" y="39784"/>
                      <a:pt x="12701" y="40230"/>
                      <a:pt x="5632" y="40635"/>
                    </a:cubicBezTo>
                    <a:cubicBezTo>
                      <a:pt x="2370" y="40817"/>
                      <a:pt x="0" y="43451"/>
                      <a:pt x="102" y="46793"/>
                    </a:cubicBezTo>
                    <a:cubicBezTo>
                      <a:pt x="183" y="49953"/>
                      <a:pt x="2472" y="52221"/>
                      <a:pt x="5551" y="52221"/>
                    </a:cubicBezTo>
                    <a:lnTo>
                      <a:pt x="5915" y="52221"/>
                    </a:lnTo>
                    <a:cubicBezTo>
                      <a:pt x="14382" y="51756"/>
                      <a:pt x="23113" y="51229"/>
                      <a:pt x="32471" y="50642"/>
                    </a:cubicBezTo>
                    <a:lnTo>
                      <a:pt x="32471" y="50642"/>
                    </a:lnTo>
                    <a:lnTo>
                      <a:pt x="24794" y="58298"/>
                    </a:lnTo>
                    <a:cubicBezTo>
                      <a:pt x="23113" y="59980"/>
                      <a:pt x="22647" y="62269"/>
                      <a:pt x="23538" y="64416"/>
                    </a:cubicBezTo>
                    <a:cubicBezTo>
                      <a:pt x="24450" y="66664"/>
                      <a:pt x="26597" y="68143"/>
                      <a:pt x="29027" y="68204"/>
                    </a:cubicBezTo>
                    <a:cubicBezTo>
                      <a:pt x="30526" y="68183"/>
                      <a:pt x="31965" y="67576"/>
                      <a:pt x="32998" y="66502"/>
                    </a:cubicBezTo>
                    <a:lnTo>
                      <a:pt x="39419" y="60101"/>
                    </a:lnTo>
                    <a:cubicBezTo>
                      <a:pt x="39925" y="68285"/>
                      <a:pt x="40351" y="75455"/>
                      <a:pt x="40735" y="82363"/>
                    </a:cubicBezTo>
                    <a:cubicBezTo>
                      <a:pt x="40938" y="85989"/>
                      <a:pt x="43895" y="87893"/>
                      <a:pt x="46711" y="87893"/>
                    </a:cubicBezTo>
                    <a:cubicBezTo>
                      <a:pt x="46737" y="87893"/>
                      <a:pt x="46762" y="87893"/>
                      <a:pt x="46788" y="87893"/>
                    </a:cubicBezTo>
                    <a:cubicBezTo>
                      <a:pt x="48339" y="87893"/>
                      <a:pt x="49808" y="87287"/>
                      <a:pt x="50904" y="86171"/>
                    </a:cubicBezTo>
                    <a:cubicBezTo>
                      <a:pt x="51917" y="85077"/>
                      <a:pt x="52444" y="83578"/>
                      <a:pt x="52322" y="82079"/>
                    </a:cubicBezTo>
                    <a:cubicBezTo>
                      <a:pt x="51917" y="74686"/>
                      <a:pt x="51431" y="66786"/>
                      <a:pt x="50904" y="58076"/>
                    </a:cubicBezTo>
                    <a:lnTo>
                      <a:pt x="50904" y="58076"/>
                    </a:lnTo>
                    <a:lnTo>
                      <a:pt x="59128" y="65023"/>
                    </a:lnTo>
                    <a:cubicBezTo>
                      <a:pt x="60181" y="65935"/>
                      <a:pt x="61539" y="66441"/>
                      <a:pt x="62936" y="66441"/>
                    </a:cubicBezTo>
                    <a:cubicBezTo>
                      <a:pt x="65488" y="66421"/>
                      <a:pt x="67777" y="64821"/>
                      <a:pt x="68689" y="62431"/>
                    </a:cubicBezTo>
                    <a:cubicBezTo>
                      <a:pt x="69459" y="60304"/>
                      <a:pt x="68831" y="58055"/>
                      <a:pt x="67028" y="56536"/>
                    </a:cubicBezTo>
                    <a:lnTo>
                      <a:pt x="58075" y="48980"/>
                    </a:lnTo>
                    <a:cubicBezTo>
                      <a:pt x="66866" y="48393"/>
                      <a:pt x="74928" y="47826"/>
                      <a:pt x="82524" y="47279"/>
                    </a:cubicBezTo>
                    <a:cubicBezTo>
                      <a:pt x="86231" y="46995"/>
                      <a:pt x="88115" y="43835"/>
                      <a:pt x="87993" y="41000"/>
                    </a:cubicBezTo>
                    <a:cubicBezTo>
                      <a:pt x="87892" y="37921"/>
                      <a:pt x="85623" y="35672"/>
                      <a:pt x="82625" y="35672"/>
                    </a:cubicBezTo>
                    <a:cubicBezTo>
                      <a:pt x="82463" y="35672"/>
                      <a:pt x="82301" y="35672"/>
                      <a:pt x="82159" y="35692"/>
                    </a:cubicBezTo>
                    <a:cubicBezTo>
                      <a:pt x="76103" y="36138"/>
                      <a:pt x="69742" y="36584"/>
                      <a:pt x="62531" y="37070"/>
                    </a:cubicBezTo>
                    <a:lnTo>
                      <a:pt x="66076" y="33525"/>
                    </a:lnTo>
                    <a:cubicBezTo>
                      <a:pt x="67757" y="31844"/>
                      <a:pt x="68223" y="29555"/>
                      <a:pt x="67352" y="27408"/>
                    </a:cubicBezTo>
                    <a:cubicBezTo>
                      <a:pt x="66420" y="25159"/>
                      <a:pt x="64273" y="23681"/>
                      <a:pt x="61842" y="23620"/>
                    </a:cubicBezTo>
                    <a:cubicBezTo>
                      <a:pt x="60343" y="23640"/>
                      <a:pt x="58905" y="24248"/>
                      <a:pt x="57872" y="25321"/>
                    </a:cubicBezTo>
                    <a:lnTo>
                      <a:pt x="49344" y="33829"/>
                    </a:lnTo>
                    <a:cubicBezTo>
                      <a:pt x="48676" y="23903"/>
                      <a:pt x="48028" y="14586"/>
                      <a:pt x="47359" y="5491"/>
                    </a:cubicBezTo>
                    <a:cubicBezTo>
                      <a:pt x="47096" y="1885"/>
                      <a:pt x="44118" y="1"/>
                      <a:pt x="41323" y="1"/>
                    </a:cubicBezTo>
                    <a:cubicBezTo>
                      <a:pt x="41298" y="1"/>
                      <a:pt x="41274" y="1"/>
                      <a:pt x="41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Google Shape;1278;p55">
                <a:extLst>
                  <a:ext uri="{FF2B5EF4-FFF2-40B4-BE49-F238E27FC236}">
                    <a16:creationId xmlns:a16="http://schemas.microsoft.com/office/drawing/2014/main" id="{97A361EE-0763-46D2-B2C2-2E01F29C0319}"/>
                  </a:ext>
                </a:extLst>
              </p:cNvPr>
              <p:cNvSpPr/>
              <p:nvPr/>
            </p:nvSpPr>
            <p:spPr>
              <a:xfrm>
                <a:off x="1992541" y="281575"/>
                <a:ext cx="291379" cy="284110"/>
              </a:xfrm>
              <a:custGeom>
                <a:avLst/>
                <a:gdLst/>
                <a:ahLst/>
                <a:cxnLst/>
                <a:rect l="l" t="t" r="r" b="b"/>
                <a:pathLst>
                  <a:path w="84950" h="82831" extrusionOk="0">
                    <a:moveTo>
                      <a:pt x="39770" y="1"/>
                    </a:moveTo>
                    <a:cubicBezTo>
                      <a:pt x="38142" y="1"/>
                      <a:pt x="36591" y="1044"/>
                      <a:pt x="36743" y="3138"/>
                    </a:cubicBezTo>
                    <a:cubicBezTo>
                      <a:pt x="37512" y="13732"/>
                      <a:pt x="38242" y="24346"/>
                      <a:pt x="38951" y="34940"/>
                    </a:cubicBezTo>
                    <a:lnTo>
                      <a:pt x="25723" y="23779"/>
                    </a:lnTo>
                    <a:cubicBezTo>
                      <a:pt x="25041" y="23204"/>
                      <a:pt x="24292" y="22961"/>
                      <a:pt x="23569" y="22961"/>
                    </a:cubicBezTo>
                    <a:cubicBezTo>
                      <a:pt x="20901" y="22961"/>
                      <a:pt x="18571" y="26262"/>
                      <a:pt x="21105" y="28397"/>
                    </a:cubicBezTo>
                    <a:lnTo>
                      <a:pt x="33502" y="38870"/>
                    </a:lnTo>
                    <a:cubicBezTo>
                      <a:pt x="23738" y="39477"/>
                      <a:pt x="13975" y="40065"/>
                      <a:pt x="4211" y="40632"/>
                    </a:cubicBezTo>
                    <a:cubicBezTo>
                      <a:pt x="115" y="40871"/>
                      <a:pt x="1" y="47161"/>
                      <a:pt x="3985" y="47161"/>
                    </a:cubicBezTo>
                    <a:cubicBezTo>
                      <a:pt x="4059" y="47161"/>
                      <a:pt x="4134" y="47159"/>
                      <a:pt x="4211" y="47154"/>
                    </a:cubicBezTo>
                    <a:cubicBezTo>
                      <a:pt x="15291" y="46527"/>
                      <a:pt x="26372" y="45878"/>
                      <a:pt x="37452" y="45169"/>
                    </a:cubicBezTo>
                    <a:lnTo>
                      <a:pt x="37452" y="45169"/>
                    </a:lnTo>
                    <a:lnTo>
                      <a:pt x="25014" y="57546"/>
                    </a:lnTo>
                    <a:cubicBezTo>
                      <a:pt x="22714" y="59846"/>
                      <a:pt x="24947" y="63126"/>
                      <a:pt x="27455" y="63126"/>
                    </a:cubicBezTo>
                    <a:cubicBezTo>
                      <a:pt x="28193" y="63126"/>
                      <a:pt x="28956" y="62842"/>
                      <a:pt x="29633" y="62164"/>
                    </a:cubicBezTo>
                    <a:lnTo>
                      <a:pt x="40024" y="51813"/>
                    </a:lnTo>
                    <a:cubicBezTo>
                      <a:pt x="40612" y="61091"/>
                      <a:pt x="41159" y="70388"/>
                      <a:pt x="41685" y="79686"/>
                    </a:cubicBezTo>
                    <a:cubicBezTo>
                      <a:pt x="41807" y="81777"/>
                      <a:pt x="43506" y="82831"/>
                      <a:pt x="45143" y="82831"/>
                    </a:cubicBezTo>
                    <a:cubicBezTo>
                      <a:pt x="46772" y="82831"/>
                      <a:pt x="48339" y="81787"/>
                      <a:pt x="48228" y="79686"/>
                    </a:cubicBezTo>
                    <a:cubicBezTo>
                      <a:pt x="47661" y="69720"/>
                      <a:pt x="47053" y="59734"/>
                      <a:pt x="46425" y="49768"/>
                    </a:cubicBezTo>
                    <a:lnTo>
                      <a:pt x="46425" y="49768"/>
                    </a:lnTo>
                    <a:lnTo>
                      <a:pt x="59207" y="60544"/>
                    </a:lnTo>
                    <a:cubicBezTo>
                      <a:pt x="59890" y="61119"/>
                      <a:pt x="60638" y="61361"/>
                      <a:pt x="61361" y="61361"/>
                    </a:cubicBezTo>
                    <a:cubicBezTo>
                      <a:pt x="64029" y="61361"/>
                      <a:pt x="66359" y="58061"/>
                      <a:pt x="63825" y="55925"/>
                    </a:cubicBezTo>
                    <a:lnTo>
                      <a:pt x="50071" y="44339"/>
                    </a:lnTo>
                    <a:cubicBezTo>
                      <a:pt x="60301" y="43670"/>
                      <a:pt x="70530" y="42961"/>
                      <a:pt x="80759" y="42212"/>
                    </a:cubicBezTo>
                    <a:cubicBezTo>
                      <a:pt x="84837" y="41915"/>
                      <a:pt x="84949" y="35659"/>
                      <a:pt x="81038" y="35659"/>
                    </a:cubicBezTo>
                    <a:cubicBezTo>
                      <a:pt x="80947" y="35659"/>
                      <a:pt x="80854" y="35662"/>
                      <a:pt x="80759" y="35669"/>
                    </a:cubicBezTo>
                    <a:cubicBezTo>
                      <a:pt x="71968" y="36317"/>
                      <a:pt x="63177" y="36925"/>
                      <a:pt x="54386" y="37513"/>
                    </a:cubicBezTo>
                    <a:lnTo>
                      <a:pt x="62711" y="29207"/>
                    </a:lnTo>
                    <a:cubicBezTo>
                      <a:pt x="65011" y="26907"/>
                      <a:pt x="62790" y="23628"/>
                      <a:pt x="60279" y="23628"/>
                    </a:cubicBezTo>
                    <a:cubicBezTo>
                      <a:pt x="59539" y="23628"/>
                      <a:pt x="58775" y="23912"/>
                      <a:pt x="58093" y="24589"/>
                    </a:cubicBezTo>
                    <a:lnTo>
                      <a:pt x="45615" y="37026"/>
                    </a:lnTo>
                    <a:cubicBezTo>
                      <a:pt x="44865" y="25723"/>
                      <a:pt x="44096" y="14421"/>
                      <a:pt x="43265" y="3138"/>
                    </a:cubicBezTo>
                    <a:cubicBezTo>
                      <a:pt x="43113" y="1049"/>
                      <a:pt x="41403" y="1"/>
                      <a:pt x="39770" y="1"/>
                    </a:cubicBezTo>
                    <a:close/>
                  </a:path>
                </a:pathLst>
              </a:custGeom>
              <a:solidFill>
                <a:srgbClr val="F7BF00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0" name="Google Shape;1279;p55">
              <a:extLst>
                <a:ext uri="{FF2B5EF4-FFF2-40B4-BE49-F238E27FC236}">
                  <a16:creationId xmlns:a16="http://schemas.microsoft.com/office/drawing/2014/main" id="{4789E86D-D2BE-40EB-9CED-4E2E1B4B2F8D}"/>
                </a:ext>
              </a:extLst>
            </p:cNvPr>
            <p:cNvGrpSpPr/>
            <p:nvPr/>
          </p:nvGrpSpPr>
          <p:grpSpPr>
            <a:xfrm>
              <a:off x="8086629" y="4643834"/>
              <a:ext cx="268398" cy="278475"/>
              <a:chOff x="2272254" y="680234"/>
              <a:chExt cx="268397" cy="278475"/>
            </a:xfrm>
          </p:grpSpPr>
          <p:sp>
            <p:nvSpPr>
              <p:cNvPr id="160" name="Google Shape;1280;p55">
                <a:extLst>
                  <a:ext uri="{FF2B5EF4-FFF2-40B4-BE49-F238E27FC236}">
                    <a16:creationId xmlns:a16="http://schemas.microsoft.com/office/drawing/2014/main" id="{2C088809-7686-4BFE-8B6F-C9019241D4B3}"/>
                  </a:ext>
                </a:extLst>
              </p:cNvPr>
              <p:cNvSpPr/>
              <p:nvPr/>
            </p:nvSpPr>
            <p:spPr>
              <a:xfrm>
                <a:off x="2272254" y="680234"/>
                <a:ext cx="268397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78250" h="81188" extrusionOk="0">
                    <a:moveTo>
                      <a:pt x="39125" y="1"/>
                    </a:moveTo>
                    <a:cubicBezTo>
                      <a:pt x="38132" y="1"/>
                      <a:pt x="37140" y="568"/>
                      <a:pt x="36745" y="1702"/>
                    </a:cubicBezTo>
                    <a:lnTo>
                      <a:pt x="29655" y="21878"/>
                    </a:lnTo>
                    <a:lnTo>
                      <a:pt x="11972" y="15375"/>
                    </a:lnTo>
                    <a:cubicBezTo>
                      <a:pt x="11651" y="15257"/>
                      <a:pt x="11340" y="15203"/>
                      <a:pt x="11044" y="15203"/>
                    </a:cubicBezTo>
                    <a:cubicBezTo>
                      <a:pt x="8907" y="15203"/>
                      <a:pt x="7569" y="18012"/>
                      <a:pt x="9419" y="19649"/>
                    </a:cubicBezTo>
                    <a:lnTo>
                      <a:pt x="21695" y="30426"/>
                    </a:lnTo>
                    <a:lnTo>
                      <a:pt x="2532" y="35368"/>
                    </a:lnTo>
                    <a:cubicBezTo>
                      <a:pt x="0" y="36037"/>
                      <a:pt x="0" y="39622"/>
                      <a:pt x="2532" y="40290"/>
                    </a:cubicBezTo>
                    <a:lnTo>
                      <a:pt x="21857" y="45233"/>
                    </a:lnTo>
                    <a:lnTo>
                      <a:pt x="10533" y="62896"/>
                    </a:lnTo>
                    <a:cubicBezTo>
                      <a:pt x="9341" y="64749"/>
                      <a:pt x="10840" y="66833"/>
                      <a:pt x="12656" y="66833"/>
                    </a:cubicBezTo>
                    <a:cubicBezTo>
                      <a:pt x="13122" y="66833"/>
                      <a:pt x="13610" y="66695"/>
                      <a:pt x="14078" y="66380"/>
                    </a:cubicBezTo>
                    <a:lnTo>
                      <a:pt x="30182" y="55645"/>
                    </a:lnTo>
                    <a:lnTo>
                      <a:pt x="36664" y="79324"/>
                    </a:lnTo>
                    <a:cubicBezTo>
                      <a:pt x="36968" y="80418"/>
                      <a:pt x="37960" y="81188"/>
                      <a:pt x="39115" y="81188"/>
                    </a:cubicBezTo>
                    <a:cubicBezTo>
                      <a:pt x="40249" y="81188"/>
                      <a:pt x="41242" y="80418"/>
                      <a:pt x="41546" y="79324"/>
                    </a:cubicBezTo>
                    <a:lnTo>
                      <a:pt x="48048" y="55645"/>
                    </a:lnTo>
                    <a:lnTo>
                      <a:pt x="64151" y="66380"/>
                    </a:lnTo>
                    <a:cubicBezTo>
                      <a:pt x="64620" y="66695"/>
                      <a:pt x="65108" y="66833"/>
                      <a:pt x="65576" y="66833"/>
                    </a:cubicBezTo>
                    <a:cubicBezTo>
                      <a:pt x="67396" y="66833"/>
                      <a:pt x="68905" y="64749"/>
                      <a:pt x="67696" y="62896"/>
                    </a:cubicBezTo>
                    <a:lnTo>
                      <a:pt x="56373" y="45233"/>
                    </a:lnTo>
                    <a:lnTo>
                      <a:pt x="75718" y="40290"/>
                    </a:lnTo>
                    <a:cubicBezTo>
                      <a:pt x="78250" y="39642"/>
                      <a:pt x="78250" y="36037"/>
                      <a:pt x="75718" y="35388"/>
                    </a:cubicBezTo>
                    <a:lnTo>
                      <a:pt x="56555" y="30446"/>
                    </a:lnTo>
                    <a:lnTo>
                      <a:pt x="68831" y="19649"/>
                    </a:lnTo>
                    <a:cubicBezTo>
                      <a:pt x="70664" y="18029"/>
                      <a:pt x="69337" y="15204"/>
                      <a:pt x="67201" y="15204"/>
                    </a:cubicBezTo>
                    <a:cubicBezTo>
                      <a:pt x="66907" y="15204"/>
                      <a:pt x="66597" y="15258"/>
                      <a:pt x="66278" y="15375"/>
                    </a:cubicBezTo>
                    <a:lnTo>
                      <a:pt x="48595" y="21878"/>
                    </a:lnTo>
                    <a:lnTo>
                      <a:pt x="41505" y="1702"/>
                    </a:lnTo>
                    <a:cubicBezTo>
                      <a:pt x="41110" y="568"/>
                      <a:pt x="40118" y="1"/>
                      <a:pt x="39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Google Shape;1281;p55">
                <a:extLst>
                  <a:ext uri="{FF2B5EF4-FFF2-40B4-BE49-F238E27FC236}">
                    <a16:creationId xmlns:a16="http://schemas.microsoft.com/office/drawing/2014/main" id="{A706433A-33A7-4E86-9530-CE5D1AFB0484}"/>
                  </a:ext>
                </a:extLst>
              </p:cNvPr>
              <p:cNvSpPr/>
              <p:nvPr/>
            </p:nvSpPr>
            <p:spPr>
              <a:xfrm>
                <a:off x="2283093" y="688919"/>
                <a:ext cx="246583" cy="261105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76124" extrusionOk="0">
                    <a:moveTo>
                      <a:pt x="35955" y="1"/>
                    </a:moveTo>
                    <a:lnTo>
                      <a:pt x="28014" y="22627"/>
                    </a:lnTo>
                    <a:lnTo>
                      <a:pt x="7920" y="15213"/>
                    </a:lnTo>
                    <a:lnTo>
                      <a:pt x="7920" y="15213"/>
                    </a:lnTo>
                    <a:lnTo>
                      <a:pt x="23781" y="29170"/>
                    </a:lnTo>
                    <a:lnTo>
                      <a:pt x="0" y="35307"/>
                    </a:lnTo>
                    <a:lnTo>
                      <a:pt x="22728" y="41121"/>
                    </a:lnTo>
                    <a:lnTo>
                      <a:pt x="9521" y="61742"/>
                    </a:lnTo>
                    <a:lnTo>
                      <a:pt x="28541" y="49041"/>
                    </a:lnTo>
                    <a:lnTo>
                      <a:pt x="35955" y="76124"/>
                    </a:lnTo>
                    <a:lnTo>
                      <a:pt x="43348" y="49041"/>
                    </a:lnTo>
                    <a:lnTo>
                      <a:pt x="62389" y="61742"/>
                    </a:lnTo>
                    <a:lnTo>
                      <a:pt x="49162" y="41121"/>
                    </a:lnTo>
                    <a:lnTo>
                      <a:pt x="71889" y="35307"/>
                    </a:lnTo>
                    <a:lnTo>
                      <a:pt x="48109" y="29170"/>
                    </a:lnTo>
                    <a:lnTo>
                      <a:pt x="63969" y="15213"/>
                    </a:lnTo>
                    <a:lnTo>
                      <a:pt x="43875" y="22627"/>
                    </a:lnTo>
                    <a:lnTo>
                      <a:pt x="35955" y="1"/>
                    </a:lnTo>
                    <a:close/>
                  </a:path>
                </a:pathLst>
              </a:custGeom>
              <a:solidFill>
                <a:srgbClr val="F0848D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" name="Google Shape;1282;p55">
              <a:extLst>
                <a:ext uri="{FF2B5EF4-FFF2-40B4-BE49-F238E27FC236}">
                  <a16:creationId xmlns:a16="http://schemas.microsoft.com/office/drawing/2014/main" id="{396C0921-C0A7-41C0-93CA-B8E1B447191F}"/>
                </a:ext>
              </a:extLst>
            </p:cNvPr>
            <p:cNvGrpSpPr/>
            <p:nvPr/>
          </p:nvGrpSpPr>
          <p:grpSpPr>
            <a:xfrm>
              <a:off x="1558767" y="3579064"/>
              <a:ext cx="293272" cy="273752"/>
              <a:chOff x="1761517" y="609089"/>
              <a:chExt cx="293272" cy="273752"/>
            </a:xfrm>
          </p:grpSpPr>
          <p:sp>
            <p:nvSpPr>
              <p:cNvPr id="158" name="Google Shape;1283;p55">
                <a:extLst>
                  <a:ext uri="{FF2B5EF4-FFF2-40B4-BE49-F238E27FC236}">
                    <a16:creationId xmlns:a16="http://schemas.microsoft.com/office/drawing/2014/main" id="{27670057-D234-463C-9B09-229C97B7C469}"/>
                  </a:ext>
                </a:extLst>
              </p:cNvPr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Google Shape;1284;p55">
                <a:extLst>
                  <a:ext uri="{FF2B5EF4-FFF2-40B4-BE49-F238E27FC236}">
                    <a16:creationId xmlns:a16="http://schemas.microsoft.com/office/drawing/2014/main" id="{842872D4-1D64-4977-BECD-23592B06C04D}"/>
                  </a:ext>
                </a:extLst>
              </p:cNvPr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FBDACA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2" name="Google Shape;1285;p55">
              <a:extLst>
                <a:ext uri="{FF2B5EF4-FFF2-40B4-BE49-F238E27FC236}">
                  <a16:creationId xmlns:a16="http://schemas.microsoft.com/office/drawing/2014/main" id="{DD37722B-9347-4AA1-8855-23D540A8E46B}"/>
                </a:ext>
              </a:extLst>
            </p:cNvPr>
            <p:cNvGrpSpPr/>
            <p:nvPr/>
          </p:nvGrpSpPr>
          <p:grpSpPr>
            <a:xfrm rot="1461800">
              <a:off x="8595112" y="3921532"/>
              <a:ext cx="293256" cy="273737"/>
              <a:chOff x="1761517" y="609089"/>
              <a:chExt cx="293272" cy="273752"/>
            </a:xfrm>
          </p:grpSpPr>
          <p:sp>
            <p:nvSpPr>
              <p:cNvPr id="156" name="Google Shape;1286;p55">
                <a:extLst>
                  <a:ext uri="{FF2B5EF4-FFF2-40B4-BE49-F238E27FC236}">
                    <a16:creationId xmlns:a16="http://schemas.microsoft.com/office/drawing/2014/main" id="{49C209A6-B765-4866-BCAB-06BECF62F0C8}"/>
                  </a:ext>
                </a:extLst>
              </p:cNvPr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Google Shape;1287;p55">
                <a:extLst>
                  <a:ext uri="{FF2B5EF4-FFF2-40B4-BE49-F238E27FC236}">
                    <a16:creationId xmlns:a16="http://schemas.microsoft.com/office/drawing/2014/main" id="{190EE700-8D4D-477D-BA2B-8C996AE6070D}"/>
                  </a:ext>
                </a:extLst>
              </p:cNvPr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D0E3D5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3" name="Google Shape;1288;p55">
              <a:extLst>
                <a:ext uri="{FF2B5EF4-FFF2-40B4-BE49-F238E27FC236}">
                  <a16:creationId xmlns:a16="http://schemas.microsoft.com/office/drawing/2014/main" id="{2D600E3D-67F5-4A3F-BDEF-12450CECAC05}"/>
                </a:ext>
              </a:extLst>
            </p:cNvPr>
            <p:cNvGrpSpPr/>
            <p:nvPr/>
          </p:nvGrpSpPr>
          <p:grpSpPr>
            <a:xfrm rot="411126">
              <a:off x="7289802" y="909784"/>
              <a:ext cx="293255" cy="273736"/>
              <a:chOff x="1761517" y="609089"/>
              <a:chExt cx="293272" cy="273752"/>
            </a:xfrm>
          </p:grpSpPr>
          <p:sp>
            <p:nvSpPr>
              <p:cNvPr id="154" name="Google Shape;1289;p55">
                <a:extLst>
                  <a:ext uri="{FF2B5EF4-FFF2-40B4-BE49-F238E27FC236}">
                    <a16:creationId xmlns:a16="http://schemas.microsoft.com/office/drawing/2014/main" id="{6ABE8419-7B31-450C-82F6-0D7202457020}"/>
                  </a:ext>
                </a:extLst>
              </p:cNvPr>
              <p:cNvSpPr/>
              <p:nvPr/>
            </p:nvSpPr>
            <p:spPr>
              <a:xfrm>
                <a:off x="1761517" y="609089"/>
                <a:ext cx="293272" cy="273752"/>
              </a:xfrm>
              <a:custGeom>
                <a:avLst/>
                <a:gdLst/>
                <a:ahLst/>
                <a:cxnLst/>
                <a:rect l="l" t="t" r="r" b="b"/>
                <a:pathLst>
                  <a:path w="85502" h="79811" extrusionOk="0">
                    <a:moveTo>
                      <a:pt x="33443" y="20986"/>
                    </a:moveTo>
                    <a:lnTo>
                      <a:pt x="33443" y="20986"/>
                    </a:lnTo>
                    <a:cubicBezTo>
                      <a:pt x="35064" y="22688"/>
                      <a:pt x="36705" y="24369"/>
                      <a:pt x="38366" y="26030"/>
                    </a:cubicBezTo>
                    <a:cubicBezTo>
                      <a:pt x="37029" y="26658"/>
                      <a:pt x="35692" y="27265"/>
                      <a:pt x="34375" y="27873"/>
                    </a:cubicBezTo>
                    <a:cubicBezTo>
                      <a:pt x="34051" y="25564"/>
                      <a:pt x="33747" y="23275"/>
                      <a:pt x="33443" y="20986"/>
                    </a:cubicBezTo>
                    <a:close/>
                    <a:moveTo>
                      <a:pt x="46448" y="34051"/>
                    </a:moveTo>
                    <a:cubicBezTo>
                      <a:pt x="47825" y="35408"/>
                      <a:pt x="49223" y="36766"/>
                      <a:pt x="50641" y="38103"/>
                    </a:cubicBezTo>
                    <a:lnTo>
                      <a:pt x="46326" y="44848"/>
                    </a:lnTo>
                    <a:cubicBezTo>
                      <a:pt x="42802" y="44220"/>
                      <a:pt x="39561" y="43673"/>
                      <a:pt x="36522" y="43167"/>
                    </a:cubicBezTo>
                    <a:cubicBezTo>
                      <a:pt x="36320" y="41749"/>
                      <a:pt x="36117" y="40331"/>
                      <a:pt x="35915" y="38933"/>
                    </a:cubicBezTo>
                    <a:cubicBezTo>
                      <a:pt x="39277" y="37454"/>
                      <a:pt x="42761" y="35854"/>
                      <a:pt x="46448" y="34051"/>
                    </a:cubicBezTo>
                    <a:close/>
                    <a:moveTo>
                      <a:pt x="58581" y="45557"/>
                    </a:moveTo>
                    <a:cubicBezTo>
                      <a:pt x="59310" y="46225"/>
                      <a:pt x="60040" y="46894"/>
                      <a:pt x="60789" y="47562"/>
                    </a:cubicBezTo>
                    <a:lnTo>
                      <a:pt x="57690" y="46954"/>
                    </a:lnTo>
                    <a:lnTo>
                      <a:pt x="58581" y="45557"/>
                    </a:lnTo>
                    <a:close/>
                    <a:moveTo>
                      <a:pt x="38204" y="54348"/>
                    </a:moveTo>
                    <a:cubicBezTo>
                      <a:pt x="38831" y="54449"/>
                      <a:pt x="39439" y="54571"/>
                      <a:pt x="40067" y="54672"/>
                    </a:cubicBezTo>
                    <a:lnTo>
                      <a:pt x="38588" y="56981"/>
                    </a:lnTo>
                    <a:cubicBezTo>
                      <a:pt x="38467" y="56110"/>
                      <a:pt x="38325" y="55239"/>
                      <a:pt x="38204" y="54348"/>
                    </a:cubicBezTo>
                    <a:close/>
                    <a:moveTo>
                      <a:pt x="25838" y="0"/>
                    </a:moveTo>
                    <a:cubicBezTo>
                      <a:pt x="24324" y="0"/>
                      <a:pt x="22874" y="646"/>
                      <a:pt x="21857" y="1763"/>
                    </a:cubicBezTo>
                    <a:cubicBezTo>
                      <a:pt x="20885" y="2877"/>
                      <a:pt x="20459" y="4376"/>
                      <a:pt x="20662" y="5855"/>
                    </a:cubicBezTo>
                    <a:cubicBezTo>
                      <a:pt x="21735" y="14484"/>
                      <a:pt x="22890" y="23336"/>
                      <a:pt x="24126" y="32228"/>
                    </a:cubicBezTo>
                    <a:cubicBezTo>
                      <a:pt x="17502" y="34902"/>
                      <a:pt x="10736" y="37171"/>
                      <a:pt x="3849" y="39014"/>
                    </a:cubicBezTo>
                    <a:cubicBezTo>
                      <a:pt x="1479" y="39642"/>
                      <a:pt x="0" y="41789"/>
                      <a:pt x="163" y="44341"/>
                    </a:cubicBezTo>
                    <a:cubicBezTo>
                      <a:pt x="365" y="47035"/>
                      <a:pt x="2229" y="49122"/>
                      <a:pt x="4720" y="49426"/>
                    </a:cubicBezTo>
                    <a:cubicBezTo>
                      <a:pt x="11911" y="50317"/>
                      <a:pt x="19406" y="51370"/>
                      <a:pt x="27042" y="52545"/>
                    </a:cubicBezTo>
                    <a:cubicBezTo>
                      <a:pt x="28197" y="60222"/>
                      <a:pt x="29412" y="67859"/>
                      <a:pt x="30608" y="75252"/>
                    </a:cubicBezTo>
                    <a:cubicBezTo>
                      <a:pt x="31029" y="77879"/>
                      <a:pt x="33295" y="79811"/>
                      <a:pt x="35954" y="79811"/>
                    </a:cubicBezTo>
                    <a:cubicBezTo>
                      <a:pt x="35981" y="79811"/>
                      <a:pt x="36009" y="79810"/>
                      <a:pt x="36036" y="79810"/>
                    </a:cubicBezTo>
                    <a:cubicBezTo>
                      <a:pt x="36060" y="79810"/>
                      <a:pt x="36083" y="79810"/>
                      <a:pt x="36107" y="79810"/>
                    </a:cubicBezTo>
                    <a:cubicBezTo>
                      <a:pt x="37681" y="79810"/>
                      <a:pt x="39171" y="79144"/>
                      <a:pt x="40189" y="77967"/>
                    </a:cubicBezTo>
                    <a:cubicBezTo>
                      <a:pt x="41141" y="76812"/>
                      <a:pt x="41546" y="75313"/>
                      <a:pt x="41262" y="73834"/>
                    </a:cubicBezTo>
                    <a:cubicBezTo>
                      <a:pt x="41222" y="73531"/>
                      <a:pt x="41161" y="73227"/>
                      <a:pt x="41120" y="72923"/>
                    </a:cubicBezTo>
                    <a:lnTo>
                      <a:pt x="51471" y="56718"/>
                    </a:lnTo>
                    <a:cubicBezTo>
                      <a:pt x="60647" y="58440"/>
                      <a:pt x="69803" y="60344"/>
                      <a:pt x="78696" y="62369"/>
                    </a:cubicBezTo>
                    <a:cubicBezTo>
                      <a:pt x="79080" y="62450"/>
                      <a:pt x="79486" y="62491"/>
                      <a:pt x="79870" y="62491"/>
                    </a:cubicBezTo>
                    <a:cubicBezTo>
                      <a:pt x="82018" y="62491"/>
                      <a:pt x="83901" y="61134"/>
                      <a:pt x="84691" y="59007"/>
                    </a:cubicBezTo>
                    <a:cubicBezTo>
                      <a:pt x="85502" y="56799"/>
                      <a:pt x="84914" y="54429"/>
                      <a:pt x="83192" y="52971"/>
                    </a:cubicBezTo>
                    <a:cubicBezTo>
                      <a:pt x="76852" y="47603"/>
                      <a:pt x="70573" y="42032"/>
                      <a:pt x="64455" y="36381"/>
                    </a:cubicBezTo>
                    <a:lnTo>
                      <a:pt x="76245" y="17887"/>
                    </a:lnTo>
                    <a:cubicBezTo>
                      <a:pt x="77419" y="16064"/>
                      <a:pt x="77521" y="13937"/>
                      <a:pt x="76548" y="12154"/>
                    </a:cubicBezTo>
                    <a:cubicBezTo>
                      <a:pt x="75637" y="10453"/>
                      <a:pt x="73854" y="9400"/>
                      <a:pt x="71910" y="9400"/>
                    </a:cubicBezTo>
                    <a:cubicBezTo>
                      <a:pt x="70917" y="9400"/>
                      <a:pt x="69945" y="9663"/>
                      <a:pt x="69074" y="10149"/>
                    </a:cubicBezTo>
                    <a:cubicBezTo>
                      <a:pt x="62187" y="13896"/>
                      <a:pt x="55442" y="17543"/>
                      <a:pt x="48514" y="21047"/>
                    </a:cubicBezTo>
                    <a:cubicBezTo>
                      <a:pt x="42235" y="14747"/>
                      <a:pt x="36077" y="8306"/>
                      <a:pt x="30202" y="1884"/>
                    </a:cubicBezTo>
                    <a:cubicBezTo>
                      <a:pt x="29088" y="669"/>
                      <a:pt x="27529" y="1"/>
                      <a:pt x="25908" y="1"/>
                    </a:cubicBezTo>
                    <a:cubicBezTo>
                      <a:pt x="25885" y="0"/>
                      <a:pt x="25861" y="0"/>
                      <a:pt x="258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75" cap="flat" cmpd="sng">
                <a:solidFill>
                  <a:srgbClr val="FFFFFF"/>
                </a:solidFill>
                <a:prstDash val="solid"/>
                <a:miter lim="20256"/>
                <a:headEnd type="none" w="sm" len="sm"/>
                <a:tailEnd type="none" w="sm" len="sm"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Google Shape;1290;p55">
                <a:extLst>
                  <a:ext uri="{FF2B5EF4-FFF2-40B4-BE49-F238E27FC236}">
                    <a16:creationId xmlns:a16="http://schemas.microsoft.com/office/drawing/2014/main" id="{349E3036-F7C5-48D8-873E-A6279CADA096}"/>
                  </a:ext>
                </a:extLst>
              </p:cNvPr>
              <p:cNvSpPr/>
              <p:nvPr/>
            </p:nvSpPr>
            <p:spPr>
              <a:xfrm>
                <a:off x="1767424" y="617849"/>
                <a:ext cx="280320" cy="256293"/>
              </a:xfrm>
              <a:custGeom>
                <a:avLst/>
                <a:gdLst/>
                <a:ahLst/>
                <a:cxnLst/>
                <a:rect l="l" t="t" r="r" b="b"/>
                <a:pathLst>
                  <a:path w="81726" h="74721" extrusionOk="0">
                    <a:moveTo>
                      <a:pt x="28217" y="11079"/>
                    </a:moveTo>
                    <a:cubicBezTo>
                      <a:pt x="32390" y="15535"/>
                      <a:pt x="36644" y="19911"/>
                      <a:pt x="40938" y="24225"/>
                    </a:cubicBezTo>
                    <a:cubicBezTo>
                      <a:pt x="37535" y="25886"/>
                      <a:pt x="34071" y="27466"/>
                      <a:pt x="30587" y="28986"/>
                    </a:cubicBezTo>
                    <a:cubicBezTo>
                      <a:pt x="29777" y="23030"/>
                      <a:pt x="28967" y="17055"/>
                      <a:pt x="28217" y="11079"/>
                    </a:cubicBezTo>
                    <a:close/>
                    <a:moveTo>
                      <a:pt x="61984" y="19789"/>
                    </a:moveTo>
                    <a:lnTo>
                      <a:pt x="55299" y="30282"/>
                    </a:lnTo>
                    <a:cubicBezTo>
                      <a:pt x="53720" y="28783"/>
                      <a:pt x="52140" y="27284"/>
                      <a:pt x="50580" y="25765"/>
                    </a:cubicBezTo>
                    <a:cubicBezTo>
                      <a:pt x="54388" y="23820"/>
                      <a:pt x="58196" y="21835"/>
                      <a:pt x="61984" y="19789"/>
                    </a:cubicBezTo>
                    <a:close/>
                    <a:moveTo>
                      <a:pt x="25989" y="37088"/>
                    </a:moveTo>
                    <a:cubicBezTo>
                      <a:pt x="26232" y="38688"/>
                      <a:pt x="26455" y="40288"/>
                      <a:pt x="26698" y="41909"/>
                    </a:cubicBezTo>
                    <a:cubicBezTo>
                      <a:pt x="23457" y="41403"/>
                      <a:pt x="20236" y="40916"/>
                      <a:pt x="16995" y="40471"/>
                    </a:cubicBezTo>
                    <a:cubicBezTo>
                      <a:pt x="20034" y="39417"/>
                      <a:pt x="23031" y="38283"/>
                      <a:pt x="25989" y="37088"/>
                    </a:cubicBezTo>
                    <a:close/>
                    <a:moveTo>
                      <a:pt x="45212" y="28439"/>
                    </a:moveTo>
                    <a:cubicBezTo>
                      <a:pt x="47521" y="30707"/>
                      <a:pt x="49830" y="32935"/>
                      <a:pt x="52180" y="35164"/>
                    </a:cubicBezTo>
                    <a:lnTo>
                      <a:pt x="45840" y="45089"/>
                    </a:lnTo>
                    <a:cubicBezTo>
                      <a:pt x="41424" y="44299"/>
                      <a:pt x="37008" y="43529"/>
                      <a:pt x="32572" y="42820"/>
                    </a:cubicBezTo>
                    <a:cubicBezTo>
                      <a:pt x="32187" y="40147"/>
                      <a:pt x="31802" y="37493"/>
                      <a:pt x="31418" y="34840"/>
                    </a:cubicBezTo>
                    <a:cubicBezTo>
                      <a:pt x="36076" y="32834"/>
                      <a:pt x="40654" y="30687"/>
                      <a:pt x="45212" y="28439"/>
                    </a:cubicBezTo>
                    <a:close/>
                    <a:moveTo>
                      <a:pt x="56353" y="39093"/>
                    </a:moveTo>
                    <a:cubicBezTo>
                      <a:pt x="60100" y="42577"/>
                      <a:pt x="63888" y="46001"/>
                      <a:pt x="67717" y="49383"/>
                    </a:cubicBezTo>
                    <a:cubicBezTo>
                      <a:pt x="62430" y="48249"/>
                      <a:pt x="57123" y="47196"/>
                      <a:pt x="51836" y="46203"/>
                    </a:cubicBezTo>
                    <a:cubicBezTo>
                      <a:pt x="53335" y="43833"/>
                      <a:pt x="54854" y="41463"/>
                      <a:pt x="56353" y="39093"/>
                    </a:cubicBezTo>
                    <a:close/>
                    <a:moveTo>
                      <a:pt x="33443" y="48735"/>
                    </a:moveTo>
                    <a:lnTo>
                      <a:pt x="33443" y="48735"/>
                    </a:lnTo>
                    <a:cubicBezTo>
                      <a:pt x="36482" y="49242"/>
                      <a:pt x="39520" y="49748"/>
                      <a:pt x="42538" y="50275"/>
                    </a:cubicBezTo>
                    <a:lnTo>
                      <a:pt x="35408" y="61436"/>
                    </a:lnTo>
                    <a:cubicBezTo>
                      <a:pt x="34719" y="57202"/>
                      <a:pt x="34071" y="52969"/>
                      <a:pt x="33443" y="48735"/>
                    </a:cubicBezTo>
                    <a:close/>
                    <a:moveTo>
                      <a:pt x="24173" y="0"/>
                    </a:moveTo>
                    <a:cubicBezTo>
                      <a:pt x="22651" y="0"/>
                      <a:pt x="21227" y="1041"/>
                      <a:pt x="21472" y="2997"/>
                    </a:cubicBezTo>
                    <a:cubicBezTo>
                      <a:pt x="22626" y="12436"/>
                      <a:pt x="23862" y="21876"/>
                      <a:pt x="25179" y="31295"/>
                    </a:cubicBezTo>
                    <a:cubicBezTo>
                      <a:pt x="17886" y="34313"/>
                      <a:pt x="10392" y="36845"/>
                      <a:pt x="2775" y="38911"/>
                    </a:cubicBezTo>
                    <a:cubicBezTo>
                      <a:pt x="0" y="39640"/>
                      <a:pt x="628" y="44056"/>
                      <a:pt x="3322" y="44380"/>
                    </a:cubicBezTo>
                    <a:cubicBezTo>
                      <a:pt x="11425" y="45373"/>
                      <a:pt x="19507" y="46507"/>
                      <a:pt x="27549" y="47783"/>
                    </a:cubicBezTo>
                    <a:cubicBezTo>
                      <a:pt x="28784" y="55967"/>
                      <a:pt x="30060" y="64130"/>
                      <a:pt x="31397" y="72293"/>
                    </a:cubicBezTo>
                    <a:cubicBezTo>
                      <a:pt x="31668" y="73946"/>
                      <a:pt x="33014" y="74720"/>
                      <a:pt x="34330" y="74720"/>
                    </a:cubicBezTo>
                    <a:cubicBezTo>
                      <a:pt x="35869" y="74720"/>
                      <a:pt x="37365" y="73660"/>
                      <a:pt x="37049" y="71706"/>
                    </a:cubicBezTo>
                    <a:cubicBezTo>
                      <a:pt x="36947" y="71078"/>
                      <a:pt x="36846" y="70450"/>
                      <a:pt x="36745" y="69822"/>
                    </a:cubicBezTo>
                    <a:cubicBezTo>
                      <a:pt x="40675" y="63684"/>
                      <a:pt x="44604" y="57526"/>
                      <a:pt x="48534" y="51369"/>
                    </a:cubicBezTo>
                    <a:cubicBezTo>
                      <a:pt x="58237" y="53171"/>
                      <a:pt x="67899" y="55156"/>
                      <a:pt x="77541" y="57344"/>
                    </a:cubicBezTo>
                    <a:cubicBezTo>
                      <a:pt x="77749" y="57390"/>
                      <a:pt x="77950" y="57412"/>
                      <a:pt x="78143" y="57412"/>
                    </a:cubicBezTo>
                    <a:cubicBezTo>
                      <a:pt x="80578" y="57412"/>
                      <a:pt x="81725" y="53955"/>
                      <a:pt x="79830" y="52341"/>
                    </a:cubicBezTo>
                    <a:cubicBezTo>
                      <a:pt x="72902" y="46467"/>
                      <a:pt x="66116" y="40430"/>
                      <a:pt x="59452" y="34232"/>
                    </a:cubicBezTo>
                    <a:cubicBezTo>
                      <a:pt x="63767" y="27487"/>
                      <a:pt x="68081" y="20741"/>
                      <a:pt x="72396" y="13976"/>
                    </a:cubicBezTo>
                    <a:cubicBezTo>
                      <a:pt x="73815" y="11740"/>
                      <a:pt x="72343" y="9400"/>
                      <a:pt x="70192" y="9400"/>
                    </a:cubicBezTo>
                    <a:cubicBezTo>
                      <a:pt x="69673" y="9400"/>
                      <a:pt x="69114" y="9536"/>
                      <a:pt x="68547" y="9843"/>
                    </a:cubicBezTo>
                    <a:cubicBezTo>
                      <a:pt x="61194" y="13834"/>
                      <a:pt x="53801" y="17824"/>
                      <a:pt x="46306" y="21592"/>
                    </a:cubicBezTo>
                    <a:cubicBezTo>
                      <a:pt x="39560" y="14907"/>
                      <a:pt x="32997" y="8061"/>
                      <a:pt x="26597" y="1052"/>
                    </a:cubicBezTo>
                    <a:cubicBezTo>
                      <a:pt x="25954" y="343"/>
                      <a:pt x="25047" y="0"/>
                      <a:pt x="24173" y="0"/>
                    </a:cubicBezTo>
                    <a:close/>
                  </a:path>
                </a:pathLst>
              </a:custGeom>
              <a:solidFill>
                <a:srgbClr val="3A1B90"/>
              </a:solidFill>
              <a:ln>
                <a:noFill/>
              </a:ln>
              <a:effectLst>
                <a:outerShdw dist="19050" dir="10500000" algn="bl" rotWithShape="0">
                  <a:srgbClr val="3A1B9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70" name="Google Shape;1742;p25">
            <a:extLst>
              <a:ext uri="{FF2B5EF4-FFF2-40B4-BE49-F238E27FC236}">
                <a16:creationId xmlns:a16="http://schemas.microsoft.com/office/drawing/2014/main" id="{9E01C043-9D7B-456B-8A8C-327E21E31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78" y="314187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Google Shape;1208;p55">
            <a:extLst>
              <a:ext uri="{FF2B5EF4-FFF2-40B4-BE49-F238E27FC236}">
                <a16:creationId xmlns:a16="http://schemas.microsoft.com/office/drawing/2014/main" id="{CA31395A-0DA3-4928-98D9-2DC203340CEA}"/>
              </a:ext>
            </a:extLst>
          </p:cNvPr>
          <p:cNvGrpSpPr/>
          <p:nvPr/>
        </p:nvGrpSpPr>
        <p:grpSpPr>
          <a:xfrm>
            <a:off x="7098243" y="3406903"/>
            <a:ext cx="1254335" cy="1435870"/>
            <a:chOff x="6305872" y="1668167"/>
            <a:chExt cx="716640" cy="820404"/>
          </a:xfrm>
        </p:grpSpPr>
        <p:sp>
          <p:nvSpPr>
            <p:cNvPr id="88" name="Google Shape;1209;p55">
              <a:extLst>
                <a:ext uri="{FF2B5EF4-FFF2-40B4-BE49-F238E27FC236}">
                  <a16:creationId xmlns:a16="http://schemas.microsoft.com/office/drawing/2014/main" id="{5A550960-838D-4B4D-9D56-E7DD5AA34097}"/>
                </a:ext>
              </a:extLst>
            </p:cNvPr>
            <p:cNvSpPr/>
            <p:nvPr/>
          </p:nvSpPr>
          <p:spPr>
            <a:xfrm>
              <a:off x="6305872" y="1668167"/>
              <a:ext cx="716640" cy="820404"/>
            </a:xfrm>
            <a:custGeom>
              <a:avLst/>
              <a:gdLst/>
              <a:ahLst/>
              <a:cxnLst/>
              <a:rect l="l" t="t" r="r" b="b"/>
              <a:pathLst>
                <a:path w="24000" h="27475" extrusionOk="0">
                  <a:moveTo>
                    <a:pt x="23024" y="4248"/>
                  </a:moveTo>
                  <a:lnTo>
                    <a:pt x="23024" y="4248"/>
                  </a:lnTo>
                  <a:cubicBezTo>
                    <a:pt x="23198" y="4401"/>
                    <a:pt x="23333" y="4594"/>
                    <a:pt x="23420" y="4809"/>
                  </a:cubicBezTo>
                  <a:cubicBezTo>
                    <a:pt x="23457" y="4904"/>
                    <a:pt x="23484" y="5002"/>
                    <a:pt x="23499" y="5103"/>
                  </a:cubicBezTo>
                  <a:cubicBezTo>
                    <a:pt x="23428" y="5007"/>
                    <a:pt x="23351" y="4916"/>
                    <a:pt x="23266" y="4830"/>
                  </a:cubicBezTo>
                  <a:cubicBezTo>
                    <a:pt x="23254" y="4777"/>
                    <a:pt x="23241" y="4725"/>
                    <a:pt x="23225" y="4673"/>
                  </a:cubicBezTo>
                  <a:cubicBezTo>
                    <a:pt x="23177" y="4523"/>
                    <a:pt x="23110" y="4380"/>
                    <a:pt x="23024" y="4248"/>
                  </a:cubicBezTo>
                  <a:close/>
                  <a:moveTo>
                    <a:pt x="15123" y="1"/>
                  </a:moveTo>
                  <a:cubicBezTo>
                    <a:pt x="14883" y="1"/>
                    <a:pt x="14641" y="16"/>
                    <a:pt x="14398" y="46"/>
                  </a:cubicBezTo>
                  <a:cubicBezTo>
                    <a:pt x="14197" y="70"/>
                    <a:pt x="13995" y="105"/>
                    <a:pt x="13797" y="153"/>
                  </a:cubicBezTo>
                  <a:cubicBezTo>
                    <a:pt x="13461" y="159"/>
                    <a:pt x="13136" y="264"/>
                    <a:pt x="12858" y="456"/>
                  </a:cubicBezTo>
                  <a:cubicBezTo>
                    <a:pt x="11727" y="933"/>
                    <a:pt x="10944" y="1704"/>
                    <a:pt x="10419" y="2425"/>
                  </a:cubicBezTo>
                  <a:cubicBezTo>
                    <a:pt x="9223" y="1776"/>
                    <a:pt x="8001" y="1444"/>
                    <a:pt x="6813" y="1444"/>
                  </a:cubicBezTo>
                  <a:cubicBezTo>
                    <a:pt x="6289" y="1444"/>
                    <a:pt x="5771" y="1509"/>
                    <a:pt x="5265" y="1640"/>
                  </a:cubicBezTo>
                  <a:cubicBezTo>
                    <a:pt x="5028" y="1664"/>
                    <a:pt x="4799" y="1736"/>
                    <a:pt x="4592" y="1855"/>
                  </a:cubicBezTo>
                  <a:cubicBezTo>
                    <a:pt x="1719" y="2968"/>
                    <a:pt x="0" y="6183"/>
                    <a:pt x="741" y="9147"/>
                  </a:cubicBezTo>
                  <a:cubicBezTo>
                    <a:pt x="1697" y="12966"/>
                    <a:pt x="6497" y="18694"/>
                    <a:pt x="10999" y="19645"/>
                  </a:cubicBezTo>
                  <a:cubicBezTo>
                    <a:pt x="11156" y="20593"/>
                    <a:pt x="11316" y="21540"/>
                    <a:pt x="11475" y="22488"/>
                  </a:cubicBezTo>
                  <a:cubicBezTo>
                    <a:pt x="11587" y="23145"/>
                    <a:pt x="11723" y="23921"/>
                    <a:pt x="11879" y="24689"/>
                  </a:cubicBezTo>
                  <a:cubicBezTo>
                    <a:pt x="12005" y="25303"/>
                    <a:pt x="12266" y="26579"/>
                    <a:pt x="13447" y="27195"/>
                  </a:cubicBezTo>
                  <a:cubicBezTo>
                    <a:pt x="13813" y="27381"/>
                    <a:pt x="14212" y="27475"/>
                    <a:pt x="14612" y="27475"/>
                  </a:cubicBezTo>
                  <a:cubicBezTo>
                    <a:pt x="15000" y="27475"/>
                    <a:pt x="15388" y="27387"/>
                    <a:pt x="15746" y="27210"/>
                  </a:cubicBezTo>
                  <a:cubicBezTo>
                    <a:pt x="16241" y="26960"/>
                    <a:pt x="16612" y="26557"/>
                    <a:pt x="16810" y="26067"/>
                  </a:cubicBezTo>
                  <a:cubicBezTo>
                    <a:pt x="16985" y="25747"/>
                    <a:pt x="17053" y="25380"/>
                    <a:pt x="17004" y="25018"/>
                  </a:cubicBezTo>
                  <a:cubicBezTo>
                    <a:pt x="16796" y="23432"/>
                    <a:pt x="16568" y="21840"/>
                    <a:pt x="16325" y="20268"/>
                  </a:cubicBezTo>
                  <a:lnTo>
                    <a:pt x="16325" y="20268"/>
                  </a:lnTo>
                  <a:cubicBezTo>
                    <a:pt x="16532" y="20345"/>
                    <a:pt x="16750" y="20385"/>
                    <a:pt x="16971" y="20385"/>
                  </a:cubicBezTo>
                  <a:cubicBezTo>
                    <a:pt x="17022" y="20385"/>
                    <a:pt x="17071" y="20384"/>
                    <a:pt x="17121" y="20379"/>
                  </a:cubicBezTo>
                  <a:cubicBezTo>
                    <a:pt x="17455" y="20353"/>
                    <a:pt x="17776" y="20237"/>
                    <a:pt x="18049" y="20043"/>
                  </a:cubicBezTo>
                  <a:lnTo>
                    <a:pt x="18073" y="20025"/>
                  </a:lnTo>
                  <a:cubicBezTo>
                    <a:pt x="18294" y="19866"/>
                    <a:pt x="18476" y="19661"/>
                    <a:pt x="18607" y="19424"/>
                  </a:cubicBezTo>
                  <a:cubicBezTo>
                    <a:pt x="18734" y="19384"/>
                    <a:pt x="18857" y="19332"/>
                    <a:pt x="18973" y="19267"/>
                  </a:cubicBezTo>
                  <a:cubicBezTo>
                    <a:pt x="19139" y="19172"/>
                    <a:pt x="19291" y="19053"/>
                    <a:pt x="19423" y="18915"/>
                  </a:cubicBezTo>
                  <a:lnTo>
                    <a:pt x="20104" y="18212"/>
                  </a:lnTo>
                  <a:cubicBezTo>
                    <a:pt x="20153" y="18160"/>
                    <a:pt x="20189" y="18121"/>
                    <a:pt x="20205" y="18102"/>
                  </a:cubicBezTo>
                  <a:cubicBezTo>
                    <a:pt x="20289" y="18005"/>
                    <a:pt x="20364" y="17900"/>
                    <a:pt x="20426" y="17787"/>
                  </a:cubicBezTo>
                  <a:cubicBezTo>
                    <a:pt x="20542" y="17685"/>
                    <a:pt x="20646" y="17571"/>
                    <a:pt x="20735" y="17444"/>
                  </a:cubicBezTo>
                  <a:cubicBezTo>
                    <a:pt x="20824" y="17323"/>
                    <a:pt x="20899" y="17191"/>
                    <a:pt x="20959" y="17053"/>
                  </a:cubicBezTo>
                  <a:cubicBezTo>
                    <a:pt x="21082" y="16953"/>
                    <a:pt x="21190" y="16838"/>
                    <a:pt x="21282" y="16710"/>
                  </a:cubicBezTo>
                  <a:cubicBezTo>
                    <a:pt x="21436" y="16492"/>
                    <a:pt x="21543" y="16244"/>
                    <a:pt x="21598" y="15984"/>
                  </a:cubicBezTo>
                  <a:lnTo>
                    <a:pt x="21598" y="15977"/>
                  </a:lnTo>
                  <a:cubicBezTo>
                    <a:pt x="21620" y="15959"/>
                    <a:pt x="21643" y="15940"/>
                    <a:pt x="21662" y="15920"/>
                  </a:cubicBezTo>
                  <a:cubicBezTo>
                    <a:pt x="21956" y="15621"/>
                    <a:pt x="22155" y="15241"/>
                    <a:pt x="22235" y="14830"/>
                  </a:cubicBezTo>
                  <a:cubicBezTo>
                    <a:pt x="22284" y="14561"/>
                    <a:pt x="22267" y="14285"/>
                    <a:pt x="22189" y="14024"/>
                  </a:cubicBezTo>
                  <a:cubicBezTo>
                    <a:pt x="22649" y="13711"/>
                    <a:pt x="22989" y="13252"/>
                    <a:pt x="23156" y="12721"/>
                  </a:cubicBezTo>
                  <a:cubicBezTo>
                    <a:pt x="23271" y="12358"/>
                    <a:pt x="23311" y="11996"/>
                    <a:pt x="23275" y="11644"/>
                  </a:cubicBezTo>
                  <a:cubicBezTo>
                    <a:pt x="23465" y="11361"/>
                    <a:pt x="23594" y="11042"/>
                    <a:pt x="23658" y="10706"/>
                  </a:cubicBezTo>
                  <a:cubicBezTo>
                    <a:pt x="23726" y="10338"/>
                    <a:pt x="23711" y="9960"/>
                    <a:pt x="23612" y="9599"/>
                  </a:cubicBezTo>
                  <a:cubicBezTo>
                    <a:pt x="23802" y="9274"/>
                    <a:pt x="23916" y="8911"/>
                    <a:pt x="23947" y="8535"/>
                  </a:cubicBezTo>
                  <a:cubicBezTo>
                    <a:pt x="23969" y="8267"/>
                    <a:pt x="23949" y="7995"/>
                    <a:pt x="23882" y="7733"/>
                  </a:cubicBezTo>
                  <a:cubicBezTo>
                    <a:pt x="23891" y="7710"/>
                    <a:pt x="23900" y="7689"/>
                    <a:pt x="23907" y="7667"/>
                  </a:cubicBezTo>
                  <a:cubicBezTo>
                    <a:pt x="23968" y="7468"/>
                    <a:pt x="23999" y="7262"/>
                    <a:pt x="23998" y="7054"/>
                  </a:cubicBezTo>
                  <a:lnTo>
                    <a:pt x="23998" y="6602"/>
                  </a:lnTo>
                  <a:cubicBezTo>
                    <a:pt x="23998" y="6351"/>
                    <a:pt x="23961" y="6102"/>
                    <a:pt x="23888" y="5863"/>
                  </a:cubicBezTo>
                  <a:cubicBezTo>
                    <a:pt x="23955" y="5642"/>
                    <a:pt x="23983" y="5410"/>
                    <a:pt x="23969" y="5180"/>
                  </a:cubicBezTo>
                  <a:cubicBezTo>
                    <a:pt x="23962" y="4964"/>
                    <a:pt x="23919" y="4750"/>
                    <a:pt x="23843" y="4548"/>
                  </a:cubicBezTo>
                  <a:cubicBezTo>
                    <a:pt x="23685" y="4122"/>
                    <a:pt x="23364" y="3778"/>
                    <a:pt x="22953" y="3585"/>
                  </a:cubicBezTo>
                  <a:cubicBezTo>
                    <a:pt x="22757" y="3493"/>
                    <a:pt x="22545" y="3435"/>
                    <a:pt x="22328" y="3417"/>
                  </a:cubicBezTo>
                  <a:cubicBezTo>
                    <a:pt x="22271" y="3413"/>
                    <a:pt x="22214" y="3411"/>
                    <a:pt x="22156" y="3411"/>
                  </a:cubicBezTo>
                  <a:cubicBezTo>
                    <a:pt x="22115" y="3411"/>
                    <a:pt x="22074" y="3412"/>
                    <a:pt x="22033" y="3414"/>
                  </a:cubicBezTo>
                  <a:lnTo>
                    <a:pt x="21996" y="3416"/>
                  </a:lnTo>
                  <a:cubicBezTo>
                    <a:pt x="21888" y="3422"/>
                    <a:pt x="21781" y="3437"/>
                    <a:pt x="21675" y="3459"/>
                  </a:cubicBezTo>
                  <a:cubicBezTo>
                    <a:pt x="21620" y="3456"/>
                    <a:pt x="21565" y="3454"/>
                    <a:pt x="21510" y="3454"/>
                  </a:cubicBezTo>
                  <a:cubicBezTo>
                    <a:pt x="21480" y="3454"/>
                    <a:pt x="21450" y="3455"/>
                    <a:pt x="21420" y="3456"/>
                  </a:cubicBezTo>
                  <a:lnTo>
                    <a:pt x="20646" y="3493"/>
                  </a:lnTo>
                  <a:cubicBezTo>
                    <a:pt x="20613" y="3495"/>
                    <a:pt x="20583" y="3498"/>
                    <a:pt x="20554" y="3501"/>
                  </a:cubicBezTo>
                  <a:cubicBezTo>
                    <a:pt x="20178" y="2782"/>
                    <a:pt x="19683" y="2135"/>
                    <a:pt x="19087" y="1585"/>
                  </a:cubicBezTo>
                  <a:cubicBezTo>
                    <a:pt x="17962" y="551"/>
                    <a:pt x="16576" y="1"/>
                    <a:pt x="15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9660000" algn="bl" rotWithShape="0">
                <a:srgbClr val="35288A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210;p55">
              <a:extLst>
                <a:ext uri="{FF2B5EF4-FFF2-40B4-BE49-F238E27FC236}">
                  <a16:creationId xmlns:a16="http://schemas.microsoft.com/office/drawing/2014/main" id="{AE09ADA1-F8E4-4C38-9998-F601BC71A8A8}"/>
                </a:ext>
              </a:extLst>
            </p:cNvPr>
            <p:cNvSpPr/>
            <p:nvPr/>
          </p:nvSpPr>
          <p:spPr>
            <a:xfrm>
              <a:off x="6673986" y="2184028"/>
              <a:ext cx="91849" cy="256079"/>
            </a:xfrm>
            <a:custGeom>
              <a:avLst/>
              <a:gdLst/>
              <a:ahLst/>
              <a:cxnLst/>
              <a:rect l="l" t="t" r="r" b="b"/>
              <a:pathLst>
                <a:path w="3076" h="8576" extrusionOk="0">
                  <a:moveTo>
                    <a:pt x="1644" y="0"/>
                  </a:moveTo>
                  <a:cubicBezTo>
                    <a:pt x="1511" y="0"/>
                    <a:pt x="1356" y="54"/>
                    <a:pt x="1253" y="87"/>
                  </a:cubicBezTo>
                  <a:lnTo>
                    <a:pt x="165" y="435"/>
                  </a:lnTo>
                  <a:cubicBezTo>
                    <a:pt x="158" y="434"/>
                    <a:pt x="151" y="434"/>
                    <a:pt x="144" y="434"/>
                  </a:cubicBezTo>
                  <a:cubicBezTo>
                    <a:pt x="76" y="434"/>
                    <a:pt x="1" y="491"/>
                    <a:pt x="15" y="579"/>
                  </a:cubicBezTo>
                  <a:cubicBezTo>
                    <a:pt x="259" y="2034"/>
                    <a:pt x="503" y="3488"/>
                    <a:pt x="747" y="4942"/>
                  </a:cubicBezTo>
                  <a:cubicBezTo>
                    <a:pt x="869" y="5659"/>
                    <a:pt x="995" y="6375"/>
                    <a:pt x="1142" y="7089"/>
                  </a:cubicBezTo>
                  <a:cubicBezTo>
                    <a:pt x="1242" y="7583"/>
                    <a:pt x="1375" y="8223"/>
                    <a:pt x="1869" y="8480"/>
                  </a:cubicBezTo>
                  <a:cubicBezTo>
                    <a:pt x="1990" y="8543"/>
                    <a:pt x="2137" y="8575"/>
                    <a:pt x="2285" y="8575"/>
                  </a:cubicBezTo>
                  <a:cubicBezTo>
                    <a:pt x="2618" y="8575"/>
                    <a:pt x="2955" y="8409"/>
                    <a:pt x="3011" y="8057"/>
                  </a:cubicBezTo>
                  <a:cubicBezTo>
                    <a:pt x="3053" y="8042"/>
                    <a:pt x="3075" y="7999"/>
                    <a:pt x="3066" y="7956"/>
                  </a:cubicBezTo>
                  <a:cubicBezTo>
                    <a:pt x="2801" y="5935"/>
                    <a:pt x="2505" y="3920"/>
                    <a:pt x="2182" y="1909"/>
                  </a:cubicBezTo>
                  <a:cubicBezTo>
                    <a:pt x="2090" y="1332"/>
                    <a:pt x="1995" y="756"/>
                    <a:pt x="1897" y="182"/>
                  </a:cubicBezTo>
                  <a:cubicBezTo>
                    <a:pt x="1894" y="167"/>
                    <a:pt x="1889" y="154"/>
                    <a:pt x="1882" y="142"/>
                  </a:cubicBezTo>
                  <a:cubicBezTo>
                    <a:pt x="1843" y="35"/>
                    <a:pt x="1751" y="0"/>
                    <a:pt x="1644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211;p55">
              <a:extLst>
                <a:ext uri="{FF2B5EF4-FFF2-40B4-BE49-F238E27FC236}">
                  <a16:creationId xmlns:a16="http://schemas.microsoft.com/office/drawing/2014/main" id="{F17E1179-0BE5-4352-99BD-53F2C0616A34}"/>
                </a:ext>
              </a:extLst>
            </p:cNvPr>
            <p:cNvSpPr/>
            <p:nvPr/>
          </p:nvSpPr>
          <p:spPr>
            <a:xfrm>
              <a:off x="6355291" y="1716630"/>
              <a:ext cx="547423" cy="493855"/>
            </a:xfrm>
            <a:custGeom>
              <a:avLst/>
              <a:gdLst/>
              <a:ahLst/>
              <a:cxnLst/>
              <a:rect l="l" t="t" r="r" b="b"/>
              <a:pathLst>
                <a:path w="18333" h="16539" extrusionOk="0">
                  <a:moveTo>
                    <a:pt x="13464" y="0"/>
                  </a:moveTo>
                  <a:cubicBezTo>
                    <a:pt x="13292" y="0"/>
                    <a:pt x="13118" y="11"/>
                    <a:pt x="12942" y="33"/>
                  </a:cubicBezTo>
                  <a:cubicBezTo>
                    <a:pt x="10127" y="383"/>
                    <a:pt x="9362" y="3151"/>
                    <a:pt x="9362" y="3151"/>
                  </a:cubicBezTo>
                  <a:cubicBezTo>
                    <a:pt x="7856" y="1938"/>
                    <a:pt x="6422" y="1444"/>
                    <a:pt x="5163" y="1444"/>
                  </a:cubicBezTo>
                  <a:cubicBezTo>
                    <a:pt x="2038" y="1444"/>
                    <a:pt x="0" y="4491"/>
                    <a:pt x="660" y="7130"/>
                  </a:cubicBezTo>
                  <a:cubicBezTo>
                    <a:pt x="1526" y="10593"/>
                    <a:pt x="6599" y="16538"/>
                    <a:pt x="10584" y="16538"/>
                  </a:cubicBezTo>
                  <a:cubicBezTo>
                    <a:pt x="10861" y="16538"/>
                    <a:pt x="11133" y="16509"/>
                    <a:pt x="11398" y="16449"/>
                  </a:cubicBezTo>
                  <a:cubicBezTo>
                    <a:pt x="15471" y="15523"/>
                    <a:pt x="18063" y="9660"/>
                    <a:pt x="18201" y="6081"/>
                  </a:cubicBezTo>
                  <a:cubicBezTo>
                    <a:pt x="18332" y="2714"/>
                    <a:pt x="16195" y="0"/>
                    <a:pt x="13464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212;p55">
              <a:extLst>
                <a:ext uri="{FF2B5EF4-FFF2-40B4-BE49-F238E27FC236}">
                  <a16:creationId xmlns:a16="http://schemas.microsoft.com/office/drawing/2014/main" id="{F0D18D7E-7DAA-428C-A9B8-B8C31CA3C57D}"/>
                </a:ext>
              </a:extLst>
            </p:cNvPr>
            <p:cNvSpPr/>
            <p:nvPr/>
          </p:nvSpPr>
          <p:spPr>
            <a:xfrm>
              <a:off x="6419579" y="1765301"/>
              <a:ext cx="270054" cy="441570"/>
            </a:xfrm>
            <a:custGeom>
              <a:avLst/>
              <a:gdLst/>
              <a:ahLst/>
              <a:cxnLst/>
              <a:rect l="l" t="t" r="r" b="b"/>
              <a:pathLst>
                <a:path w="9044" h="14788" extrusionOk="0">
                  <a:moveTo>
                    <a:pt x="1635" y="1"/>
                  </a:moveTo>
                  <a:cubicBezTo>
                    <a:pt x="1609" y="1"/>
                    <a:pt x="1582" y="10"/>
                    <a:pt x="1558" y="32"/>
                  </a:cubicBezTo>
                  <a:cubicBezTo>
                    <a:pt x="715" y="814"/>
                    <a:pt x="264" y="1912"/>
                    <a:pt x="138" y="3040"/>
                  </a:cubicBezTo>
                  <a:cubicBezTo>
                    <a:pt x="0" y="4264"/>
                    <a:pt x="263" y="5478"/>
                    <a:pt x="746" y="6601"/>
                  </a:cubicBezTo>
                  <a:cubicBezTo>
                    <a:pt x="1275" y="7826"/>
                    <a:pt x="2048" y="8924"/>
                    <a:pt x="2854" y="9977"/>
                  </a:cubicBezTo>
                  <a:cubicBezTo>
                    <a:pt x="3609" y="10967"/>
                    <a:pt x="4407" y="11931"/>
                    <a:pt x="5333" y="12768"/>
                  </a:cubicBezTo>
                  <a:cubicBezTo>
                    <a:pt x="6347" y="13682"/>
                    <a:pt x="7519" y="14433"/>
                    <a:pt x="8850" y="14783"/>
                  </a:cubicBezTo>
                  <a:cubicBezTo>
                    <a:pt x="8861" y="14786"/>
                    <a:pt x="8872" y="14788"/>
                    <a:pt x="8882" y="14788"/>
                  </a:cubicBezTo>
                  <a:cubicBezTo>
                    <a:pt x="9002" y="14788"/>
                    <a:pt x="9043" y="14595"/>
                    <a:pt x="8911" y="14561"/>
                  </a:cubicBezTo>
                  <a:cubicBezTo>
                    <a:pt x="6562" y="13942"/>
                    <a:pt x="4808" y="12101"/>
                    <a:pt x="3355" y="10252"/>
                  </a:cubicBezTo>
                  <a:cubicBezTo>
                    <a:pt x="1849" y="8333"/>
                    <a:pt x="272" y="6112"/>
                    <a:pt x="334" y="3560"/>
                  </a:cubicBezTo>
                  <a:cubicBezTo>
                    <a:pt x="365" y="2315"/>
                    <a:pt x="794" y="1058"/>
                    <a:pt x="1723" y="197"/>
                  </a:cubicBezTo>
                  <a:cubicBezTo>
                    <a:pt x="1808" y="117"/>
                    <a:pt x="1727" y="1"/>
                    <a:pt x="1635" y="1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213;p55">
              <a:extLst>
                <a:ext uri="{FF2B5EF4-FFF2-40B4-BE49-F238E27FC236}">
                  <a16:creationId xmlns:a16="http://schemas.microsoft.com/office/drawing/2014/main" id="{7811256C-B75A-4FC2-AB4C-195F8544D874}"/>
                </a:ext>
              </a:extLst>
            </p:cNvPr>
            <p:cNvSpPr/>
            <p:nvPr/>
          </p:nvSpPr>
          <p:spPr>
            <a:xfrm>
              <a:off x="6633586" y="1721228"/>
              <a:ext cx="90565" cy="97015"/>
            </a:xfrm>
            <a:custGeom>
              <a:avLst/>
              <a:gdLst/>
              <a:ahLst/>
              <a:cxnLst/>
              <a:rect l="l" t="t" r="r" b="b"/>
              <a:pathLst>
                <a:path w="3033" h="3249" extrusionOk="0">
                  <a:moveTo>
                    <a:pt x="2859" y="0"/>
                  </a:moveTo>
                  <a:cubicBezTo>
                    <a:pt x="2833" y="0"/>
                    <a:pt x="2807" y="10"/>
                    <a:pt x="2782" y="32"/>
                  </a:cubicBezTo>
                  <a:cubicBezTo>
                    <a:pt x="2204" y="563"/>
                    <a:pt x="1748" y="1213"/>
                    <a:pt x="1447" y="1939"/>
                  </a:cubicBezTo>
                  <a:cubicBezTo>
                    <a:pt x="1376" y="2112"/>
                    <a:pt x="1318" y="2289"/>
                    <a:pt x="1258" y="2467"/>
                  </a:cubicBezTo>
                  <a:cubicBezTo>
                    <a:pt x="1202" y="2638"/>
                    <a:pt x="1134" y="2832"/>
                    <a:pt x="978" y="2937"/>
                  </a:cubicBezTo>
                  <a:cubicBezTo>
                    <a:pt x="898" y="2992"/>
                    <a:pt x="804" y="3018"/>
                    <a:pt x="709" y="3018"/>
                  </a:cubicBezTo>
                  <a:cubicBezTo>
                    <a:pt x="525" y="3018"/>
                    <a:pt x="339" y="2922"/>
                    <a:pt x="251" y="2759"/>
                  </a:cubicBezTo>
                  <a:cubicBezTo>
                    <a:pt x="228" y="2718"/>
                    <a:pt x="194" y="2701"/>
                    <a:pt x="158" y="2701"/>
                  </a:cubicBezTo>
                  <a:cubicBezTo>
                    <a:pt x="80" y="2701"/>
                    <a:pt x="0" y="2785"/>
                    <a:pt x="51" y="2877"/>
                  </a:cubicBezTo>
                  <a:cubicBezTo>
                    <a:pt x="175" y="3102"/>
                    <a:pt x="416" y="3233"/>
                    <a:pt x="669" y="3247"/>
                  </a:cubicBezTo>
                  <a:cubicBezTo>
                    <a:pt x="683" y="3248"/>
                    <a:pt x="696" y="3249"/>
                    <a:pt x="709" y="3249"/>
                  </a:cubicBezTo>
                  <a:cubicBezTo>
                    <a:pt x="971" y="3249"/>
                    <a:pt x="1198" y="3109"/>
                    <a:pt x="1333" y="2882"/>
                  </a:cubicBezTo>
                  <a:cubicBezTo>
                    <a:pt x="1497" y="2608"/>
                    <a:pt x="1555" y="2273"/>
                    <a:pt x="1680" y="1979"/>
                  </a:cubicBezTo>
                  <a:cubicBezTo>
                    <a:pt x="1816" y="1663"/>
                    <a:pt x="1983" y="1360"/>
                    <a:pt x="2178" y="1075"/>
                  </a:cubicBezTo>
                  <a:cubicBezTo>
                    <a:pt x="2401" y="755"/>
                    <a:pt x="2658" y="459"/>
                    <a:pt x="2947" y="195"/>
                  </a:cubicBezTo>
                  <a:cubicBezTo>
                    <a:pt x="3033" y="118"/>
                    <a:pt x="2951" y="0"/>
                    <a:pt x="2859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214;p55">
              <a:extLst>
                <a:ext uri="{FF2B5EF4-FFF2-40B4-BE49-F238E27FC236}">
                  <a16:creationId xmlns:a16="http://schemas.microsoft.com/office/drawing/2014/main" id="{ED35C866-1A6A-4ADE-BCEA-931EC129C856}"/>
                </a:ext>
              </a:extLst>
            </p:cNvPr>
            <p:cNvSpPr/>
            <p:nvPr/>
          </p:nvSpPr>
          <p:spPr>
            <a:xfrm>
              <a:off x="6719971" y="1784561"/>
              <a:ext cx="37474" cy="71395"/>
            </a:xfrm>
            <a:custGeom>
              <a:avLst/>
              <a:gdLst/>
              <a:ahLst/>
              <a:cxnLst/>
              <a:rect l="l" t="t" r="r" b="b"/>
              <a:pathLst>
                <a:path w="1255" h="2391" extrusionOk="0">
                  <a:moveTo>
                    <a:pt x="501" y="0"/>
                  </a:moveTo>
                  <a:lnTo>
                    <a:pt x="1" y="169"/>
                  </a:lnTo>
                  <a:lnTo>
                    <a:pt x="755" y="2391"/>
                  </a:lnTo>
                  <a:lnTo>
                    <a:pt x="1255" y="222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215;p55">
              <a:extLst>
                <a:ext uri="{FF2B5EF4-FFF2-40B4-BE49-F238E27FC236}">
                  <a16:creationId xmlns:a16="http://schemas.microsoft.com/office/drawing/2014/main" id="{47A89918-C7C6-4248-935F-45CCB4AECFB4}"/>
                </a:ext>
              </a:extLst>
            </p:cNvPr>
            <p:cNvSpPr/>
            <p:nvPr/>
          </p:nvSpPr>
          <p:spPr>
            <a:xfrm>
              <a:off x="6762641" y="1777365"/>
              <a:ext cx="19051" cy="70708"/>
            </a:xfrm>
            <a:custGeom>
              <a:avLst/>
              <a:gdLst/>
              <a:ahLst/>
              <a:cxnLst/>
              <a:rect l="l" t="t" r="r" b="b"/>
              <a:pathLst>
                <a:path w="638" h="2368" extrusionOk="0">
                  <a:moveTo>
                    <a:pt x="527" y="1"/>
                  </a:moveTo>
                  <a:lnTo>
                    <a:pt x="1" y="26"/>
                  </a:lnTo>
                  <a:lnTo>
                    <a:pt x="110" y="2368"/>
                  </a:lnTo>
                  <a:lnTo>
                    <a:pt x="637" y="2344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216;p55">
              <a:extLst>
                <a:ext uri="{FF2B5EF4-FFF2-40B4-BE49-F238E27FC236}">
                  <a16:creationId xmlns:a16="http://schemas.microsoft.com/office/drawing/2014/main" id="{2F46CB5D-7DD4-43C5-9605-885783449699}"/>
                </a:ext>
              </a:extLst>
            </p:cNvPr>
            <p:cNvSpPr/>
            <p:nvPr/>
          </p:nvSpPr>
          <p:spPr>
            <a:xfrm>
              <a:off x="6785872" y="1784113"/>
              <a:ext cx="43715" cy="70201"/>
            </a:xfrm>
            <a:custGeom>
              <a:avLst/>
              <a:gdLst/>
              <a:ahLst/>
              <a:cxnLst/>
              <a:rect l="l" t="t" r="r" b="b"/>
              <a:pathLst>
                <a:path w="1464" h="2351" extrusionOk="0">
                  <a:moveTo>
                    <a:pt x="984" y="0"/>
                  </a:moveTo>
                  <a:lnTo>
                    <a:pt x="0" y="2130"/>
                  </a:lnTo>
                  <a:lnTo>
                    <a:pt x="480" y="2351"/>
                  </a:lnTo>
                  <a:lnTo>
                    <a:pt x="1463" y="221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217;p55">
              <a:extLst>
                <a:ext uri="{FF2B5EF4-FFF2-40B4-BE49-F238E27FC236}">
                  <a16:creationId xmlns:a16="http://schemas.microsoft.com/office/drawing/2014/main" id="{05ACFAF5-1896-4772-8E86-62F5EA9CD1CC}"/>
                </a:ext>
              </a:extLst>
            </p:cNvPr>
            <p:cNvSpPr/>
            <p:nvPr/>
          </p:nvSpPr>
          <p:spPr>
            <a:xfrm>
              <a:off x="6746337" y="1832486"/>
              <a:ext cx="81816" cy="89938"/>
            </a:xfrm>
            <a:custGeom>
              <a:avLst/>
              <a:gdLst/>
              <a:ahLst/>
              <a:cxnLst/>
              <a:rect l="l" t="t" r="r" b="b"/>
              <a:pathLst>
                <a:path w="2740" h="3012" extrusionOk="0">
                  <a:moveTo>
                    <a:pt x="651" y="0"/>
                  </a:moveTo>
                  <a:cubicBezTo>
                    <a:pt x="611" y="0"/>
                    <a:pt x="572" y="1"/>
                    <a:pt x="532" y="4"/>
                  </a:cubicBezTo>
                  <a:cubicBezTo>
                    <a:pt x="514" y="5"/>
                    <a:pt x="496" y="10"/>
                    <a:pt x="481" y="19"/>
                  </a:cubicBezTo>
                  <a:cubicBezTo>
                    <a:pt x="370" y="20"/>
                    <a:pt x="260" y="32"/>
                    <a:pt x="152" y="51"/>
                  </a:cubicBezTo>
                  <a:cubicBezTo>
                    <a:pt x="1" y="1456"/>
                    <a:pt x="1070" y="2816"/>
                    <a:pt x="2486" y="3012"/>
                  </a:cubicBezTo>
                  <a:cubicBezTo>
                    <a:pt x="2669" y="2620"/>
                    <a:pt x="2740" y="2152"/>
                    <a:pt x="2678" y="1741"/>
                  </a:cubicBezTo>
                  <a:cubicBezTo>
                    <a:pt x="2636" y="1458"/>
                    <a:pt x="2534" y="1188"/>
                    <a:pt x="2379" y="946"/>
                  </a:cubicBezTo>
                  <a:cubicBezTo>
                    <a:pt x="2268" y="719"/>
                    <a:pt x="2099" y="525"/>
                    <a:pt x="1890" y="384"/>
                  </a:cubicBezTo>
                  <a:cubicBezTo>
                    <a:pt x="1787" y="317"/>
                    <a:pt x="1677" y="259"/>
                    <a:pt x="1563" y="214"/>
                  </a:cubicBezTo>
                  <a:cubicBezTo>
                    <a:pt x="1280" y="73"/>
                    <a:pt x="967" y="0"/>
                    <a:pt x="651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218;p55">
              <a:extLst>
                <a:ext uri="{FF2B5EF4-FFF2-40B4-BE49-F238E27FC236}">
                  <a16:creationId xmlns:a16="http://schemas.microsoft.com/office/drawing/2014/main" id="{FE413B87-B1DC-45AF-9570-97D4F1352189}"/>
                </a:ext>
              </a:extLst>
            </p:cNvPr>
            <p:cNvSpPr/>
            <p:nvPr/>
          </p:nvSpPr>
          <p:spPr>
            <a:xfrm>
              <a:off x="6707071" y="1834009"/>
              <a:ext cx="113528" cy="118246"/>
            </a:xfrm>
            <a:custGeom>
              <a:avLst/>
              <a:gdLst/>
              <a:ahLst/>
              <a:cxnLst/>
              <a:rect l="l" t="t" r="r" b="b"/>
              <a:pathLst>
                <a:path w="3802" h="3960" extrusionOk="0">
                  <a:moveTo>
                    <a:pt x="1465" y="0"/>
                  </a:moveTo>
                  <a:lnTo>
                    <a:pt x="1445" y="5"/>
                  </a:lnTo>
                  <a:cubicBezTo>
                    <a:pt x="983" y="97"/>
                    <a:pt x="596" y="386"/>
                    <a:pt x="347" y="781"/>
                  </a:cubicBezTo>
                  <a:cubicBezTo>
                    <a:pt x="216" y="984"/>
                    <a:pt x="133" y="1214"/>
                    <a:pt x="100" y="1454"/>
                  </a:cubicBezTo>
                  <a:cubicBezTo>
                    <a:pt x="1" y="1880"/>
                    <a:pt x="80" y="2365"/>
                    <a:pt x="216" y="2760"/>
                  </a:cubicBezTo>
                  <a:cubicBezTo>
                    <a:pt x="397" y="3280"/>
                    <a:pt x="798" y="3756"/>
                    <a:pt x="1357" y="3855"/>
                  </a:cubicBezTo>
                  <a:cubicBezTo>
                    <a:pt x="1574" y="3928"/>
                    <a:pt x="1808" y="3960"/>
                    <a:pt x="2037" y="3960"/>
                  </a:cubicBezTo>
                  <a:cubicBezTo>
                    <a:pt x="2150" y="3960"/>
                    <a:pt x="2263" y="3952"/>
                    <a:pt x="2372" y="3937"/>
                  </a:cubicBezTo>
                  <a:cubicBezTo>
                    <a:pt x="2856" y="3872"/>
                    <a:pt x="3343" y="3659"/>
                    <a:pt x="3632" y="3251"/>
                  </a:cubicBezTo>
                  <a:cubicBezTo>
                    <a:pt x="3697" y="3159"/>
                    <a:pt x="3754" y="3061"/>
                    <a:pt x="3801" y="2961"/>
                  </a:cubicBezTo>
                  <a:cubicBezTo>
                    <a:pt x="2385" y="2765"/>
                    <a:pt x="1316" y="1405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219;p55">
              <a:extLst>
                <a:ext uri="{FF2B5EF4-FFF2-40B4-BE49-F238E27FC236}">
                  <a16:creationId xmlns:a16="http://schemas.microsoft.com/office/drawing/2014/main" id="{14820922-59AF-4DE0-A373-C06ED248B671}"/>
                </a:ext>
              </a:extLst>
            </p:cNvPr>
            <p:cNvSpPr/>
            <p:nvPr/>
          </p:nvSpPr>
          <p:spPr>
            <a:xfrm>
              <a:off x="6490407" y="1877366"/>
              <a:ext cx="69305" cy="46701"/>
            </a:xfrm>
            <a:custGeom>
              <a:avLst/>
              <a:gdLst/>
              <a:ahLst/>
              <a:cxnLst/>
              <a:rect l="l" t="t" r="r" b="b"/>
              <a:pathLst>
                <a:path w="2321" h="1564" extrusionOk="0">
                  <a:moveTo>
                    <a:pt x="247" y="1"/>
                  </a:moveTo>
                  <a:lnTo>
                    <a:pt x="1" y="467"/>
                  </a:lnTo>
                  <a:lnTo>
                    <a:pt x="2074" y="1563"/>
                  </a:lnTo>
                  <a:lnTo>
                    <a:pt x="2320" y="1097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220;p55">
              <a:extLst>
                <a:ext uri="{FF2B5EF4-FFF2-40B4-BE49-F238E27FC236}">
                  <a16:creationId xmlns:a16="http://schemas.microsoft.com/office/drawing/2014/main" id="{14F55484-3CB0-484D-B710-68F76B94BA5B}"/>
                </a:ext>
              </a:extLst>
            </p:cNvPr>
            <p:cNvSpPr/>
            <p:nvPr/>
          </p:nvSpPr>
          <p:spPr>
            <a:xfrm>
              <a:off x="6513638" y="1842251"/>
              <a:ext cx="61332" cy="60019"/>
            </a:xfrm>
            <a:custGeom>
              <a:avLst/>
              <a:gdLst/>
              <a:ahLst/>
              <a:cxnLst/>
              <a:rect l="l" t="t" r="r" b="b"/>
              <a:pathLst>
                <a:path w="2054" h="2010" extrusionOk="0">
                  <a:moveTo>
                    <a:pt x="367" y="0"/>
                  </a:moveTo>
                  <a:lnTo>
                    <a:pt x="0" y="380"/>
                  </a:lnTo>
                  <a:lnTo>
                    <a:pt x="1687" y="2009"/>
                  </a:lnTo>
                  <a:lnTo>
                    <a:pt x="2054" y="162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221;p55">
              <a:extLst>
                <a:ext uri="{FF2B5EF4-FFF2-40B4-BE49-F238E27FC236}">
                  <a16:creationId xmlns:a16="http://schemas.microsoft.com/office/drawing/2014/main" id="{DD6CB8FF-583C-4949-9F2B-6C334119C7E8}"/>
                </a:ext>
              </a:extLst>
            </p:cNvPr>
            <p:cNvSpPr/>
            <p:nvPr/>
          </p:nvSpPr>
          <p:spPr>
            <a:xfrm>
              <a:off x="6556607" y="1817467"/>
              <a:ext cx="37265" cy="71425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501" y="1"/>
                  </a:moveTo>
                  <a:lnTo>
                    <a:pt x="1" y="168"/>
                  </a:lnTo>
                  <a:lnTo>
                    <a:pt x="747" y="2391"/>
                  </a:lnTo>
                  <a:lnTo>
                    <a:pt x="1247" y="222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222;p55">
              <a:extLst>
                <a:ext uri="{FF2B5EF4-FFF2-40B4-BE49-F238E27FC236}">
                  <a16:creationId xmlns:a16="http://schemas.microsoft.com/office/drawing/2014/main" id="{E2B6610B-F765-4A19-B3F2-0C686B8C2528}"/>
                </a:ext>
              </a:extLst>
            </p:cNvPr>
            <p:cNvSpPr/>
            <p:nvPr/>
          </p:nvSpPr>
          <p:spPr>
            <a:xfrm>
              <a:off x="6574105" y="1866885"/>
              <a:ext cx="81876" cy="89968"/>
            </a:xfrm>
            <a:custGeom>
              <a:avLst/>
              <a:gdLst/>
              <a:ahLst/>
              <a:cxnLst/>
              <a:rect l="l" t="t" r="r" b="b"/>
              <a:pathLst>
                <a:path w="2742" h="3013" extrusionOk="0">
                  <a:moveTo>
                    <a:pt x="658" y="1"/>
                  </a:moveTo>
                  <a:cubicBezTo>
                    <a:pt x="616" y="1"/>
                    <a:pt x="574" y="2"/>
                    <a:pt x="532" y="5"/>
                  </a:cubicBezTo>
                  <a:cubicBezTo>
                    <a:pt x="514" y="6"/>
                    <a:pt x="496" y="11"/>
                    <a:pt x="482" y="20"/>
                  </a:cubicBezTo>
                  <a:cubicBezTo>
                    <a:pt x="370" y="21"/>
                    <a:pt x="260" y="33"/>
                    <a:pt x="152" y="52"/>
                  </a:cubicBezTo>
                  <a:cubicBezTo>
                    <a:pt x="1" y="1457"/>
                    <a:pt x="1072" y="2817"/>
                    <a:pt x="2486" y="3012"/>
                  </a:cubicBezTo>
                  <a:cubicBezTo>
                    <a:pt x="2670" y="2621"/>
                    <a:pt x="2742" y="2152"/>
                    <a:pt x="2679" y="1741"/>
                  </a:cubicBezTo>
                  <a:cubicBezTo>
                    <a:pt x="2636" y="1459"/>
                    <a:pt x="2534" y="1187"/>
                    <a:pt x="2379" y="947"/>
                  </a:cubicBezTo>
                  <a:cubicBezTo>
                    <a:pt x="2268" y="720"/>
                    <a:pt x="2100" y="526"/>
                    <a:pt x="1890" y="385"/>
                  </a:cubicBezTo>
                  <a:cubicBezTo>
                    <a:pt x="1787" y="316"/>
                    <a:pt x="1678" y="260"/>
                    <a:pt x="1563" y="215"/>
                  </a:cubicBezTo>
                  <a:cubicBezTo>
                    <a:pt x="1282" y="74"/>
                    <a:pt x="972" y="1"/>
                    <a:pt x="658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223;p55">
              <a:extLst>
                <a:ext uri="{FF2B5EF4-FFF2-40B4-BE49-F238E27FC236}">
                  <a16:creationId xmlns:a16="http://schemas.microsoft.com/office/drawing/2014/main" id="{5E624181-1907-4A03-8725-C2CDD19FD99E}"/>
                </a:ext>
              </a:extLst>
            </p:cNvPr>
            <p:cNvSpPr/>
            <p:nvPr/>
          </p:nvSpPr>
          <p:spPr>
            <a:xfrm>
              <a:off x="6534869" y="1868438"/>
              <a:ext cx="113498" cy="118216"/>
            </a:xfrm>
            <a:custGeom>
              <a:avLst/>
              <a:gdLst/>
              <a:ahLst/>
              <a:cxnLst/>
              <a:rect l="l" t="t" r="r" b="b"/>
              <a:pathLst>
                <a:path w="3801" h="3959" extrusionOk="0">
                  <a:moveTo>
                    <a:pt x="1466" y="0"/>
                  </a:moveTo>
                  <a:lnTo>
                    <a:pt x="1444" y="3"/>
                  </a:lnTo>
                  <a:cubicBezTo>
                    <a:pt x="982" y="95"/>
                    <a:pt x="595" y="384"/>
                    <a:pt x="346" y="779"/>
                  </a:cubicBezTo>
                  <a:cubicBezTo>
                    <a:pt x="215" y="984"/>
                    <a:pt x="132" y="1214"/>
                    <a:pt x="100" y="1453"/>
                  </a:cubicBezTo>
                  <a:cubicBezTo>
                    <a:pt x="0" y="1880"/>
                    <a:pt x="79" y="2364"/>
                    <a:pt x="215" y="2759"/>
                  </a:cubicBezTo>
                  <a:cubicBezTo>
                    <a:pt x="396" y="3280"/>
                    <a:pt x="797" y="3754"/>
                    <a:pt x="1356" y="3854"/>
                  </a:cubicBezTo>
                  <a:cubicBezTo>
                    <a:pt x="1574" y="3927"/>
                    <a:pt x="1808" y="3959"/>
                    <a:pt x="2037" y="3959"/>
                  </a:cubicBezTo>
                  <a:cubicBezTo>
                    <a:pt x="2150" y="3959"/>
                    <a:pt x="2263" y="3951"/>
                    <a:pt x="2371" y="3937"/>
                  </a:cubicBezTo>
                  <a:cubicBezTo>
                    <a:pt x="2855" y="3872"/>
                    <a:pt x="3343" y="3658"/>
                    <a:pt x="3633" y="3250"/>
                  </a:cubicBezTo>
                  <a:cubicBezTo>
                    <a:pt x="3696" y="3158"/>
                    <a:pt x="3753" y="3061"/>
                    <a:pt x="3800" y="2959"/>
                  </a:cubicBezTo>
                  <a:cubicBezTo>
                    <a:pt x="2385" y="2763"/>
                    <a:pt x="1315" y="1404"/>
                    <a:pt x="1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224;p55">
              <a:extLst>
                <a:ext uri="{FF2B5EF4-FFF2-40B4-BE49-F238E27FC236}">
                  <a16:creationId xmlns:a16="http://schemas.microsoft.com/office/drawing/2014/main" id="{97609F21-FDCD-4E63-8E01-F5FF5F419879}"/>
                </a:ext>
              </a:extLst>
            </p:cNvPr>
            <p:cNvSpPr/>
            <p:nvPr/>
          </p:nvSpPr>
          <p:spPr>
            <a:xfrm>
              <a:off x="6665536" y="1941923"/>
              <a:ext cx="45118" cy="46940"/>
            </a:xfrm>
            <a:custGeom>
              <a:avLst/>
              <a:gdLst/>
              <a:ahLst/>
              <a:cxnLst/>
              <a:rect l="l" t="t" r="r" b="b"/>
              <a:pathLst>
                <a:path w="1511" h="1572" extrusionOk="0">
                  <a:moveTo>
                    <a:pt x="1374" y="0"/>
                  </a:moveTo>
                  <a:cubicBezTo>
                    <a:pt x="1326" y="0"/>
                    <a:pt x="1279" y="28"/>
                    <a:pt x="1269" y="90"/>
                  </a:cubicBezTo>
                  <a:cubicBezTo>
                    <a:pt x="1235" y="304"/>
                    <a:pt x="1183" y="513"/>
                    <a:pt x="1116" y="718"/>
                  </a:cubicBezTo>
                  <a:cubicBezTo>
                    <a:pt x="1054" y="902"/>
                    <a:pt x="984" y="1133"/>
                    <a:pt x="865" y="1287"/>
                  </a:cubicBezTo>
                  <a:cubicBezTo>
                    <a:pt x="839" y="1322"/>
                    <a:pt x="811" y="1336"/>
                    <a:pt x="782" y="1336"/>
                  </a:cubicBezTo>
                  <a:cubicBezTo>
                    <a:pt x="647" y="1336"/>
                    <a:pt x="499" y="1013"/>
                    <a:pt x="457" y="928"/>
                  </a:cubicBezTo>
                  <a:cubicBezTo>
                    <a:pt x="358" y="722"/>
                    <a:pt x="285" y="505"/>
                    <a:pt x="239" y="283"/>
                  </a:cubicBezTo>
                  <a:cubicBezTo>
                    <a:pt x="228" y="227"/>
                    <a:pt x="189" y="203"/>
                    <a:pt x="147" y="203"/>
                  </a:cubicBezTo>
                  <a:cubicBezTo>
                    <a:pt x="78" y="203"/>
                    <a:pt x="1" y="267"/>
                    <a:pt x="19" y="357"/>
                  </a:cubicBezTo>
                  <a:cubicBezTo>
                    <a:pt x="80" y="646"/>
                    <a:pt x="184" y="925"/>
                    <a:pt x="329" y="1184"/>
                  </a:cubicBezTo>
                  <a:cubicBezTo>
                    <a:pt x="424" y="1352"/>
                    <a:pt x="571" y="1572"/>
                    <a:pt x="781" y="1572"/>
                  </a:cubicBezTo>
                  <a:cubicBezTo>
                    <a:pt x="814" y="1572"/>
                    <a:pt x="848" y="1566"/>
                    <a:pt x="884" y="1555"/>
                  </a:cubicBezTo>
                  <a:cubicBezTo>
                    <a:pt x="1110" y="1479"/>
                    <a:pt x="1205" y="1142"/>
                    <a:pt x="1279" y="945"/>
                  </a:cubicBezTo>
                  <a:cubicBezTo>
                    <a:pt x="1379" y="683"/>
                    <a:pt x="1451" y="412"/>
                    <a:pt x="1496" y="136"/>
                  </a:cubicBezTo>
                  <a:cubicBezTo>
                    <a:pt x="1510" y="51"/>
                    <a:pt x="1441" y="0"/>
                    <a:pt x="1374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225;p55">
              <a:extLst>
                <a:ext uri="{FF2B5EF4-FFF2-40B4-BE49-F238E27FC236}">
                  <a16:creationId xmlns:a16="http://schemas.microsoft.com/office/drawing/2014/main" id="{ED54AE82-12C6-4333-85B3-ED17FE7FF800}"/>
                </a:ext>
              </a:extLst>
            </p:cNvPr>
            <p:cNvSpPr/>
            <p:nvPr/>
          </p:nvSpPr>
          <p:spPr>
            <a:xfrm>
              <a:off x="6561444" y="1995671"/>
              <a:ext cx="92865" cy="54315"/>
            </a:xfrm>
            <a:custGeom>
              <a:avLst/>
              <a:gdLst/>
              <a:ahLst/>
              <a:cxnLst/>
              <a:rect l="l" t="t" r="r" b="b"/>
              <a:pathLst>
                <a:path w="3110" h="1819" extrusionOk="0">
                  <a:moveTo>
                    <a:pt x="1897" y="0"/>
                  </a:moveTo>
                  <a:cubicBezTo>
                    <a:pt x="1875" y="0"/>
                    <a:pt x="1853" y="1"/>
                    <a:pt x="1832" y="1"/>
                  </a:cubicBezTo>
                  <a:cubicBezTo>
                    <a:pt x="1698" y="2"/>
                    <a:pt x="1564" y="13"/>
                    <a:pt x="1432" y="31"/>
                  </a:cubicBezTo>
                  <a:cubicBezTo>
                    <a:pt x="1328" y="39"/>
                    <a:pt x="1226" y="54"/>
                    <a:pt x="1124" y="77"/>
                  </a:cubicBezTo>
                  <a:cubicBezTo>
                    <a:pt x="822" y="140"/>
                    <a:pt x="460" y="247"/>
                    <a:pt x="293" y="529"/>
                  </a:cubicBezTo>
                  <a:cubicBezTo>
                    <a:pt x="0" y="1025"/>
                    <a:pt x="429" y="1572"/>
                    <a:pt x="895" y="1735"/>
                  </a:cubicBezTo>
                  <a:cubicBezTo>
                    <a:pt x="1062" y="1794"/>
                    <a:pt x="1237" y="1818"/>
                    <a:pt x="1413" y="1818"/>
                  </a:cubicBezTo>
                  <a:cubicBezTo>
                    <a:pt x="1530" y="1818"/>
                    <a:pt x="1646" y="1808"/>
                    <a:pt x="1762" y="1790"/>
                  </a:cubicBezTo>
                  <a:cubicBezTo>
                    <a:pt x="2053" y="1744"/>
                    <a:pt x="2351" y="1655"/>
                    <a:pt x="2582" y="1465"/>
                  </a:cubicBezTo>
                  <a:cubicBezTo>
                    <a:pt x="2967" y="1149"/>
                    <a:pt x="3109" y="476"/>
                    <a:pt x="2637" y="163"/>
                  </a:cubicBezTo>
                  <a:cubicBezTo>
                    <a:pt x="2423" y="21"/>
                    <a:pt x="2151" y="0"/>
                    <a:pt x="1897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226;p55">
              <a:extLst>
                <a:ext uri="{FF2B5EF4-FFF2-40B4-BE49-F238E27FC236}">
                  <a16:creationId xmlns:a16="http://schemas.microsoft.com/office/drawing/2014/main" id="{81D96642-F5CD-4FA0-9481-80270BD03028}"/>
                </a:ext>
              </a:extLst>
            </p:cNvPr>
            <p:cNvSpPr/>
            <p:nvPr/>
          </p:nvSpPr>
          <p:spPr>
            <a:xfrm>
              <a:off x="6737200" y="1957480"/>
              <a:ext cx="92924" cy="54315"/>
            </a:xfrm>
            <a:custGeom>
              <a:avLst/>
              <a:gdLst/>
              <a:ahLst/>
              <a:cxnLst/>
              <a:rect l="l" t="t" r="r" b="b"/>
              <a:pathLst>
                <a:path w="3112" h="1819" extrusionOk="0">
                  <a:moveTo>
                    <a:pt x="1898" y="0"/>
                  </a:moveTo>
                  <a:cubicBezTo>
                    <a:pt x="1876" y="0"/>
                    <a:pt x="1854" y="0"/>
                    <a:pt x="1832" y="1"/>
                  </a:cubicBezTo>
                  <a:cubicBezTo>
                    <a:pt x="1698" y="2"/>
                    <a:pt x="1566" y="13"/>
                    <a:pt x="1434" y="30"/>
                  </a:cubicBezTo>
                  <a:cubicBezTo>
                    <a:pt x="1330" y="39"/>
                    <a:pt x="1227" y="56"/>
                    <a:pt x="1126" y="76"/>
                  </a:cubicBezTo>
                  <a:cubicBezTo>
                    <a:pt x="823" y="140"/>
                    <a:pt x="462" y="247"/>
                    <a:pt x="295" y="530"/>
                  </a:cubicBezTo>
                  <a:cubicBezTo>
                    <a:pt x="1" y="1025"/>
                    <a:pt x="431" y="1572"/>
                    <a:pt x="897" y="1735"/>
                  </a:cubicBezTo>
                  <a:cubicBezTo>
                    <a:pt x="1064" y="1794"/>
                    <a:pt x="1240" y="1818"/>
                    <a:pt x="1416" y="1818"/>
                  </a:cubicBezTo>
                  <a:cubicBezTo>
                    <a:pt x="1533" y="1818"/>
                    <a:pt x="1649" y="1808"/>
                    <a:pt x="1764" y="1790"/>
                  </a:cubicBezTo>
                  <a:cubicBezTo>
                    <a:pt x="2055" y="1744"/>
                    <a:pt x="2353" y="1655"/>
                    <a:pt x="2584" y="1465"/>
                  </a:cubicBezTo>
                  <a:cubicBezTo>
                    <a:pt x="2969" y="1149"/>
                    <a:pt x="3111" y="476"/>
                    <a:pt x="2639" y="162"/>
                  </a:cubicBezTo>
                  <a:cubicBezTo>
                    <a:pt x="2425" y="20"/>
                    <a:pt x="2152" y="0"/>
                    <a:pt x="1898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227;p55">
              <a:extLst>
                <a:ext uri="{FF2B5EF4-FFF2-40B4-BE49-F238E27FC236}">
                  <a16:creationId xmlns:a16="http://schemas.microsoft.com/office/drawing/2014/main" id="{72311619-9AD9-4E58-A43F-EB531ADC6EAB}"/>
                </a:ext>
              </a:extLst>
            </p:cNvPr>
            <p:cNvSpPr/>
            <p:nvPr/>
          </p:nvSpPr>
          <p:spPr>
            <a:xfrm>
              <a:off x="6766403" y="2174413"/>
              <a:ext cx="52285" cy="56674"/>
            </a:xfrm>
            <a:custGeom>
              <a:avLst/>
              <a:gdLst/>
              <a:ahLst/>
              <a:cxnLst/>
              <a:rect l="l" t="t" r="r" b="b"/>
              <a:pathLst>
                <a:path w="1751" h="1898" extrusionOk="0">
                  <a:moveTo>
                    <a:pt x="1396" y="1"/>
                  </a:moveTo>
                  <a:lnTo>
                    <a:pt x="1151" y="174"/>
                  </a:lnTo>
                  <a:lnTo>
                    <a:pt x="1424" y="1505"/>
                  </a:lnTo>
                  <a:lnTo>
                    <a:pt x="1424" y="1505"/>
                  </a:lnTo>
                  <a:lnTo>
                    <a:pt x="268" y="796"/>
                  </a:lnTo>
                  <a:lnTo>
                    <a:pt x="1" y="983"/>
                  </a:lnTo>
                  <a:lnTo>
                    <a:pt x="1508" y="1897"/>
                  </a:lnTo>
                  <a:lnTo>
                    <a:pt x="1750" y="172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228;p55">
              <a:extLst>
                <a:ext uri="{FF2B5EF4-FFF2-40B4-BE49-F238E27FC236}">
                  <a16:creationId xmlns:a16="http://schemas.microsoft.com/office/drawing/2014/main" id="{1B8E1636-28D8-4042-9CF7-CF05B942B0A2}"/>
                </a:ext>
              </a:extLst>
            </p:cNvPr>
            <p:cNvSpPr/>
            <p:nvPr/>
          </p:nvSpPr>
          <p:spPr>
            <a:xfrm>
              <a:off x="6809312" y="2147659"/>
              <a:ext cx="59660" cy="59123"/>
            </a:xfrm>
            <a:custGeom>
              <a:avLst/>
              <a:gdLst/>
              <a:ahLst/>
              <a:cxnLst/>
              <a:rect l="l" t="t" r="r" b="b"/>
              <a:pathLst>
                <a:path w="1998" h="1980" extrusionOk="0">
                  <a:moveTo>
                    <a:pt x="842" y="0"/>
                  </a:moveTo>
                  <a:lnTo>
                    <a:pt x="0" y="827"/>
                  </a:lnTo>
                  <a:lnTo>
                    <a:pt x="1132" y="1980"/>
                  </a:lnTo>
                  <a:lnTo>
                    <a:pt x="1997" y="1131"/>
                  </a:lnTo>
                  <a:lnTo>
                    <a:pt x="1821" y="952"/>
                  </a:lnTo>
                  <a:lnTo>
                    <a:pt x="1171" y="1590"/>
                  </a:lnTo>
                  <a:lnTo>
                    <a:pt x="858" y="1272"/>
                  </a:lnTo>
                  <a:lnTo>
                    <a:pt x="1414" y="726"/>
                  </a:lnTo>
                  <a:lnTo>
                    <a:pt x="1242" y="550"/>
                  </a:lnTo>
                  <a:lnTo>
                    <a:pt x="686" y="1096"/>
                  </a:lnTo>
                  <a:lnTo>
                    <a:pt x="390" y="797"/>
                  </a:lnTo>
                  <a:lnTo>
                    <a:pt x="1018" y="180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229;p55">
              <a:extLst>
                <a:ext uri="{FF2B5EF4-FFF2-40B4-BE49-F238E27FC236}">
                  <a16:creationId xmlns:a16="http://schemas.microsoft.com/office/drawing/2014/main" id="{270BDB82-71BD-4621-83D8-2B591C112725}"/>
                </a:ext>
              </a:extLst>
            </p:cNvPr>
            <p:cNvSpPr/>
            <p:nvPr/>
          </p:nvSpPr>
          <p:spPr>
            <a:xfrm>
              <a:off x="6839888" y="2115738"/>
              <a:ext cx="63333" cy="54494"/>
            </a:xfrm>
            <a:custGeom>
              <a:avLst/>
              <a:gdLst/>
              <a:ahLst/>
              <a:cxnLst/>
              <a:rect l="l" t="t" r="r" b="b"/>
              <a:pathLst>
                <a:path w="2121" h="1825" extrusionOk="0">
                  <a:moveTo>
                    <a:pt x="899" y="292"/>
                  </a:moveTo>
                  <a:cubicBezTo>
                    <a:pt x="962" y="292"/>
                    <a:pt x="1026" y="315"/>
                    <a:pt x="1088" y="360"/>
                  </a:cubicBezTo>
                  <a:cubicBezTo>
                    <a:pt x="1171" y="421"/>
                    <a:pt x="1214" y="497"/>
                    <a:pt x="1218" y="584"/>
                  </a:cubicBezTo>
                  <a:cubicBezTo>
                    <a:pt x="1223" y="672"/>
                    <a:pt x="1187" y="768"/>
                    <a:pt x="1109" y="874"/>
                  </a:cubicBezTo>
                  <a:lnTo>
                    <a:pt x="899" y="1156"/>
                  </a:lnTo>
                  <a:lnTo>
                    <a:pt x="383" y="771"/>
                  </a:lnTo>
                  <a:lnTo>
                    <a:pt x="592" y="489"/>
                  </a:lnTo>
                  <a:cubicBezTo>
                    <a:pt x="671" y="384"/>
                    <a:pt x="752" y="322"/>
                    <a:pt x="837" y="299"/>
                  </a:cubicBezTo>
                  <a:lnTo>
                    <a:pt x="835" y="299"/>
                  </a:lnTo>
                  <a:cubicBezTo>
                    <a:pt x="857" y="294"/>
                    <a:pt x="878" y="292"/>
                    <a:pt x="899" y="292"/>
                  </a:cubicBezTo>
                  <a:close/>
                  <a:moveTo>
                    <a:pt x="942" y="0"/>
                  </a:moveTo>
                  <a:cubicBezTo>
                    <a:pt x="847" y="0"/>
                    <a:pt x="753" y="25"/>
                    <a:pt x="671" y="74"/>
                  </a:cubicBezTo>
                  <a:cubicBezTo>
                    <a:pt x="562" y="138"/>
                    <a:pt x="469" y="224"/>
                    <a:pt x="396" y="326"/>
                  </a:cubicBezTo>
                  <a:lnTo>
                    <a:pt x="0" y="860"/>
                  </a:lnTo>
                  <a:lnTo>
                    <a:pt x="1295" y="1825"/>
                  </a:lnTo>
                  <a:lnTo>
                    <a:pt x="1475" y="1583"/>
                  </a:lnTo>
                  <a:lnTo>
                    <a:pt x="1097" y="1301"/>
                  </a:lnTo>
                  <a:lnTo>
                    <a:pt x="1315" y="1009"/>
                  </a:lnTo>
                  <a:cubicBezTo>
                    <a:pt x="1328" y="992"/>
                    <a:pt x="1340" y="976"/>
                    <a:pt x="1350" y="958"/>
                  </a:cubicBezTo>
                  <a:lnTo>
                    <a:pt x="1928" y="976"/>
                  </a:lnTo>
                  <a:lnTo>
                    <a:pt x="2121" y="718"/>
                  </a:lnTo>
                  <a:lnTo>
                    <a:pt x="1474" y="699"/>
                  </a:lnTo>
                  <a:cubicBezTo>
                    <a:pt x="1505" y="593"/>
                    <a:pt x="1503" y="480"/>
                    <a:pt x="1468" y="377"/>
                  </a:cubicBezTo>
                  <a:cubicBezTo>
                    <a:pt x="1429" y="273"/>
                    <a:pt x="1361" y="182"/>
                    <a:pt x="1269" y="118"/>
                  </a:cubicBezTo>
                  <a:cubicBezTo>
                    <a:pt x="1184" y="52"/>
                    <a:pt x="1080" y="10"/>
                    <a:pt x="972" y="1"/>
                  </a:cubicBezTo>
                  <a:cubicBezTo>
                    <a:pt x="962" y="1"/>
                    <a:pt x="952" y="0"/>
                    <a:pt x="94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230;p55">
              <a:extLst>
                <a:ext uri="{FF2B5EF4-FFF2-40B4-BE49-F238E27FC236}">
                  <a16:creationId xmlns:a16="http://schemas.microsoft.com/office/drawing/2014/main" id="{59ED53DF-F277-4BE7-91F8-8F29800363C4}"/>
                </a:ext>
              </a:extLst>
            </p:cNvPr>
            <p:cNvSpPr/>
            <p:nvPr/>
          </p:nvSpPr>
          <p:spPr>
            <a:xfrm>
              <a:off x="6863896" y="2068201"/>
              <a:ext cx="55719" cy="47686"/>
            </a:xfrm>
            <a:custGeom>
              <a:avLst/>
              <a:gdLst/>
              <a:ahLst/>
              <a:cxnLst/>
              <a:rect l="l" t="t" r="r" b="b"/>
              <a:pathLst>
                <a:path w="1866" h="1597" extrusionOk="0">
                  <a:moveTo>
                    <a:pt x="753" y="1"/>
                  </a:moveTo>
                  <a:lnTo>
                    <a:pt x="612" y="261"/>
                  </a:lnTo>
                  <a:lnTo>
                    <a:pt x="1072" y="1059"/>
                  </a:lnTo>
                  <a:lnTo>
                    <a:pt x="155" y="1096"/>
                  </a:lnTo>
                  <a:lnTo>
                    <a:pt x="0" y="1376"/>
                  </a:lnTo>
                  <a:lnTo>
                    <a:pt x="1226" y="1325"/>
                  </a:lnTo>
                  <a:lnTo>
                    <a:pt x="1722" y="1596"/>
                  </a:lnTo>
                  <a:lnTo>
                    <a:pt x="1866" y="1333"/>
                  </a:lnTo>
                  <a:lnTo>
                    <a:pt x="1365" y="1060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231;p55">
              <a:extLst>
                <a:ext uri="{FF2B5EF4-FFF2-40B4-BE49-F238E27FC236}">
                  <a16:creationId xmlns:a16="http://schemas.microsoft.com/office/drawing/2014/main" id="{83FAE387-7515-4BB6-B016-958C58908D86}"/>
                </a:ext>
              </a:extLst>
            </p:cNvPr>
            <p:cNvSpPr/>
            <p:nvPr/>
          </p:nvSpPr>
          <p:spPr>
            <a:xfrm>
              <a:off x="6899250" y="2010482"/>
              <a:ext cx="50852" cy="49866"/>
            </a:xfrm>
            <a:custGeom>
              <a:avLst/>
              <a:gdLst/>
              <a:ahLst/>
              <a:cxnLst/>
              <a:rect l="l" t="t" r="r" b="b"/>
              <a:pathLst>
                <a:path w="1703" h="1670" extrusionOk="0">
                  <a:moveTo>
                    <a:pt x="523" y="0"/>
                  </a:moveTo>
                  <a:cubicBezTo>
                    <a:pt x="416" y="45"/>
                    <a:pt x="322" y="115"/>
                    <a:pt x="248" y="202"/>
                  </a:cubicBezTo>
                  <a:cubicBezTo>
                    <a:pt x="167" y="300"/>
                    <a:pt x="106" y="411"/>
                    <a:pt x="67" y="532"/>
                  </a:cubicBezTo>
                  <a:cubicBezTo>
                    <a:pt x="15" y="679"/>
                    <a:pt x="0" y="837"/>
                    <a:pt x="26" y="992"/>
                  </a:cubicBezTo>
                  <a:cubicBezTo>
                    <a:pt x="49" y="1136"/>
                    <a:pt x="112" y="1271"/>
                    <a:pt x="208" y="1382"/>
                  </a:cubicBezTo>
                  <a:cubicBezTo>
                    <a:pt x="372" y="1567"/>
                    <a:pt x="607" y="1670"/>
                    <a:pt x="850" y="1670"/>
                  </a:cubicBezTo>
                  <a:cubicBezTo>
                    <a:pt x="906" y="1670"/>
                    <a:pt x="961" y="1665"/>
                    <a:pt x="1017" y="1653"/>
                  </a:cubicBezTo>
                  <a:cubicBezTo>
                    <a:pt x="1159" y="1622"/>
                    <a:pt x="1291" y="1554"/>
                    <a:pt x="1398" y="1453"/>
                  </a:cubicBezTo>
                  <a:cubicBezTo>
                    <a:pt x="1510" y="1346"/>
                    <a:pt x="1594" y="1213"/>
                    <a:pt x="1642" y="1064"/>
                  </a:cubicBezTo>
                  <a:cubicBezTo>
                    <a:pt x="1679" y="955"/>
                    <a:pt x="1698" y="840"/>
                    <a:pt x="1699" y="725"/>
                  </a:cubicBezTo>
                  <a:cubicBezTo>
                    <a:pt x="1702" y="613"/>
                    <a:pt x="1685" y="503"/>
                    <a:pt x="1648" y="400"/>
                  </a:cubicBezTo>
                  <a:lnTo>
                    <a:pt x="1038" y="196"/>
                  </a:lnTo>
                  <a:lnTo>
                    <a:pt x="947" y="465"/>
                  </a:lnTo>
                  <a:lnTo>
                    <a:pt x="1425" y="624"/>
                  </a:lnTo>
                  <a:cubicBezTo>
                    <a:pt x="1446" y="738"/>
                    <a:pt x="1437" y="857"/>
                    <a:pt x="1398" y="965"/>
                  </a:cubicBezTo>
                  <a:cubicBezTo>
                    <a:pt x="1366" y="1066"/>
                    <a:pt x="1308" y="1156"/>
                    <a:pt x="1231" y="1228"/>
                  </a:cubicBezTo>
                  <a:cubicBezTo>
                    <a:pt x="1158" y="1294"/>
                    <a:pt x="1069" y="1340"/>
                    <a:pt x="972" y="1360"/>
                  </a:cubicBezTo>
                  <a:cubicBezTo>
                    <a:pt x="935" y="1367"/>
                    <a:pt x="897" y="1371"/>
                    <a:pt x="860" y="1371"/>
                  </a:cubicBezTo>
                  <a:cubicBezTo>
                    <a:pt x="796" y="1371"/>
                    <a:pt x="733" y="1360"/>
                    <a:pt x="673" y="1339"/>
                  </a:cubicBezTo>
                  <a:cubicBezTo>
                    <a:pt x="575" y="1308"/>
                    <a:pt x="486" y="1250"/>
                    <a:pt x="416" y="1173"/>
                  </a:cubicBezTo>
                  <a:cubicBezTo>
                    <a:pt x="351" y="1100"/>
                    <a:pt x="308" y="1009"/>
                    <a:pt x="293" y="913"/>
                  </a:cubicBezTo>
                  <a:cubicBezTo>
                    <a:pt x="275" y="808"/>
                    <a:pt x="285" y="701"/>
                    <a:pt x="321" y="601"/>
                  </a:cubicBezTo>
                  <a:cubicBezTo>
                    <a:pt x="371" y="443"/>
                    <a:pt x="486" y="311"/>
                    <a:pt x="637" y="239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232;p55">
              <a:extLst>
                <a:ext uri="{FF2B5EF4-FFF2-40B4-BE49-F238E27FC236}">
                  <a16:creationId xmlns:a16="http://schemas.microsoft.com/office/drawing/2014/main" id="{14EE8117-40CB-41A1-9013-2DF1D3E39222}"/>
                </a:ext>
              </a:extLst>
            </p:cNvPr>
            <p:cNvSpPr/>
            <p:nvPr/>
          </p:nvSpPr>
          <p:spPr>
            <a:xfrm>
              <a:off x="6912150" y="1956286"/>
              <a:ext cx="52703" cy="51956"/>
            </a:xfrm>
            <a:custGeom>
              <a:avLst/>
              <a:gdLst/>
              <a:ahLst/>
              <a:cxnLst/>
              <a:rect l="l" t="t" r="r" b="b"/>
              <a:pathLst>
                <a:path w="1765" h="1740" extrusionOk="0">
                  <a:moveTo>
                    <a:pt x="874" y="301"/>
                  </a:moveTo>
                  <a:cubicBezTo>
                    <a:pt x="1016" y="301"/>
                    <a:pt x="1156" y="350"/>
                    <a:pt x="1267" y="444"/>
                  </a:cubicBezTo>
                  <a:cubicBezTo>
                    <a:pt x="1342" y="508"/>
                    <a:pt x="1397" y="591"/>
                    <a:pt x="1426" y="685"/>
                  </a:cubicBezTo>
                  <a:cubicBezTo>
                    <a:pt x="1484" y="882"/>
                    <a:pt x="1441" y="1096"/>
                    <a:pt x="1309" y="1255"/>
                  </a:cubicBezTo>
                  <a:cubicBezTo>
                    <a:pt x="1245" y="1327"/>
                    <a:pt x="1162" y="1382"/>
                    <a:pt x="1070" y="1412"/>
                  </a:cubicBezTo>
                  <a:cubicBezTo>
                    <a:pt x="1011" y="1430"/>
                    <a:pt x="951" y="1439"/>
                    <a:pt x="891" y="1439"/>
                  </a:cubicBezTo>
                  <a:cubicBezTo>
                    <a:pt x="749" y="1439"/>
                    <a:pt x="609" y="1389"/>
                    <a:pt x="497" y="1295"/>
                  </a:cubicBezTo>
                  <a:cubicBezTo>
                    <a:pt x="423" y="1232"/>
                    <a:pt x="368" y="1149"/>
                    <a:pt x="340" y="1056"/>
                  </a:cubicBezTo>
                  <a:cubicBezTo>
                    <a:pt x="281" y="858"/>
                    <a:pt x="324" y="645"/>
                    <a:pt x="456" y="486"/>
                  </a:cubicBezTo>
                  <a:cubicBezTo>
                    <a:pt x="520" y="412"/>
                    <a:pt x="603" y="357"/>
                    <a:pt x="696" y="327"/>
                  </a:cubicBezTo>
                  <a:cubicBezTo>
                    <a:pt x="754" y="310"/>
                    <a:pt x="814" y="301"/>
                    <a:pt x="874" y="301"/>
                  </a:cubicBezTo>
                  <a:close/>
                  <a:moveTo>
                    <a:pt x="884" y="1"/>
                  </a:moveTo>
                  <a:cubicBezTo>
                    <a:pt x="794" y="1"/>
                    <a:pt x="703" y="15"/>
                    <a:pt x="615" y="44"/>
                  </a:cubicBezTo>
                  <a:cubicBezTo>
                    <a:pt x="478" y="91"/>
                    <a:pt x="355" y="177"/>
                    <a:pt x="263" y="290"/>
                  </a:cubicBezTo>
                  <a:cubicBezTo>
                    <a:pt x="67" y="535"/>
                    <a:pt x="0" y="858"/>
                    <a:pt x="85" y="1161"/>
                  </a:cubicBezTo>
                  <a:cubicBezTo>
                    <a:pt x="125" y="1302"/>
                    <a:pt x="205" y="1428"/>
                    <a:pt x="313" y="1526"/>
                  </a:cubicBezTo>
                  <a:cubicBezTo>
                    <a:pt x="472" y="1666"/>
                    <a:pt x="675" y="1740"/>
                    <a:pt x="881" y="1740"/>
                  </a:cubicBezTo>
                  <a:cubicBezTo>
                    <a:pt x="970" y="1740"/>
                    <a:pt x="1061" y="1726"/>
                    <a:pt x="1149" y="1697"/>
                  </a:cubicBezTo>
                  <a:cubicBezTo>
                    <a:pt x="1287" y="1649"/>
                    <a:pt x="1410" y="1565"/>
                    <a:pt x="1502" y="1452"/>
                  </a:cubicBezTo>
                  <a:cubicBezTo>
                    <a:pt x="1698" y="1207"/>
                    <a:pt x="1765" y="882"/>
                    <a:pt x="1680" y="579"/>
                  </a:cubicBezTo>
                  <a:cubicBezTo>
                    <a:pt x="1638" y="440"/>
                    <a:pt x="1560" y="314"/>
                    <a:pt x="1451" y="214"/>
                  </a:cubicBezTo>
                  <a:cubicBezTo>
                    <a:pt x="1292" y="75"/>
                    <a:pt x="1090" y="1"/>
                    <a:pt x="884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233;p55">
              <a:extLst>
                <a:ext uri="{FF2B5EF4-FFF2-40B4-BE49-F238E27FC236}">
                  <a16:creationId xmlns:a16="http://schemas.microsoft.com/office/drawing/2014/main" id="{B42F9189-844C-4E66-8F01-F76D5CCCB33F}"/>
                </a:ext>
              </a:extLst>
            </p:cNvPr>
            <p:cNvSpPr/>
            <p:nvPr/>
          </p:nvSpPr>
          <p:spPr>
            <a:xfrm>
              <a:off x="6920839" y="1898178"/>
              <a:ext cx="52464" cy="51986"/>
            </a:xfrm>
            <a:custGeom>
              <a:avLst/>
              <a:gdLst/>
              <a:ahLst/>
              <a:cxnLst/>
              <a:rect l="l" t="t" r="r" b="b"/>
              <a:pathLst>
                <a:path w="1757" h="1741" extrusionOk="0">
                  <a:moveTo>
                    <a:pt x="873" y="302"/>
                  </a:moveTo>
                  <a:cubicBezTo>
                    <a:pt x="994" y="302"/>
                    <a:pt x="1113" y="337"/>
                    <a:pt x="1215" y="406"/>
                  </a:cubicBezTo>
                  <a:cubicBezTo>
                    <a:pt x="1297" y="461"/>
                    <a:pt x="1359" y="538"/>
                    <a:pt x="1399" y="628"/>
                  </a:cubicBezTo>
                  <a:cubicBezTo>
                    <a:pt x="1478" y="817"/>
                    <a:pt x="1457" y="1036"/>
                    <a:pt x="1343" y="1206"/>
                  </a:cubicBezTo>
                  <a:cubicBezTo>
                    <a:pt x="1288" y="1288"/>
                    <a:pt x="1211" y="1350"/>
                    <a:pt x="1122" y="1390"/>
                  </a:cubicBezTo>
                  <a:cubicBezTo>
                    <a:pt x="1046" y="1422"/>
                    <a:pt x="964" y="1438"/>
                    <a:pt x="884" y="1438"/>
                  </a:cubicBezTo>
                  <a:cubicBezTo>
                    <a:pt x="763" y="1438"/>
                    <a:pt x="643" y="1403"/>
                    <a:pt x="540" y="1334"/>
                  </a:cubicBezTo>
                  <a:cubicBezTo>
                    <a:pt x="460" y="1279"/>
                    <a:pt x="396" y="1202"/>
                    <a:pt x="358" y="1113"/>
                  </a:cubicBezTo>
                  <a:cubicBezTo>
                    <a:pt x="279" y="923"/>
                    <a:pt x="300" y="705"/>
                    <a:pt x="413" y="534"/>
                  </a:cubicBezTo>
                  <a:cubicBezTo>
                    <a:pt x="469" y="454"/>
                    <a:pt x="545" y="390"/>
                    <a:pt x="634" y="350"/>
                  </a:cubicBezTo>
                  <a:cubicBezTo>
                    <a:pt x="711" y="318"/>
                    <a:pt x="792" y="302"/>
                    <a:pt x="873" y="302"/>
                  </a:cubicBezTo>
                  <a:close/>
                  <a:moveTo>
                    <a:pt x="880" y="0"/>
                  </a:moveTo>
                  <a:cubicBezTo>
                    <a:pt x="759" y="0"/>
                    <a:pt x="639" y="26"/>
                    <a:pt x="525" y="77"/>
                  </a:cubicBezTo>
                  <a:cubicBezTo>
                    <a:pt x="393" y="139"/>
                    <a:pt x="281" y="237"/>
                    <a:pt x="200" y="359"/>
                  </a:cubicBezTo>
                  <a:cubicBezTo>
                    <a:pt x="31" y="625"/>
                    <a:pt x="0" y="954"/>
                    <a:pt x="117" y="1246"/>
                  </a:cubicBezTo>
                  <a:cubicBezTo>
                    <a:pt x="172" y="1381"/>
                    <a:pt x="266" y="1499"/>
                    <a:pt x="383" y="1585"/>
                  </a:cubicBezTo>
                  <a:cubicBezTo>
                    <a:pt x="530" y="1688"/>
                    <a:pt x="703" y="1741"/>
                    <a:pt x="877" y="1741"/>
                  </a:cubicBezTo>
                  <a:cubicBezTo>
                    <a:pt x="997" y="1741"/>
                    <a:pt x="1118" y="1716"/>
                    <a:pt x="1232" y="1665"/>
                  </a:cubicBezTo>
                  <a:cubicBezTo>
                    <a:pt x="1364" y="1602"/>
                    <a:pt x="1477" y="1504"/>
                    <a:pt x="1557" y="1383"/>
                  </a:cubicBezTo>
                  <a:cubicBezTo>
                    <a:pt x="1726" y="1117"/>
                    <a:pt x="1757" y="786"/>
                    <a:pt x="1641" y="495"/>
                  </a:cubicBezTo>
                  <a:cubicBezTo>
                    <a:pt x="1585" y="360"/>
                    <a:pt x="1493" y="243"/>
                    <a:pt x="1376" y="157"/>
                  </a:cubicBezTo>
                  <a:cubicBezTo>
                    <a:pt x="1228" y="53"/>
                    <a:pt x="1054" y="0"/>
                    <a:pt x="88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234;p55">
              <a:extLst>
                <a:ext uri="{FF2B5EF4-FFF2-40B4-BE49-F238E27FC236}">
                  <a16:creationId xmlns:a16="http://schemas.microsoft.com/office/drawing/2014/main" id="{8EBA3F3C-B948-492D-AA00-F6ECEAF03927}"/>
                </a:ext>
              </a:extLst>
            </p:cNvPr>
            <p:cNvSpPr/>
            <p:nvPr/>
          </p:nvSpPr>
          <p:spPr>
            <a:xfrm>
              <a:off x="6925646" y="1840847"/>
              <a:ext cx="48523" cy="47537"/>
            </a:xfrm>
            <a:custGeom>
              <a:avLst/>
              <a:gdLst/>
              <a:ahLst/>
              <a:cxnLst/>
              <a:rect l="l" t="t" r="r" b="b"/>
              <a:pathLst>
                <a:path w="1625" h="1592" extrusionOk="0">
                  <a:moveTo>
                    <a:pt x="812" y="302"/>
                  </a:moveTo>
                  <a:cubicBezTo>
                    <a:pt x="913" y="302"/>
                    <a:pt x="1015" y="327"/>
                    <a:pt x="1106" y="377"/>
                  </a:cubicBezTo>
                  <a:cubicBezTo>
                    <a:pt x="1191" y="426"/>
                    <a:pt x="1258" y="498"/>
                    <a:pt x="1299" y="586"/>
                  </a:cubicBezTo>
                  <a:cubicBezTo>
                    <a:pt x="1347" y="684"/>
                    <a:pt x="1369" y="791"/>
                    <a:pt x="1366" y="899"/>
                  </a:cubicBezTo>
                  <a:lnTo>
                    <a:pt x="1365" y="1291"/>
                  </a:lnTo>
                  <a:lnTo>
                    <a:pt x="256" y="1285"/>
                  </a:lnTo>
                  <a:lnTo>
                    <a:pt x="259" y="893"/>
                  </a:lnTo>
                  <a:cubicBezTo>
                    <a:pt x="256" y="785"/>
                    <a:pt x="280" y="678"/>
                    <a:pt x="327" y="580"/>
                  </a:cubicBezTo>
                  <a:cubicBezTo>
                    <a:pt x="370" y="494"/>
                    <a:pt x="439" y="421"/>
                    <a:pt x="523" y="374"/>
                  </a:cubicBezTo>
                  <a:cubicBezTo>
                    <a:pt x="613" y="326"/>
                    <a:pt x="713" y="302"/>
                    <a:pt x="812" y="302"/>
                  </a:cubicBezTo>
                  <a:close/>
                  <a:moveTo>
                    <a:pt x="812" y="0"/>
                  </a:moveTo>
                  <a:cubicBezTo>
                    <a:pt x="668" y="0"/>
                    <a:pt x="523" y="36"/>
                    <a:pt x="393" y="108"/>
                  </a:cubicBezTo>
                  <a:cubicBezTo>
                    <a:pt x="269" y="182"/>
                    <a:pt x="170" y="291"/>
                    <a:pt x="108" y="420"/>
                  </a:cubicBezTo>
                  <a:cubicBezTo>
                    <a:pt x="38" y="562"/>
                    <a:pt x="2" y="719"/>
                    <a:pt x="4" y="878"/>
                  </a:cubicBezTo>
                  <a:lnTo>
                    <a:pt x="1" y="1584"/>
                  </a:lnTo>
                  <a:lnTo>
                    <a:pt x="1617" y="1592"/>
                  </a:lnTo>
                  <a:lnTo>
                    <a:pt x="1620" y="886"/>
                  </a:lnTo>
                  <a:cubicBezTo>
                    <a:pt x="1624" y="727"/>
                    <a:pt x="1590" y="570"/>
                    <a:pt x="1522" y="426"/>
                  </a:cubicBezTo>
                  <a:cubicBezTo>
                    <a:pt x="1459" y="297"/>
                    <a:pt x="1362" y="188"/>
                    <a:pt x="1240" y="113"/>
                  </a:cubicBezTo>
                  <a:cubicBezTo>
                    <a:pt x="1107" y="38"/>
                    <a:pt x="960" y="0"/>
                    <a:pt x="81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235;p55">
              <a:extLst>
                <a:ext uri="{FF2B5EF4-FFF2-40B4-BE49-F238E27FC236}">
                  <a16:creationId xmlns:a16="http://schemas.microsoft.com/office/drawing/2014/main" id="{0C38D1B9-BD31-4B52-AD70-2FE2147BE3BC}"/>
                </a:ext>
              </a:extLst>
            </p:cNvPr>
            <p:cNvSpPr/>
            <p:nvPr/>
          </p:nvSpPr>
          <p:spPr>
            <a:xfrm>
              <a:off x="6924721" y="1821498"/>
              <a:ext cx="49030" cy="12571"/>
            </a:xfrm>
            <a:custGeom>
              <a:avLst/>
              <a:gdLst/>
              <a:ahLst/>
              <a:cxnLst/>
              <a:rect l="l" t="t" r="r" b="b"/>
              <a:pathLst>
                <a:path w="1642" h="421" extrusionOk="0">
                  <a:moveTo>
                    <a:pt x="1461" y="0"/>
                  </a:moveTo>
                  <a:cubicBezTo>
                    <a:pt x="1458" y="0"/>
                    <a:pt x="1454" y="1"/>
                    <a:pt x="1450" y="1"/>
                  </a:cubicBezTo>
                  <a:cubicBezTo>
                    <a:pt x="1403" y="2"/>
                    <a:pt x="1357" y="23"/>
                    <a:pt x="1326" y="59"/>
                  </a:cubicBezTo>
                  <a:cubicBezTo>
                    <a:pt x="1293" y="94"/>
                    <a:pt x="1277" y="143"/>
                    <a:pt x="1281" y="191"/>
                  </a:cubicBezTo>
                  <a:cubicBezTo>
                    <a:pt x="1281" y="241"/>
                    <a:pt x="1302" y="289"/>
                    <a:pt x="1338" y="323"/>
                  </a:cubicBezTo>
                  <a:cubicBezTo>
                    <a:pt x="1369" y="353"/>
                    <a:pt x="1412" y="371"/>
                    <a:pt x="1458" y="371"/>
                  </a:cubicBezTo>
                  <a:cubicBezTo>
                    <a:pt x="1461" y="371"/>
                    <a:pt x="1465" y="370"/>
                    <a:pt x="1468" y="370"/>
                  </a:cubicBezTo>
                  <a:cubicBezTo>
                    <a:pt x="1516" y="369"/>
                    <a:pt x="1562" y="348"/>
                    <a:pt x="1593" y="311"/>
                  </a:cubicBezTo>
                  <a:cubicBezTo>
                    <a:pt x="1626" y="274"/>
                    <a:pt x="1642" y="225"/>
                    <a:pt x="1637" y="174"/>
                  </a:cubicBezTo>
                  <a:cubicBezTo>
                    <a:pt x="1637" y="125"/>
                    <a:pt x="1617" y="79"/>
                    <a:pt x="1580" y="47"/>
                  </a:cubicBezTo>
                  <a:cubicBezTo>
                    <a:pt x="1548" y="17"/>
                    <a:pt x="1505" y="0"/>
                    <a:pt x="1461" y="0"/>
                  </a:cubicBezTo>
                  <a:close/>
                  <a:moveTo>
                    <a:pt x="1" y="79"/>
                  </a:moveTo>
                  <a:lnTo>
                    <a:pt x="17" y="421"/>
                  </a:lnTo>
                  <a:lnTo>
                    <a:pt x="1093" y="315"/>
                  </a:lnTo>
                  <a:lnTo>
                    <a:pt x="1082" y="87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1" name="Text Box 150">
            <a:extLst>
              <a:ext uri="{FF2B5EF4-FFF2-40B4-BE49-F238E27FC236}">
                <a16:creationId xmlns:a16="http://schemas.microsoft.com/office/drawing/2014/main" id="{3E539FE5-AFE9-4834-B595-898E02BD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718" y="1258571"/>
            <a:ext cx="4935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đính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khuy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lỗ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72" name="Text Box 152">
            <a:extLst>
              <a:ext uri="{FF2B5EF4-FFF2-40B4-BE49-F238E27FC236}">
                <a16:creationId xmlns:a16="http://schemas.microsoft.com/office/drawing/2014/main" id="{FE4B6157-4219-4D05-83B9-29E6B6ED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48" y="2300175"/>
            <a:ext cx="74854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lỗ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vải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1" grpId="1"/>
      <p:bldP spid="172" grpId="0"/>
      <p:bldP spid="17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646178" y="602246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1803751" y="2415152"/>
            <a:ext cx="6139613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7000"/>
              </a:lnSpc>
            </a:pPr>
            <a:r>
              <a:rPr lang="vi-VN" b="0" dirty="0"/>
              <a:t>Biết liên hệ với lợi ích của việc nuôi gà ở gia đình hoặc địa phương (nếu có).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1803751" y="1405869"/>
            <a:ext cx="6352884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b="0" dirty="0"/>
              <a:t>Nêu được lợi ích việc nuôi gà.</a:t>
            </a:r>
            <a:endParaRPr dirty="0"/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1183865" y="257918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" name="Google Shape;1755;p25">
            <a:extLst>
              <a:ext uri="{FF2B5EF4-FFF2-40B4-BE49-F238E27FC236}">
                <a16:creationId xmlns:a16="http://schemas.microsoft.com/office/drawing/2014/main" id="{896BD01C-DC64-4BC5-AEAE-D95D34CA201A}"/>
              </a:ext>
            </a:extLst>
          </p:cNvPr>
          <p:cNvSpPr txBox="1">
            <a:spLocks/>
          </p:cNvSpPr>
          <p:nvPr/>
        </p:nvSpPr>
        <p:spPr>
          <a:xfrm>
            <a:off x="1183865" y="3612163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Jua"/>
              <a:buNone/>
              <a:defRPr sz="2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8" name="Google Shape;1746;p25">
            <a:extLst>
              <a:ext uri="{FF2B5EF4-FFF2-40B4-BE49-F238E27FC236}">
                <a16:creationId xmlns:a16="http://schemas.microsoft.com/office/drawing/2014/main" id="{6025A762-3239-4D0F-A82E-A590544685C9}"/>
              </a:ext>
            </a:extLst>
          </p:cNvPr>
          <p:cNvSpPr txBox="1">
            <a:spLocks/>
          </p:cNvSpPr>
          <p:nvPr/>
        </p:nvSpPr>
        <p:spPr>
          <a:xfrm>
            <a:off x="1820522" y="3457738"/>
            <a:ext cx="6139613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None/>
              <a:defRPr sz="1800" b="1" i="0" u="none" strike="noStrike" cap="none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>
              <a:lnSpc>
                <a:spcPct val="107000"/>
              </a:lnSpc>
            </a:pPr>
            <a:r>
              <a:rPr lang="en-US" b="0" dirty="0" err="1"/>
              <a:t>Có</a:t>
            </a:r>
            <a:r>
              <a:rPr lang="en-US" b="0" dirty="0"/>
              <a:t> ý </a:t>
            </a:r>
            <a:r>
              <a:rPr lang="en-US" b="0" dirty="0" err="1"/>
              <a:t>thức</a:t>
            </a:r>
            <a:r>
              <a:rPr lang="en-US" b="0" dirty="0"/>
              <a:t> </a:t>
            </a:r>
            <a:r>
              <a:rPr lang="en-US" b="0" dirty="0" err="1"/>
              <a:t>chăm</a:t>
            </a:r>
            <a:r>
              <a:rPr lang="en-US" b="0" dirty="0"/>
              <a:t> </a:t>
            </a:r>
            <a:r>
              <a:rPr lang="en-US" b="0" dirty="0" err="1"/>
              <a:t>sóc</a:t>
            </a:r>
            <a:r>
              <a:rPr lang="en-US" b="0" dirty="0"/>
              <a:t>, </a:t>
            </a:r>
            <a:r>
              <a:rPr lang="en-US" b="0" dirty="0" err="1"/>
              <a:t>bảo</a:t>
            </a:r>
            <a:r>
              <a:rPr lang="en-US" b="0" dirty="0"/>
              <a:t> </a:t>
            </a:r>
            <a:r>
              <a:rPr lang="en-US" b="0" dirty="0" err="1"/>
              <a:t>vệ</a:t>
            </a:r>
            <a:r>
              <a:rPr lang="en-US" b="0" dirty="0"/>
              <a:t> </a:t>
            </a:r>
            <a:r>
              <a:rPr lang="en-US" b="0" dirty="0" err="1"/>
              <a:t>vật</a:t>
            </a:r>
            <a:r>
              <a:rPr lang="en-US" b="0" dirty="0"/>
              <a:t> </a:t>
            </a:r>
            <a:r>
              <a:rPr lang="en-US" b="0" dirty="0" err="1"/>
              <a:t>nuôi</a:t>
            </a:r>
            <a:r>
              <a:rPr lang="en-US" b="0" dirty="0"/>
              <a:t>.</a:t>
            </a:r>
            <a:endParaRPr lang="en-US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C7DA8998-3048-4A4A-A706-DE4F7873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59546"/>
            <a:ext cx="1104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SGK.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DEF75073-EAF4-4152-85FA-4AB316C7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2150" y="1075045"/>
            <a:ext cx="12079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AF5D66A-9F74-4C84-8BD1-6D5B02B4F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71450"/>
            <a:ext cx="36952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3F470B5C-D9A2-4ADF-A4AA-A8791840C156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2170606"/>
            <a:ext cx="3753833" cy="1066853"/>
            <a:chOff x="5706083" y="4432126"/>
            <a:chExt cx="3856012" cy="2038154"/>
          </a:xfrm>
          <a:solidFill>
            <a:srgbClr val="92D050"/>
          </a:solidFill>
        </p:grpSpPr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3908D65D-D620-4EAF-A6FF-FB120324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083" y="4432126"/>
              <a:ext cx="3856012" cy="1892475"/>
            </a:xfrm>
            <a:prstGeom prst="cloudCallout">
              <a:avLst>
                <a:gd name="adj1" fmla="val 69031"/>
                <a:gd name="adj2" fmla="val 72604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2E64B6-E01F-4A4B-B04F-F64A33462A51}"/>
                </a:ext>
              </a:extLst>
            </p:cNvPr>
            <p:cNvSpPr/>
            <p:nvPr/>
          </p:nvSpPr>
          <p:spPr>
            <a:xfrm>
              <a:off x="5779166" y="4882714"/>
              <a:ext cx="3606630" cy="15875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Thảo</a:t>
              </a: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 </a:t>
              </a:r>
              <a:r>
                <a:rPr lang="en-US" sz="24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luận</a:t>
              </a:r>
              <a:r>
                <a:rPr lang="vi-VN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 nhóm</a:t>
              </a:r>
              <a:endPara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5 </a:t>
              </a:r>
              <a:r>
                <a:rPr lang="en-US" sz="24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7030A0"/>
                  </a:solidFill>
                  <a:latin typeface="Times New Roman"/>
                </a:rPr>
                <a:t>phút</a:t>
              </a:r>
              <a:endParaRPr lang="vi-VN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latin typeface="Times New Roman"/>
              </a:endParaRPr>
            </a:p>
          </p:txBody>
        </p:sp>
      </p:grpSp>
      <p:grpSp>
        <p:nvGrpSpPr>
          <p:cNvPr id="25" name="Google Shape;2352;p73">
            <a:extLst>
              <a:ext uri="{FF2B5EF4-FFF2-40B4-BE49-F238E27FC236}">
                <a16:creationId xmlns:a16="http://schemas.microsoft.com/office/drawing/2014/main" id="{9FAE9814-C9A1-4558-9ECD-8E7EB5472151}"/>
              </a:ext>
            </a:extLst>
          </p:cNvPr>
          <p:cNvGrpSpPr/>
          <p:nvPr/>
        </p:nvGrpSpPr>
        <p:grpSpPr>
          <a:xfrm>
            <a:off x="4970084" y="2406462"/>
            <a:ext cx="3011866" cy="2318647"/>
            <a:chOff x="5560097" y="81468"/>
            <a:chExt cx="2746079" cy="2237687"/>
          </a:xfrm>
        </p:grpSpPr>
        <p:grpSp>
          <p:nvGrpSpPr>
            <p:cNvPr id="26" name="Google Shape;2353;p73">
              <a:extLst>
                <a:ext uri="{FF2B5EF4-FFF2-40B4-BE49-F238E27FC236}">
                  <a16:creationId xmlns:a16="http://schemas.microsoft.com/office/drawing/2014/main" id="{952E2945-327F-4F15-A16F-AD9FE645CE41}"/>
                </a:ext>
              </a:extLst>
            </p:cNvPr>
            <p:cNvGrpSpPr/>
            <p:nvPr/>
          </p:nvGrpSpPr>
          <p:grpSpPr>
            <a:xfrm>
              <a:off x="5560097" y="81468"/>
              <a:ext cx="2746079" cy="2237687"/>
              <a:chOff x="5560097" y="81468"/>
              <a:chExt cx="2746079" cy="2237687"/>
            </a:xfrm>
          </p:grpSpPr>
          <p:sp>
            <p:nvSpPr>
              <p:cNvPr id="123" name="Google Shape;2354;p73">
                <a:extLst>
                  <a:ext uri="{FF2B5EF4-FFF2-40B4-BE49-F238E27FC236}">
                    <a16:creationId xmlns:a16="http://schemas.microsoft.com/office/drawing/2014/main" id="{70A94C6E-7C91-4B97-B51D-D46E36C5A64B}"/>
                  </a:ext>
                </a:extLst>
              </p:cNvPr>
              <p:cNvSpPr/>
              <p:nvPr/>
            </p:nvSpPr>
            <p:spPr>
              <a:xfrm>
                <a:off x="6903925" y="146249"/>
                <a:ext cx="306654" cy="323711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11558" extrusionOk="0">
                    <a:moveTo>
                      <a:pt x="7462" y="0"/>
                    </a:moveTo>
                    <a:cubicBezTo>
                      <a:pt x="6980" y="0"/>
                      <a:pt x="6505" y="199"/>
                      <a:pt x="6165" y="579"/>
                    </a:cubicBezTo>
                    <a:lnTo>
                      <a:pt x="5008" y="1871"/>
                    </a:lnTo>
                    <a:lnTo>
                      <a:pt x="3239" y="672"/>
                    </a:lnTo>
                    <a:cubicBezTo>
                      <a:pt x="2942" y="472"/>
                      <a:pt x="2602" y="374"/>
                      <a:pt x="2264" y="374"/>
                    </a:cubicBezTo>
                    <a:cubicBezTo>
                      <a:pt x="1806" y="374"/>
                      <a:pt x="1351" y="554"/>
                      <a:pt x="1012" y="903"/>
                    </a:cubicBezTo>
                    <a:cubicBezTo>
                      <a:pt x="423" y="1510"/>
                      <a:pt x="355" y="2451"/>
                      <a:pt x="849" y="3137"/>
                    </a:cubicBezTo>
                    <a:lnTo>
                      <a:pt x="2241" y="5058"/>
                    </a:lnTo>
                    <a:lnTo>
                      <a:pt x="650" y="6704"/>
                    </a:lnTo>
                    <a:cubicBezTo>
                      <a:pt x="70" y="7307"/>
                      <a:pt x="0" y="8237"/>
                      <a:pt x="483" y="8920"/>
                    </a:cubicBezTo>
                    <a:cubicBezTo>
                      <a:pt x="819" y="9395"/>
                      <a:pt x="1355" y="9657"/>
                      <a:pt x="1907" y="9657"/>
                    </a:cubicBezTo>
                    <a:cubicBezTo>
                      <a:pt x="2150" y="9657"/>
                      <a:pt x="2396" y="9606"/>
                      <a:pt x="2629" y="9500"/>
                    </a:cubicBezTo>
                    <a:lnTo>
                      <a:pt x="3800" y="8964"/>
                    </a:lnTo>
                    <a:lnTo>
                      <a:pt x="4293" y="10385"/>
                    </a:lnTo>
                    <a:cubicBezTo>
                      <a:pt x="4536" y="11086"/>
                      <a:pt x="5195" y="11556"/>
                      <a:pt x="5938" y="11558"/>
                    </a:cubicBezTo>
                    <a:cubicBezTo>
                      <a:pt x="6840" y="11558"/>
                      <a:pt x="7593" y="10872"/>
                      <a:pt x="7676" y="9974"/>
                    </a:cubicBezTo>
                    <a:lnTo>
                      <a:pt x="7877" y="7766"/>
                    </a:lnTo>
                    <a:lnTo>
                      <a:pt x="9288" y="7628"/>
                    </a:lnTo>
                    <a:cubicBezTo>
                      <a:pt x="10093" y="7547"/>
                      <a:pt x="10735" y="6925"/>
                      <a:pt x="10843" y="6123"/>
                    </a:cubicBezTo>
                    <a:cubicBezTo>
                      <a:pt x="10949" y="5322"/>
                      <a:pt x="10492" y="4553"/>
                      <a:pt x="9737" y="4264"/>
                    </a:cubicBezTo>
                    <a:lnTo>
                      <a:pt x="8561" y="3817"/>
                    </a:lnTo>
                    <a:lnTo>
                      <a:pt x="9100" y="2340"/>
                    </a:lnTo>
                    <a:cubicBezTo>
                      <a:pt x="9386" y="1555"/>
                      <a:pt x="9075" y="678"/>
                      <a:pt x="8359" y="249"/>
                    </a:cubicBezTo>
                    <a:cubicBezTo>
                      <a:pt x="8080" y="81"/>
                      <a:pt x="7770" y="0"/>
                      <a:pt x="74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rgbClr val="35288A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2355;p73">
                <a:extLst>
                  <a:ext uri="{FF2B5EF4-FFF2-40B4-BE49-F238E27FC236}">
                    <a16:creationId xmlns:a16="http://schemas.microsoft.com/office/drawing/2014/main" id="{6D177D5D-DE24-4661-BDED-9EBE560320C6}"/>
                  </a:ext>
                </a:extLst>
              </p:cNvPr>
              <p:cNvSpPr/>
              <p:nvPr/>
            </p:nvSpPr>
            <p:spPr>
              <a:xfrm>
                <a:off x="7009121" y="259288"/>
                <a:ext cx="422213" cy="515282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398" extrusionOk="0">
                    <a:moveTo>
                      <a:pt x="7539" y="0"/>
                    </a:moveTo>
                    <a:cubicBezTo>
                      <a:pt x="6694" y="0"/>
                      <a:pt x="5971" y="605"/>
                      <a:pt x="5822" y="1436"/>
                    </a:cubicBezTo>
                    <a:lnTo>
                      <a:pt x="5293" y="4411"/>
                    </a:lnTo>
                    <a:lnTo>
                      <a:pt x="4963" y="4184"/>
                    </a:lnTo>
                    <a:cubicBezTo>
                      <a:pt x="4665" y="3978"/>
                      <a:pt x="4321" y="3878"/>
                      <a:pt x="3979" y="3878"/>
                    </a:cubicBezTo>
                    <a:cubicBezTo>
                      <a:pt x="3531" y="3878"/>
                      <a:pt x="3087" y="4050"/>
                      <a:pt x="2750" y="4383"/>
                    </a:cubicBezTo>
                    <a:cubicBezTo>
                      <a:pt x="2156" y="4971"/>
                      <a:pt x="2063" y="5899"/>
                      <a:pt x="2529" y="6593"/>
                    </a:cubicBezTo>
                    <a:lnTo>
                      <a:pt x="2816" y="7018"/>
                    </a:lnTo>
                    <a:lnTo>
                      <a:pt x="1328" y="7393"/>
                    </a:lnTo>
                    <a:cubicBezTo>
                      <a:pt x="546" y="7590"/>
                      <a:pt x="1" y="8302"/>
                      <a:pt x="14" y="9110"/>
                    </a:cubicBezTo>
                    <a:cubicBezTo>
                      <a:pt x="27" y="9918"/>
                      <a:pt x="592" y="10611"/>
                      <a:pt x="1381" y="10784"/>
                    </a:cubicBezTo>
                    <a:lnTo>
                      <a:pt x="3102" y="11161"/>
                    </a:lnTo>
                    <a:lnTo>
                      <a:pt x="2680" y="11948"/>
                    </a:lnTo>
                    <a:cubicBezTo>
                      <a:pt x="2285" y="12687"/>
                      <a:pt x="2473" y="13601"/>
                      <a:pt x="3125" y="14127"/>
                    </a:cubicBezTo>
                    <a:cubicBezTo>
                      <a:pt x="3444" y="14384"/>
                      <a:pt x="3832" y="14512"/>
                      <a:pt x="4219" y="14512"/>
                    </a:cubicBezTo>
                    <a:cubicBezTo>
                      <a:pt x="4621" y="14512"/>
                      <a:pt x="5023" y="14374"/>
                      <a:pt x="5349" y="14098"/>
                    </a:cubicBezTo>
                    <a:lnTo>
                      <a:pt x="5376" y="14073"/>
                    </a:lnTo>
                    <a:lnTo>
                      <a:pt x="5816" y="16921"/>
                    </a:lnTo>
                    <a:cubicBezTo>
                      <a:pt x="5947" y="17770"/>
                      <a:pt x="6678" y="18398"/>
                      <a:pt x="7539" y="18398"/>
                    </a:cubicBezTo>
                    <a:cubicBezTo>
                      <a:pt x="8399" y="18398"/>
                      <a:pt x="9130" y="17770"/>
                      <a:pt x="9262" y="16921"/>
                    </a:cubicBezTo>
                    <a:lnTo>
                      <a:pt x="9701" y="14074"/>
                    </a:lnTo>
                    <a:lnTo>
                      <a:pt x="9730" y="14098"/>
                    </a:lnTo>
                    <a:cubicBezTo>
                      <a:pt x="10055" y="14374"/>
                      <a:pt x="10457" y="14513"/>
                      <a:pt x="10860" y="14513"/>
                    </a:cubicBezTo>
                    <a:cubicBezTo>
                      <a:pt x="11246" y="14513"/>
                      <a:pt x="11634" y="14385"/>
                      <a:pt x="11953" y="14127"/>
                    </a:cubicBezTo>
                    <a:cubicBezTo>
                      <a:pt x="12604" y="13602"/>
                      <a:pt x="12792" y="12688"/>
                      <a:pt x="12398" y="11948"/>
                    </a:cubicBezTo>
                    <a:lnTo>
                      <a:pt x="11975" y="11162"/>
                    </a:lnTo>
                    <a:lnTo>
                      <a:pt x="13696" y="10784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0"/>
                      <a:pt x="13748" y="7393"/>
                    </a:cubicBezTo>
                    <a:lnTo>
                      <a:pt x="12260" y="7018"/>
                    </a:lnTo>
                    <a:lnTo>
                      <a:pt x="12546" y="6593"/>
                    </a:lnTo>
                    <a:cubicBezTo>
                      <a:pt x="13013" y="5899"/>
                      <a:pt x="12920" y="4971"/>
                      <a:pt x="12325" y="4383"/>
                    </a:cubicBezTo>
                    <a:cubicBezTo>
                      <a:pt x="11989" y="4050"/>
                      <a:pt x="11545" y="3878"/>
                      <a:pt x="11098" y="3878"/>
                    </a:cubicBezTo>
                    <a:cubicBezTo>
                      <a:pt x="10755" y="3878"/>
                      <a:pt x="10411" y="3978"/>
                      <a:pt x="10112" y="4184"/>
                    </a:cubicBezTo>
                    <a:lnTo>
                      <a:pt x="9784" y="4411"/>
                    </a:lnTo>
                    <a:lnTo>
                      <a:pt x="9255" y="1436"/>
                    </a:lnTo>
                    <a:cubicBezTo>
                      <a:pt x="9107" y="605"/>
                      <a:pt x="8383" y="0"/>
                      <a:pt x="7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rgbClr val="35288A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356;p73">
                <a:extLst>
                  <a:ext uri="{FF2B5EF4-FFF2-40B4-BE49-F238E27FC236}">
                    <a16:creationId xmlns:a16="http://schemas.microsoft.com/office/drawing/2014/main" id="{3505AB87-B589-4CEB-82FE-4117EE84CE47}"/>
                  </a:ext>
                </a:extLst>
              </p:cNvPr>
              <p:cNvSpPr/>
              <p:nvPr/>
            </p:nvSpPr>
            <p:spPr>
              <a:xfrm>
                <a:off x="7727206" y="157452"/>
                <a:ext cx="422213" cy="515338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18400" extrusionOk="0">
                    <a:moveTo>
                      <a:pt x="7538" y="0"/>
                    </a:moveTo>
                    <a:cubicBezTo>
                      <a:pt x="6694" y="0"/>
                      <a:pt x="5970" y="606"/>
                      <a:pt x="5822" y="1437"/>
                    </a:cubicBezTo>
                    <a:lnTo>
                      <a:pt x="5293" y="4412"/>
                    </a:lnTo>
                    <a:lnTo>
                      <a:pt x="4963" y="4184"/>
                    </a:lnTo>
                    <a:cubicBezTo>
                      <a:pt x="4664" y="3978"/>
                      <a:pt x="4320" y="3877"/>
                      <a:pt x="3977" y="3877"/>
                    </a:cubicBezTo>
                    <a:cubicBezTo>
                      <a:pt x="3530" y="3877"/>
                      <a:pt x="3086" y="4049"/>
                      <a:pt x="2749" y="4382"/>
                    </a:cubicBezTo>
                    <a:cubicBezTo>
                      <a:pt x="2154" y="4972"/>
                      <a:pt x="2061" y="5900"/>
                      <a:pt x="2529" y="6595"/>
                    </a:cubicBezTo>
                    <a:lnTo>
                      <a:pt x="2816" y="7018"/>
                    </a:lnTo>
                    <a:lnTo>
                      <a:pt x="1327" y="7393"/>
                    </a:lnTo>
                    <a:cubicBezTo>
                      <a:pt x="544" y="7592"/>
                      <a:pt x="1" y="8302"/>
                      <a:pt x="12" y="9110"/>
                    </a:cubicBezTo>
                    <a:cubicBezTo>
                      <a:pt x="25" y="9918"/>
                      <a:pt x="592" y="10611"/>
                      <a:pt x="1381" y="10786"/>
                    </a:cubicBezTo>
                    <a:lnTo>
                      <a:pt x="3102" y="11162"/>
                    </a:lnTo>
                    <a:lnTo>
                      <a:pt x="2680" y="11948"/>
                    </a:lnTo>
                    <a:cubicBezTo>
                      <a:pt x="2285" y="12688"/>
                      <a:pt x="2473" y="13602"/>
                      <a:pt x="3125" y="14128"/>
                    </a:cubicBezTo>
                    <a:cubicBezTo>
                      <a:pt x="3444" y="14385"/>
                      <a:pt x="3831" y="14514"/>
                      <a:pt x="4218" y="14514"/>
                    </a:cubicBezTo>
                    <a:cubicBezTo>
                      <a:pt x="4621" y="14514"/>
                      <a:pt x="5023" y="14375"/>
                      <a:pt x="5348" y="14098"/>
                    </a:cubicBezTo>
                    <a:lnTo>
                      <a:pt x="5376" y="14074"/>
                    </a:lnTo>
                    <a:lnTo>
                      <a:pt x="5816" y="16921"/>
                    </a:lnTo>
                    <a:cubicBezTo>
                      <a:pt x="5947" y="17771"/>
                      <a:pt x="6678" y="18399"/>
                      <a:pt x="7538" y="18399"/>
                    </a:cubicBezTo>
                    <a:cubicBezTo>
                      <a:pt x="8397" y="18398"/>
                      <a:pt x="9130" y="17771"/>
                      <a:pt x="9261" y="16921"/>
                    </a:cubicBezTo>
                    <a:lnTo>
                      <a:pt x="9699" y="14074"/>
                    </a:lnTo>
                    <a:lnTo>
                      <a:pt x="9728" y="14098"/>
                    </a:lnTo>
                    <a:cubicBezTo>
                      <a:pt x="10054" y="14375"/>
                      <a:pt x="10456" y="14514"/>
                      <a:pt x="10858" y="14514"/>
                    </a:cubicBezTo>
                    <a:cubicBezTo>
                      <a:pt x="11245" y="14514"/>
                      <a:pt x="11632" y="14385"/>
                      <a:pt x="11952" y="14128"/>
                    </a:cubicBezTo>
                    <a:cubicBezTo>
                      <a:pt x="12604" y="13602"/>
                      <a:pt x="12790" y="12688"/>
                      <a:pt x="12397" y="11948"/>
                    </a:cubicBezTo>
                    <a:lnTo>
                      <a:pt x="11975" y="11162"/>
                    </a:lnTo>
                    <a:lnTo>
                      <a:pt x="13696" y="10786"/>
                    </a:lnTo>
                    <a:cubicBezTo>
                      <a:pt x="14483" y="10611"/>
                      <a:pt x="15050" y="9918"/>
                      <a:pt x="15063" y="9110"/>
                    </a:cubicBezTo>
                    <a:cubicBezTo>
                      <a:pt x="15075" y="8302"/>
                      <a:pt x="14531" y="7592"/>
                      <a:pt x="13748" y="7393"/>
                    </a:cubicBezTo>
                    <a:lnTo>
                      <a:pt x="12260" y="7018"/>
                    </a:lnTo>
                    <a:lnTo>
                      <a:pt x="12546" y="6595"/>
                    </a:lnTo>
                    <a:cubicBezTo>
                      <a:pt x="13013" y="5900"/>
                      <a:pt x="12921" y="4972"/>
                      <a:pt x="12325" y="4383"/>
                    </a:cubicBezTo>
                    <a:cubicBezTo>
                      <a:pt x="11989" y="4050"/>
                      <a:pt x="11545" y="3879"/>
                      <a:pt x="11098" y="3879"/>
                    </a:cubicBezTo>
                    <a:cubicBezTo>
                      <a:pt x="10756" y="3879"/>
                      <a:pt x="10412" y="3979"/>
                      <a:pt x="10112" y="4184"/>
                    </a:cubicBezTo>
                    <a:lnTo>
                      <a:pt x="9784" y="4412"/>
                    </a:lnTo>
                    <a:lnTo>
                      <a:pt x="9255" y="1437"/>
                    </a:lnTo>
                    <a:cubicBezTo>
                      <a:pt x="9106" y="606"/>
                      <a:pt x="8383" y="0"/>
                      <a:pt x="7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rgbClr val="35288A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357;p73">
                <a:extLst>
                  <a:ext uri="{FF2B5EF4-FFF2-40B4-BE49-F238E27FC236}">
                    <a16:creationId xmlns:a16="http://schemas.microsoft.com/office/drawing/2014/main" id="{AB4ED464-D0D6-4C94-85A1-928F8B6A2065}"/>
                  </a:ext>
                </a:extLst>
              </p:cNvPr>
              <p:cNvSpPr/>
              <p:nvPr/>
            </p:nvSpPr>
            <p:spPr>
              <a:xfrm>
                <a:off x="5560097" y="81468"/>
                <a:ext cx="2746079" cy="2237687"/>
              </a:xfrm>
              <a:custGeom>
                <a:avLst/>
                <a:gdLst/>
                <a:ahLst/>
                <a:cxnLst/>
                <a:rect l="l" t="t" r="r" b="b"/>
                <a:pathLst>
                  <a:path w="98048" h="79896" extrusionOk="0">
                    <a:moveTo>
                      <a:pt x="28383" y="7655"/>
                    </a:moveTo>
                    <a:lnTo>
                      <a:pt x="29209" y="7975"/>
                    </a:lnTo>
                    <a:cubicBezTo>
                      <a:pt x="28996" y="7966"/>
                      <a:pt x="28784" y="7961"/>
                      <a:pt x="28571" y="7961"/>
                    </a:cubicBezTo>
                    <a:lnTo>
                      <a:pt x="28472" y="7962"/>
                    </a:lnTo>
                    <a:cubicBezTo>
                      <a:pt x="28443" y="7862"/>
                      <a:pt x="28414" y="7760"/>
                      <a:pt x="28383" y="7655"/>
                    </a:cubicBezTo>
                    <a:close/>
                    <a:moveTo>
                      <a:pt x="9819" y="21382"/>
                    </a:moveTo>
                    <a:lnTo>
                      <a:pt x="9848" y="21406"/>
                    </a:lnTo>
                    <a:cubicBezTo>
                      <a:pt x="9912" y="21461"/>
                      <a:pt x="9981" y="21512"/>
                      <a:pt x="10052" y="21558"/>
                    </a:cubicBezTo>
                    <a:cubicBezTo>
                      <a:pt x="10581" y="23407"/>
                      <a:pt x="11110" y="24940"/>
                      <a:pt x="11369" y="25664"/>
                    </a:cubicBezTo>
                    <a:cubicBezTo>
                      <a:pt x="11341" y="25837"/>
                      <a:pt x="11309" y="26052"/>
                      <a:pt x="11275" y="26307"/>
                    </a:cubicBezTo>
                    <a:lnTo>
                      <a:pt x="9509" y="27591"/>
                    </a:lnTo>
                    <a:lnTo>
                      <a:pt x="8066" y="25659"/>
                    </a:lnTo>
                    <a:cubicBezTo>
                      <a:pt x="8752" y="25492"/>
                      <a:pt x="9271" y="24928"/>
                      <a:pt x="9380" y="24229"/>
                    </a:cubicBezTo>
                    <a:lnTo>
                      <a:pt x="9819" y="21382"/>
                    </a:lnTo>
                    <a:close/>
                    <a:moveTo>
                      <a:pt x="51703" y="47532"/>
                    </a:moveTo>
                    <a:lnTo>
                      <a:pt x="51742" y="47562"/>
                    </a:lnTo>
                    <a:cubicBezTo>
                      <a:pt x="52073" y="47818"/>
                      <a:pt x="52419" y="48062"/>
                      <a:pt x="52770" y="48290"/>
                    </a:cubicBezTo>
                    <a:cubicBezTo>
                      <a:pt x="52835" y="48332"/>
                      <a:pt x="52900" y="48373"/>
                      <a:pt x="52966" y="48415"/>
                    </a:cubicBezTo>
                    <a:lnTo>
                      <a:pt x="52863" y="48671"/>
                    </a:lnTo>
                    <a:lnTo>
                      <a:pt x="50569" y="48085"/>
                    </a:lnTo>
                    <a:cubicBezTo>
                      <a:pt x="50600" y="48072"/>
                      <a:pt x="50629" y="48059"/>
                      <a:pt x="50658" y="48046"/>
                    </a:cubicBezTo>
                    <a:cubicBezTo>
                      <a:pt x="51010" y="47889"/>
                      <a:pt x="51361" y="47715"/>
                      <a:pt x="51703" y="47532"/>
                    </a:cubicBezTo>
                    <a:close/>
                    <a:moveTo>
                      <a:pt x="88507" y="53395"/>
                    </a:moveTo>
                    <a:cubicBezTo>
                      <a:pt x="88757" y="53527"/>
                      <a:pt x="89034" y="53596"/>
                      <a:pt x="89318" y="53596"/>
                    </a:cubicBezTo>
                    <a:cubicBezTo>
                      <a:pt x="89351" y="53596"/>
                      <a:pt x="89385" y="53594"/>
                      <a:pt x="89417" y="53593"/>
                    </a:cubicBezTo>
                    <a:lnTo>
                      <a:pt x="89469" y="53930"/>
                    </a:lnTo>
                    <a:cubicBezTo>
                      <a:pt x="89146" y="53950"/>
                      <a:pt x="88835" y="54061"/>
                      <a:pt x="88572" y="54248"/>
                    </a:cubicBezTo>
                    <a:cubicBezTo>
                      <a:pt x="88328" y="54109"/>
                      <a:pt x="88085" y="53976"/>
                      <a:pt x="87846" y="53851"/>
                    </a:cubicBezTo>
                    <a:cubicBezTo>
                      <a:pt x="88062" y="53706"/>
                      <a:pt x="88283" y="53554"/>
                      <a:pt x="88507" y="53395"/>
                    </a:cubicBezTo>
                    <a:close/>
                    <a:moveTo>
                      <a:pt x="14140" y="54527"/>
                    </a:moveTo>
                    <a:lnTo>
                      <a:pt x="14167" y="54545"/>
                    </a:lnTo>
                    <a:cubicBezTo>
                      <a:pt x="14177" y="54952"/>
                      <a:pt x="14254" y="55327"/>
                      <a:pt x="14335" y="55639"/>
                    </a:cubicBezTo>
                    <a:cubicBezTo>
                      <a:pt x="14187" y="55677"/>
                      <a:pt x="14043" y="55726"/>
                      <a:pt x="13903" y="55786"/>
                    </a:cubicBezTo>
                    <a:cubicBezTo>
                      <a:pt x="14139" y="55411"/>
                      <a:pt x="14225" y="54962"/>
                      <a:pt x="14140" y="54527"/>
                    </a:cubicBezTo>
                    <a:close/>
                    <a:moveTo>
                      <a:pt x="42639" y="56072"/>
                    </a:moveTo>
                    <a:cubicBezTo>
                      <a:pt x="42639" y="56072"/>
                      <a:pt x="42640" y="56072"/>
                      <a:pt x="42640" y="56072"/>
                    </a:cubicBezTo>
                    <a:lnTo>
                      <a:pt x="42640" y="56072"/>
                    </a:lnTo>
                    <a:cubicBezTo>
                      <a:pt x="42640" y="56072"/>
                      <a:pt x="42640" y="56072"/>
                      <a:pt x="42641" y="56072"/>
                    </a:cubicBezTo>
                    <a:close/>
                    <a:moveTo>
                      <a:pt x="44446" y="53875"/>
                    </a:moveTo>
                    <a:lnTo>
                      <a:pt x="43959" y="56608"/>
                    </a:lnTo>
                    <a:lnTo>
                      <a:pt x="43630" y="56382"/>
                    </a:lnTo>
                    <a:cubicBezTo>
                      <a:pt x="43340" y="56180"/>
                      <a:pt x="42994" y="56072"/>
                      <a:pt x="42640" y="56072"/>
                    </a:cubicBezTo>
                    <a:lnTo>
                      <a:pt x="42640" y="56072"/>
                    </a:lnTo>
                    <a:cubicBezTo>
                      <a:pt x="42586" y="56072"/>
                      <a:pt x="42536" y="56076"/>
                      <a:pt x="42482" y="56079"/>
                    </a:cubicBezTo>
                    <a:cubicBezTo>
                      <a:pt x="42474" y="55903"/>
                      <a:pt x="42465" y="55732"/>
                      <a:pt x="42455" y="55562"/>
                    </a:cubicBezTo>
                    <a:lnTo>
                      <a:pt x="44446" y="53875"/>
                    </a:lnTo>
                    <a:close/>
                    <a:moveTo>
                      <a:pt x="47942" y="49551"/>
                    </a:moveTo>
                    <a:cubicBezTo>
                      <a:pt x="47904" y="50165"/>
                      <a:pt x="48192" y="50752"/>
                      <a:pt x="48701" y="51098"/>
                    </a:cubicBezTo>
                    <a:lnTo>
                      <a:pt x="51267" y="52847"/>
                    </a:lnTo>
                    <a:lnTo>
                      <a:pt x="50035" y="55591"/>
                    </a:lnTo>
                    <a:cubicBezTo>
                      <a:pt x="49965" y="55745"/>
                      <a:pt x="49917" y="55909"/>
                      <a:pt x="49895" y="56078"/>
                    </a:cubicBezTo>
                    <a:cubicBezTo>
                      <a:pt x="49853" y="56075"/>
                      <a:pt x="49811" y="56072"/>
                      <a:pt x="49769" y="56072"/>
                    </a:cubicBezTo>
                    <a:cubicBezTo>
                      <a:pt x="49414" y="56072"/>
                      <a:pt x="49068" y="56180"/>
                      <a:pt x="48778" y="56382"/>
                    </a:cubicBezTo>
                    <a:lnTo>
                      <a:pt x="48449" y="56608"/>
                    </a:lnTo>
                    <a:lnTo>
                      <a:pt x="47920" y="53634"/>
                    </a:lnTo>
                    <a:cubicBezTo>
                      <a:pt x="47785" y="52878"/>
                      <a:pt x="47172" y="52299"/>
                      <a:pt x="46410" y="52208"/>
                    </a:cubicBezTo>
                    <a:lnTo>
                      <a:pt x="47260" y="51489"/>
                    </a:lnTo>
                    <a:cubicBezTo>
                      <a:pt x="47691" y="51124"/>
                      <a:pt x="47917" y="50573"/>
                      <a:pt x="47871" y="50011"/>
                    </a:cubicBezTo>
                    <a:cubicBezTo>
                      <a:pt x="47868" y="49977"/>
                      <a:pt x="47855" y="49835"/>
                      <a:pt x="47823" y="49605"/>
                    </a:cubicBezTo>
                    <a:cubicBezTo>
                      <a:pt x="47862" y="49588"/>
                      <a:pt x="47901" y="49570"/>
                      <a:pt x="47942" y="49551"/>
                    </a:cubicBezTo>
                    <a:close/>
                    <a:moveTo>
                      <a:pt x="9718" y="55447"/>
                    </a:moveTo>
                    <a:lnTo>
                      <a:pt x="11648" y="56414"/>
                    </a:lnTo>
                    <a:cubicBezTo>
                      <a:pt x="11892" y="56536"/>
                      <a:pt x="12160" y="56599"/>
                      <a:pt x="12429" y="56599"/>
                    </a:cubicBezTo>
                    <a:cubicBezTo>
                      <a:pt x="12581" y="56599"/>
                      <a:pt x="12733" y="56579"/>
                      <a:pt x="12882" y="56538"/>
                    </a:cubicBezTo>
                    <a:lnTo>
                      <a:pt x="12882" y="56538"/>
                    </a:lnTo>
                    <a:cubicBezTo>
                      <a:pt x="12832" y="56598"/>
                      <a:pt x="12785" y="56658"/>
                      <a:pt x="12739" y="56722"/>
                    </a:cubicBezTo>
                    <a:cubicBezTo>
                      <a:pt x="12029" y="57720"/>
                      <a:pt x="12254" y="58897"/>
                      <a:pt x="12327" y="59284"/>
                    </a:cubicBezTo>
                    <a:cubicBezTo>
                      <a:pt x="12347" y="59395"/>
                      <a:pt x="12372" y="59506"/>
                      <a:pt x="12398" y="59615"/>
                    </a:cubicBezTo>
                    <a:cubicBezTo>
                      <a:pt x="11793" y="59693"/>
                      <a:pt x="11250" y="59939"/>
                      <a:pt x="10821" y="60318"/>
                    </a:cubicBezTo>
                    <a:cubicBezTo>
                      <a:pt x="10539" y="59690"/>
                      <a:pt x="9916" y="59286"/>
                      <a:pt x="9229" y="59286"/>
                    </a:cubicBezTo>
                    <a:cubicBezTo>
                      <a:pt x="9154" y="59286"/>
                      <a:pt x="9082" y="59292"/>
                      <a:pt x="9008" y="59301"/>
                    </a:cubicBezTo>
                    <a:lnTo>
                      <a:pt x="8858" y="58455"/>
                    </a:lnTo>
                    <a:cubicBezTo>
                      <a:pt x="8819" y="58239"/>
                      <a:pt x="8740" y="58031"/>
                      <a:pt x="8625" y="57843"/>
                    </a:cubicBezTo>
                    <a:cubicBezTo>
                      <a:pt x="8804" y="57669"/>
                      <a:pt x="8944" y="57457"/>
                      <a:pt x="9034" y="57223"/>
                    </a:cubicBezTo>
                    <a:lnTo>
                      <a:pt x="9718" y="55447"/>
                    </a:lnTo>
                    <a:close/>
                    <a:moveTo>
                      <a:pt x="82778" y="64426"/>
                    </a:moveTo>
                    <a:cubicBezTo>
                      <a:pt x="82972" y="64565"/>
                      <a:pt x="83191" y="64663"/>
                      <a:pt x="83423" y="64714"/>
                    </a:cubicBezTo>
                    <a:lnTo>
                      <a:pt x="85144" y="65091"/>
                    </a:lnTo>
                    <a:lnTo>
                      <a:pt x="84723" y="65877"/>
                    </a:lnTo>
                    <a:cubicBezTo>
                      <a:pt x="84327" y="66615"/>
                      <a:pt x="84515" y="67531"/>
                      <a:pt x="85166" y="68055"/>
                    </a:cubicBezTo>
                    <a:cubicBezTo>
                      <a:pt x="85486" y="68313"/>
                      <a:pt x="85873" y="68441"/>
                      <a:pt x="86260" y="68441"/>
                    </a:cubicBezTo>
                    <a:cubicBezTo>
                      <a:pt x="86662" y="68441"/>
                      <a:pt x="87065" y="68302"/>
                      <a:pt x="87391" y="68026"/>
                    </a:cubicBezTo>
                    <a:lnTo>
                      <a:pt x="87418" y="68001"/>
                    </a:lnTo>
                    <a:lnTo>
                      <a:pt x="87694" y="69784"/>
                    </a:lnTo>
                    <a:cubicBezTo>
                      <a:pt x="86134" y="69231"/>
                      <a:pt x="84316" y="68841"/>
                      <a:pt x="82525" y="68567"/>
                    </a:cubicBezTo>
                    <a:lnTo>
                      <a:pt x="82778" y="64426"/>
                    </a:lnTo>
                    <a:close/>
                    <a:moveTo>
                      <a:pt x="32506" y="0"/>
                    </a:moveTo>
                    <a:cubicBezTo>
                      <a:pt x="31670" y="29"/>
                      <a:pt x="30973" y="645"/>
                      <a:pt x="30844" y="1472"/>
                    </a:cubicBezTo>
                    <a:lnTo>
                      <a:pt x="30474" y="3802"/>
                    </a:lnTo>
                    <a:cubicBezTo>
                      <a:pt x="30474" y="3802"/>
                      <a:pt x="27612" y="3738"/>
                      <a:pt x="27599" y="3738"/>
                    </a:cubicBezTo>
                    <a:cubicBezTo>
                      <a:pt x="27241" y="3738"/>
                      <a:pt x="26891" y="3848"/>
                      <a:pt x="26597" y="4054"/>
                    </a:cubicBezTo>
                    <a:cubicBezTo>
                      <a:pt x="25917" y="3463"/>
                      <a:pt x="24936" y="3114"/>
                      <a:pt x="23877" y="3114"/>
                    </a:cubicBezTo>
                    <a:cubicBezTo>
                      <a:pt x="22522" y="3114"/>
                      <a:pt x="21303" y="3691"/>
                      <a:pt x="20533" y="4697"/>
                    </a:cubicBezTo>
                    <a:cubicBezTo>
                      <a:pt x="20019" y="5367"/>
                      <a:pt x="19519" y="6473"/>
                      <a:pt x="19660" y="8177"/>
                    </a:cubicBezTo>
                    <a:cubicBezTo>
                      <a:pt x="18834" y="8507"/>
                      <a:pt x="17801" y="8969"/>
                      <a:pt x="16883" y="9521"/>
                    </a:cubicBezTo>
                    <a:cubicBezTo>
                      <a:pt x="16043" y="8587"/>
                      <a:pt x="14770" y="7618"/>
                      <a:pt x="13110" y="7618"/>
                    </a:cubicBezTo>
                    <a:cubicBezTo>
                      <a:pt x="12106" y="7618"/>
                      <a:pt x="11132" y="7977"/>
                      <a:pt x="10220" y="8684"/>
                    </a:cubicBezTo>
                    <a:cubicBezTo>
                      <a:pt x="9942" y="8899"/>
                      <a:pt x="9699" y="9155"/>
                      <a:pt x="9496" y="9441"/>
                    </a:cubicBezTo>
                    <a:lnTo>
                      <a:pt x="9372" y="8745"/>
                    </a:lnTo>
                    <a:cubicBezTo>
                      <a:pt x="9224" y="7914"/>
                      <a:pt x="8500" y="7308"/>
                      <a:pt x="7656" y="7308"/>
                    </a:cubicBezTo>
                    <a:cubicBezTo>
                      <a:pt x="6812" y="7308"/>
                      <a:pt x="6088" y="7914"/>
                      <a:pt x="5940" y="8745"/>
                    </a:cubicBezTo>
                    <a:lnTo>
                      <a:pt x="5411" y="11720"/>
                    </a:lnTo>
                    <a:lnTo>
                      <a:pt x="5083" y="11492"/>
                    </a:lnTo>
                    <a:cubicBezTo>
                      <a:pt x="4783" y="11287"/>
                      <a:pt x="4439" y="11187"/>
                      <a:pt x="4096" y="11187"/>
                    </a:cubicBezTo>
                    <a:cubicBezTo>
                      <a:pt x="3649" y="11187"/>
                      <a:pt x="3204" y="11358"/>
                      <a:pt x="2868" y="11691"/>
                    </a:cubicBezTo>
                    <a:cubicBezTo>
                      <a:pt x="2273" y="12280"/>
                      <a:pt x="2180" y="13208"/>
                      <a:pt x="2648" y="13903"/>
                    </a:cubicBezTo>
                    <a:lnTo>
                      <a:pt x="2933" y="14326"/>
                    </a:lnTo>
                    <a:lnTo>
                      <a:pt x="1447" y="14701"/>
                    </a:lnTo>
                    <a:cubicBezTo>
                      <a:pt x="663" y="14901"/>
                      <a:pt x="120" y="15612"/>
                      <a:pt x="133" y="16420"/>
                    </a:cubicBezTo>
                    <a:cubicBezTo>
                      <a:pt x="146" y="17226"/>
                      <a:pt x="711" y="17919"/>
                      <a:pt x="1500" y="18094"/>
                    </a:cubicBezTo>
                    <a:lnTo>
                      <a:pt x="3218" y="18470"/>
                    </a:lnTo>
                    <a:lnTo>
                      <a:pt x="2797" y="19256"/>
                    </a:lnTo>
                    <a:cubicBezTo>
                      <a:pt x="2401" y="19996"/>
                      <a:pt x="2589" y="20910"/>
                      <a:pt x="3240" y="21436"/>
                    </a:cubicBezTo>
                    <a:cubicBezTo>
                      <a:pt x="3560" y="21693"/>
                      <a:pt x="3947" y="21822"/>
                      <a:pt x="4334" y="21822"/>
                    </a:cubicBezTo>
                    <a:cubicBezTo>
                      <a:pt x="4736" y="21822"/>
                      <a:pt x="5139" y="21683"/>
                      <a:pt x="5465" y="21406"/>
                    </a:cubicBezTo>
                    <a:lnTo>
                      <a:pt x="5492" y="21382"/>
                    </a:lnTo>
                    <a:lnTo>
                      <a:pt x="5898" y="24011"/>
                    </a:lnTo>
                    <a:cubicBezTo>
                      <a:pt x="4777" y="24052"/>
                      <a:pt x="3985" y="25123"/>
                      <a:pt x="4276" y="26206"/>
                    </a:cubicBezTo>
                    <a:lnTo>
                      <a:pt x="5244" y="29814"/>
                    </a:lnTo>
                    <a:lnTo>
                      <a:pt x="1198" y="31506"/>
                    </a:lnTo>
                    <a:cubicBezTo>
                      <a:pt x="434" y="31827"/>
                      <a:pt x="1" y="32643"/>
                      <a:pt x="163" y="33456"/>
                    </a:cubicBezTo>
                    <a:cubicBezTo>
                      <a:pt x="328" y="34270"/>
                      <a:pt x="1041" y="34855"/>
                      <a:pt x="1869" y="34857"/>
                    </a:cubicBezTo>
                    <a:cubicBezTo>
                      <a:pt x="1897" y="34857"/>
                      <a:pt x="1926" y="34857"/>
                      <a:pt x="1955" y="34855"/>
                    </a:cubicBezTo>
                    <a:lnTo>
                      <a:pt x="6678" y="34628"/>
                    </a:lnTo>
                    <a:lnTo>
                      <a:pt x="7697" y="39106"/>
                    </a:lnTo>
                    <a:cubicBezTo>
                      <a:pt x="7878" y="39899"/>
                      <a:pt x="8583" y="40462"/>
                      <a:pt x="9396" y="40462"/>
                    </a:cubicBezTo>
                    <a:cubicBezTo>
                      <a:pt x="9417" y="40462"/>
                      <a:pt x="9439" y="40460"/>
                      <a:pt x="9461" y="40460"/>
                    </a:cubicBezTo>
                    <a:cubicBezTo>
                      <a:pt x="10145" y="40435"/>
                      <a:pt x="10751" y="40011"/>
                      <a:pt x="11010" y="39378"/>
                    </a:cubicBezTo>
                    <a:cubicBezTo>
                      <a:pt x="11055" y="39825"/>
                      <a:pt x="11106" y="40270"/>
                      <a:pt x="11161" y="40709"/>
                    </a:cubicBezTo>
                    <a:lnTo>
                      <a:pt x="11103" y="40709"/>
                    </a:lnTo>
                    <a:cubicBezTo>
                      <a:pt x="10048" y="40709"/>
                      <a:pt x="9146" y="41206"/>
                      <a:pt x="8631" y="42070"/>
                    </a:cubicBezTo>
                    <a:lnTo>
                      <a:pt x="8617" y="42097"/>
                    </a:lnTo>
                    <a:cubicBezTo>
                      <a:pt x="8256" y="42235"/>
                      <a:pt x="7929" y="42448"/>
                      <a:pt x="7659" y="42723"/>
                    </a:cubicBezTo>
                    <a:cubicBezTo>
                      <a:pt x="7222" y="43168"/>
                      <a:pt x="6966" y="43756"/>
                      <a:pt x="6909" y="44368"/>
                    </a:cubicBezTo>
                    <a:cubicBezTo>
                      <a:pt x="6774" y="44566"/>
                      <a:pt x="6668" y="44782"/>
                      <a:pt x="6597" y="45012"/>
                    </a:cubicBezTo>
                    <a:cubicBezTo>
                      <a:pt x="5789" y="45208"/>
                      <a:pt x="5232" y="45949"/>
                      <a:pt x="5267" y="46780"/>
                    </a:cubicBezTo>
                    <a:lnTo>
                      <a:pt x="5370" y="49137"/>
                    </a:lnTo>
                    <a:lnTo>
                      <a:pt x="2577" y="49636"/>
                    </a:lnTo>
                    <a:cubicBezTo>
                      <a:pt x="1746" y="49788"/>
                      <a:pt x="1143" y="50513"/>
                      <a:pt x="1146" y="51358"/>
                    </a:cubicBezTo>
                    <a:cubicBezTo>
                      <a:pt x="1149" y="52202"/>
                      <a:pt x="1756" y="52923"/>
                      <a:pt x="2589" y="53070"/>
                    </a:cubicBezTo>
                    <a:lnTo>
                      <a:pt x="5651" y="53597"/>
                    </a:lnTo>
                    <a:lnTo>
                      <a:pt x="5665" y="56605"/>
                    </a:lnTo>
                    <a:cubicBezTo>
                      <a:pt x="5667" y="56925"/>
                      <a:pt x="5757" y="57239"/>
                      <a:pt x="5925" y="57512"/>
                    </a:cubicBezTo>
                    <a:cubicBezTo>
                      <a:pt x="5665" y="57766"/>
                      <a:pt x="5489" y="58096"/>
                      <a:pt x="5427" y="58455"/>
                    </a:cubicBezTo>
                    <a:lnTo>
                      <a:pt x="5276" y="59301"/>
                    </a:lnTo>
                    <a:cubicBezTo>
                      <a:pt x="5203" y="59291"/>
                      <a:pt x="5129" y="59286"/>
                      <a:pt x="5055" y="59286"/>
                    </a:cubicBezTo>
                    <a:cubicBezTo>
                      <a:pt x="3958" y="59286"/>
                      <a:pt x="3134" y="60288"/>
                      <a:pt x="3344" y="61365"/>
                    </a:cubicBezTo>
                    <a:lnTo>
                      <a:pt x="3328" y="61369"/>
                    </a:lnTo>
                    <a:cubicBezTo>
                      <a:pt x="2545" y="61568"/>
                      <a:pt x="2002" y="62279"/>
                      <a:pt x="2015" y="63087"/>
                    </a:cubicBezTo>
                    <a:cubicBezTo>
                      <a:pt x="2028" y="63895"/>
                      <a:pt x="2593" y="64588"/>
                      <a:pt x="3382" y="64762"/>
                    </a:cubicBezTo>
                    <a:lnTo>
                      <a:pt x="3507" y="64790"/>
                    </a:lnTo>
                    <a:cubicBezTo>
                      <a:pt x="3387" y="65265"/>
                      <a:pt x="3472" y="65771"/>
                      <a:pt x="3743" y="66181"/>
                    </a:cubicBezTo>
                    <a:cubicBezTo>
                      <a:pt x="3342" y="66569"/>
                      <a:pt x="3057" y="67090"/>
                      <a:pt x="2927" y="67690"/>
                    </a:cubicBezTo>
                    <a:cubicBezTo>
                      <a:pt x="2820" y="68190"/>
                      <a:pt x="2805" y="68667"/>
                      <a:pt x="2810" y="69083"/>
                    </a:cubicBezTo>
                    <a:cubicBezTo>
                      <a:pt x="2042" y="69447"/>
                      <a:pt x="1319" y="69976"/>
                      <a:pt x="1125" y="70976"/>
                    </a:cubicBezTo>
                    <a:cubicBezTo>
                      <a:pt x="851" y="72389"/>
                      <a:pt x="1990" y="73465"/>
                      <a:pt x="2420" y="73871"/>
                    </a:cubicBezTo>
                    <a:cubicBezTo>
                      <a:pt x="2699" y="74135"/>
                      <a:pt x="3031" y="74375"/>
                      <a:pt x="3421" y="74595"/>
                    </a:cubicBezTo>
                    <a:cubicBezTo>
                      <a:pt x="4016" y="76947"/>
                      <a:pt x="7666" y="78010"/>
                      <a:pt x="10471" y="78616"/>
                    </a:cubicBezTo>
                    <a:cubicBezTo>
                      <a:pt x="14302" y="79441"/>
                      <a:pt x="19369" y="79896"/>
                      <a:pt x="24741" y="79896"/>
                    </a:cubicBezTo>
                    <a:cubicBezTo>
                      <a:pt x="30113" y="79896"/>
                      <a:pt x="35180" y="79441"/>
                      <a:pt x="39011" y="78616"/>
                    </a:cubicBezTo>
                    <a:cubicBezTo>
                      <a:pt x="42072" y="77954"/>
                      <a:pt x="46144" y="76748"/>
                      <a:pt x="46144" y="73913"/>
                    </a:cubicBezTo>
                    <a:cubicBezTo>
                      <a:pt x="46144" y="71880"/>
                      <a:pt x="43981" y="70746"/>
                      <a:pt x="42394" y="70158"/>
                    </a:cubicBezTo>
                    <a:cubicBezTo>
                      <a:pt x="42398" y="69170"/>
                      <a:pt x="42402" y="67897"/>
                      <a:pt x="42404" y="66646"/>
                    </a:cubicBezTo>
                    <a:cubicBezTo>
                      <a:pt x="42562" y="66691"/>
                      <a:pt x="42723" y="66713"/>
                      <a:pt x="42883" y="66713"/>
                    </a:cubicBezTo>
                    <a:cubicBezTo>
                      <a:pt x="43293" y="66713"/>
                      <a:pt x="43695" y="66568"/>
                      <a:pt x="44014" y="66295"/>
                    </a:cubicBezTo>
                    <a:lnTo>
                      <a:pt x="44043" y="66271"/>
                    </a:lnTo>
                    <a:lnTo>
                      <a:pt x="44482" y="69117"/>
                    </a:lnTo>
                    <a:cubicBezTo>
                      <a:pt x="44613" y="69968"/>
                      <a:pt x="45344" y="70595"/>
                      <a:pt x="46204" y="70595"/>
                    </a:cubicBezTo>
                    <a:cubicBezTo>
                      <a:pt x="47064" y="70595"/>
                      <a:pt x="47795" y="69968"/>
                      <a:pt x="47927" y="69119"/>
                    </a:cubicBezTo>
                    <a:lnTo>
                      <a:pt x="48365" y="66271"/>
                    </a:lnTo>
                    <a:lnTo>
                      <a:pt x="48392" y="66295"/>
                    </a:lnTo>
                    <a:cubicBezTo>
                      <a:pt x="48718" y="66572"/>
                      <a:pt x="49121" y="66711"/>
                      <a:pt x="49523" y="66711"/>
                    </a:cubicBezTo>
                    <a:cubicBezTo>
                      <a:pt x="49910" y="66711"/>
                      <a:pt x="50297" y="66582"/>
                      <a:pt x="50617" y="66324"/>
                    </a:cubicBezTo>
                    <a:cubicBezTo>
                      <a:pt x="51270" y="65798"/>
                      <a:pt x="51456" y="64884"/>
                      <a:pt x="51061" y="64145"/>
                    </a:cubicBezTo>
                    <a:lnTo>
                      <a:pt x="50639" y="63358"/>
                    </a:lnTo>
                    <a:lnTo>
                      <a:pt x="52360" y="62982"/>
                    </a:lnTo>
                    <a:cubicBezTo>
                      <a:pt x="53149" y="62809"/>
                      <a:pt x="53714" y="62116"/>
                      <a:pt x="53727" y="61308"/>
                    </a:cubicBezTo>
                    <a:cubicBezTo>
                      <a:pt x="53740" y="60500"/>
                      <a:pt x="53197" y="59788"/>
                      <a:pt x="52413" y="59590"/>
                    </a:cubicBezTo>
                    <a:lnTo>
                      <a:pt x="50925" y="59214"/>
                    </a:lnTo>
                    <a:lnTo>
                      <a:pt x="51212" y="58791"/>
                    </a:lnTo>
                    <a:cubicBezTo>
                      <a:pt x="51363" y="58567"/>
                      <a:pt x="51460" y="58311"/>
                      <a:pt x="51495" y="58043"/>
                    </a:cubicBezTo>
                    <a:cubicBezTo>
                      <a:pt x="51539" y="58045"/>
                      <a:pt x="51581" y="58047"/>
                      <a:pt x="51623" y="58047"/>
                    </a:cubicBezTo>
                    <a:cubicBezTo>
                      <a:pt x="51625" y="58047"/>
                      <a:pt x="51627" y="58047"/>
                      <a:pt x="51628" y="58047"/>
                    </a:cubicBezTo>
                    <a:cubicBezTo>
                      <a:pt x="52083" y="58047"/>
                      <a:pt x="52518" y="57868"/>
                      <a:pt x="52842" y="57550"/>
                    </a:cubicBezTo>
                    <a:lnTo>
                      <a:pt x="54202" y="56217"/>
                    </a:lnTo>
                    <a:lnTo>
                      <a:pt x="55558" y="57897"/>
                    </a:lnTo>
                    <a:cubicBezTo>
                      <a:pt x="55898" y="58317"/>
                      <a:pt x="56400" y="58543"/>
                      <a:pt x="56913" y="58543"/>
                    </a:cubicBezTo>
                    <a:cubicBezTo>
                      <a:pt x="57179" y="58543"/>
                      <a:pt x="57447" y="58483"/>
                      <a:pt x="57697" y="58356"/>
                    </a:cubicBezTo>
                    <a:cubicBezTo>
                      <a:pt x="58430" y="57987"/>
                      <a:pt x="58806" y="57158"/>
                      <a:pt x="58601" y="56363"/>
                    </a:cubicBezTo>
                    <a:lnTo>
                      <a:pt x="57866" y="53542"/>
                    </a:lnTo>
                    <a:lnTo>
                      <a:pt x="58995" y="53004"/>
                    </a:lnTo>
                    <a:lnTo>
                      <a:pt x="60598" y="54343"/>
                    </a:lnTo>
                    <a:cubicBezTo>
                      <a:pt x="60585" y="54930"/>
                      <a:pt x="60604" y="55518"/>
                      <a:pt x="60653" y="56104"/>
                    </a:cubicBezTo>
                    <a:cubicBezTo>
                      <a:pt x="60774" y="57567"/>
                      <a:pt x="61057" y="58909"/>
                      <a:pt x="61496" y="60093"/>
                    </a:cubicBezTo>
                    <a:cubicBezTo>
                      <a:pt x="61747" y="60775"/>
                      <a:pt x="62064" y="61429"/>
                      <a:pt x="62444" y="62048"/>
                    </a:cubicBezTo>
                    <a:lnTo>
                      <a:pt x="62861" y="68869"/>
                    </a:lnTo>
                    <a:cubicBezTo>
                      <a:pt x="57690" y="69895"/>
                      <a:pt x="55070" y="71588"/>
                      <a:pt x="55070" y="73913"/>
                    </a:cubicBezTo>
                    <a:cubicBezTo>
                      <a:pt x="55070" y="76007"/>
                      <a:pt x="57104" y="77540"/>
                      <a:pt x="61288" y="78601"/>
                    </a:cubicBezTo>
                    <a:cubicBezTo>
                      <a:pt x="64587" y="79437"/>
                      <a:pt x="68942" y="79896"/>
                      <a:pt x="73555" y="79896"/>
                    </a:cubicBezTo>
                    <a:cubicBezTo>
                      <a:pt x="78166" y="79896"/>
                      <a:pt x="82522" y="79437"/>
                      <a:pt x="85817" y="78601"/>
                    </a:cubicBezTo>
                    <a:cubicBezTo>
                      <a:pt x="90001" y="77540"/>
                      <a:pt x="92035" y="76007"/>
                      <a:pt x="92035" y="73912"/>
                    </a:cubicBezTo>
                    <a:cubicBezTo>
                      <a:pt x="92035" y="73024"/>
                      <a:pt x="91644" y="72267"/>
                      <a:pt x="90979" y="71621"/>
                    </a:cubicBezTo>
                    <a:cubicBezTo>
                      <a:pt x="91146" y="71393"/>
                      <a:pt x="91256" y="71129"/>
                      <a:pt x="91300" y="70850"/>
                    </a:cubicBezTo>
                    <a:lnTo>
                      <a:pt x="91739" y="68001"/>
                    </a:lnTo>
                    <a:lnTo>
                      <a:pt x="91768" y="68026"/>
                    </a:lnTo>
                    <a:cubicBezTo>
                      <a:pt x="92093" y="68302"/>
                      <a:pt x="92495" y="68441"/>
                      <a:pt x="92897" y="68441"/>
                    </a:cubicBezTo>
                    <a:cubicBezTo>
                      <a:pt x="93284" y="68441"/>
                      <a:pt x="93671" y="68312"/>
                      <a:pt x="93991" y="68055"/>
                    </a:cubicBezTo>
                    <a:cubicBezTo>
                      <a:pt x="94644" y="67529"/>
                      <a:pt x="94830" y="66615"/>
                      <a:pt x="94436" y="65877"/>
                    </a:cubicBezTo>
                    <a:lnTo>
                      <a:pt x="94014" y="65089"/>
                    </a:lnTo>
                    <a:lnTo>
                      <a:pt x="95734" y="64714"/>
                    </a:lnTo>
                    <a:cubicBezTo>
                      <a:pt x="96523" y="64540"/>
                      <a:pt x="97089" y="63847"/>
                      <a:pt x="97103" y="63039"/>
                    </a:cubicBezTo>
                    <a:cubicBezTo>
                      <a:pt x="97116" y="62231"/>
                      <a:pt x="96572" y="61520"/>
                      <a:pt x="95789" y="61321"/>
                    </a:cubicBezTo>
                    <a:lnTo>
                      <a:pt x="94301" y="60946"/>
                    </a:lnTo>
                    <a:lnTo>
                      <a:pt x="94587" y="60522"/>
                    </a:lnTo>
                    <a:cubicBezTo>
                      <a:pt x="95024" y="59874"/>
                      <a:pt x="94975" y="59012"/>
                      <a:pt x="94468" y="58416"/>
                    </a:cubicBezTo>
                    <a:cubicBezTo>
                      <a:pt x="94129" y="58018"/>
                      <a:pt x="93641" y="57803"/>
                      <a:pt x="93142" y="57803"/>
                    </a:cubicBezTo>
                    <a:cubicBezTo>
                      <a:pt x="92894" y="57803"/>
                      <a:pt x="92644" y="57856"/>
                      <a:pt x="92409" y="57966"/>
                    </a:cubicBezTo>
                    <a:cubicBezTo>
                      <a:pt x="92199" y="57482"/>
                      <a:pt x="91897" y="57006"/>
                      <a:pt x="91505" y="56547"/>
                    </a:cubicBezTo>
                    <a:lnTo>
                      <a:pt x="91383" y="55866"/>
                    </a:lnTo>
                    <a:cubicBezTo>
                      <a:pt x="92195" y="55808"/>
                      <a:pt x="92858" y="55196"/>
                      <a:pt x="92981" y="54392"/>
                    </a:cubicBezTo>
                    <a:lnTo>
                      <a:pt x="93105" y="53593"/>
                    </a:lnTo>
                    <a:cubicBezTo>
                      <a:pt x="93138" y="53594"/>
                      <a:pt x="93172" y="53596"/>
                      <a:pt x="93205" y="53596"/>
                    </a:cubicBezTo>
                    <a:cubicBezTo>
                      <a:pt x="94343" y="53596"/>
                      <a:pt x="95174" y="52523"/>
                      <a:pt x="94895" y="51422"/>
                    </a:cubicBezTo>
                    <a:lnTo>
                      <a:pt x="95020" y="51394"/>
                    </a:lnTo>
                    <a:cubicBezTo>
                      <a:pt x="95800" y="51223"/>
                      <a:pt x="96364" y="50541"/>
                      <a:pt x="96388" y="49742"/>
                    </a:cubicBezTo>
                    <a:cubicBezTo>
                      <a:pt x="96411" y="48943"/>
                      <a:pt x="95888" y="48230"/>
                      <a:pt x="95117" y="48014"/>
                    </a:cubicBezTo>
                    <a:cubicBezTo>
                      <a:pt x="95343" y="47514"/>
                      <a:pt x="95402" y="46965"/>
                      <a:pt x="95290" y="46452"/>
                    </a:cubicBezTo>
                    <a:cubicBezTo>
                      <a:pt x="95412" y="46145"/>
                      <a:pt x="95476" y="45820"/>
                      <a:pt x="95479" y="45491"/>
                    </a:cubicBezTo>
                    <a:cubicBezTo>
                      <a:pt x="95484" y="45090"/>
                      <a:pt x="95389" y="44696"/>
                      <a:pt x="95205" y="44342"/>
                    </a:cubicBezTo>
                    <a:cubicBezTo>
                      <a:pt x="95222" y="43727"/>
                      <a:pt x="95039" y="43112"/>
                      <a:pt x="94658" y="42618"/>
                    </a:cubicBezTo>
                    <a:cubicBezTo>
                      <a:pt x="94421" y="42313"/>
                      <a:pt x="94123" y="42062"/>
                      <a:pt x="93782" y="41883"/>
                    </a:cubicBezTo>
                    <a:cubicBezTo>
                      <a:pt x="93778" y="41873"/>
                      <a:pt x="93775" y="41864"/>
                      <a:pt x="93770" y="41855"/>
                    </a:cubicBezTo>
                    <a:cubicBezTo>
                      <a:pt x="93327" y="40851"/>
                      <a:pt x="92337" y="40218"/>
                      <a:pt x="91172" y="40184"/>
                    </a:cubicBezTo>
                    <a:cubicBezTo>
                      <a:pt x="91527" y="39622"/>
                      <a:pt x="91771" y="38997"/>
                      <a:pt x="91893" y="38343"/>
                    </a:cubicBezTo>
                    <a:lnTo>
                      <a:pt x="92750" y="39266"/>
                    </a:lnTo>
                    <a:cubicBezTo>
                      <a:pt x="93090" y="39630"/>
                      <a:pt x="93555" y="39820"/>
                      <a:pt x="94026" y="39820"/>
                    </a:cubicBezTo>
                    <a:cubicBezTo>
                      <a:pt x="94332" y="39820"/>
                      <a:pt x="94640" y="39740"/>
                      <a:pt x="94917" y="39575"/>
                    </a:cubicBezTo>
                    <a:cubicBezTo>
                      <a:pt x="95623" y="39155"/>
                      <a:pt x="95940" y="38299"/>
                      <a:pt x="95678" y="37522"/>
                    </a:cubicBezTo>
                    <a:lnTo>
                      <a:pt x="94254" y="33294"/>
                    </a:lnTo>
                    <a:lnTo>
                      <a:pt x="97020" y="31734"/>
                    </a:lnTo>
                    <a:cubicBezTo>
                      <a:pt x="97707" y="31343"/>
                      <a:pt x="98047" y="30538"/>
                      <a:pt x="97847" y="29773"/>
                    </a:cubicBezTo>
                    <a:cubicBezTo>
                      <a:pt x="97645" y="29007"/>
                      <a:pt x="96954" y="28474"/>
                      <a:pt x="96164" y="28473"/>
                    </a:cubicBezTo>
                    <a:cubicBezTo>
                      <a:pt x="96133" y="28473"/>
                      <a:pt x="96103" y="28473"/>
                      <a:pt x="96072" y="28474"/>
                    </a:cubicBezTo>
                    <a:lnTo>
                      <a:pt x="92987" y="28635"/>
                    </a:lnTo>
                    <a:lnTo>
                      <a:pt x="92753" y="25049"/>
                    </a:lnTo>
                    <a:cubicBezTo>
                      <a:pt x="92709" y="24396"/>
                      <a:pt x="92304" y="23822"/>
                      <a:pt x="91704" y="23564"/>
                    </a:cubicBezTo>
                    <a:cubicBezTo>
                      <a:pt x="91482" y="23468"/>
                      <a:pt x="91247" y="23421"/>
                      <a:pt x="91013" y="23421"/>
                    </a:cubicBezTo>
                    <a:cubicBezTo>
                      <a:pt x="90614" y="23421"/>
                      <a:pt x="90220" y="23558"/>
                      <a:pt x="89902" y="23821"/>
                    </a:cubicBezTo>
                    <a:cubicBezTo>
                      <a:pt x="89594" y="23198"/>
                      <a:pt x="89238" y="22599"/>
                      <a:pt x="88838" y="22031"/>
                    </a:cubicBezTo>
                    <a:lnTo>
                      <a:pt x="92614" y="18246"/>
                    </a:lnTo>
                    <a:cubicBezTo>
                      <a:pt x="92663" y="18251"/>
                      <a:pt x="92712" y="18251"/>
                      <a:pt x="92762" y="18251"/>
                    </a:cubicBezTo>
                    <a:cubicBezTo>
                      <a:pt x="94651" y="18251"/>
                      <a:pt x="96187" y="16713"/>
                      <a:pt x="96187" y="14826"/>
                    </a:cubicBezTo>
                    <a:cubicBezTo>
                      <a:pt x="96187" y="12936"/>
                      <a:pt x="94651" y="11400"/>
                      <a:pt x="92762" y="11400"/>
                    </a:cubicBezTo>
                    <a:cubicBezTo>
                      <a:pt x="90889" y="11400"/>
                      <a:pt x="89361" y="12913"/>
                      <a:pt x="89338" y="14781"/>
                    </a:cubicBezTo>
                    <a:cubicBezTo>
                      <a:pt x="87971" y="16043"/>
                      <a:pt x="86651" y="17328"/>
                      <a:pt x="85403" y="18610"/>
                    </a:cubicBezTo>
                    <a:cubicBezTo>
                      <a:pt x="82804" y="16662"/>
                      <a:pt x="78996" y="14698"/>
                      <a:pt x="74890" y="14118"/>
                    </a:cubicBezTo>
                    <a:lnTo>
                      <a:pt x="75142" y="10392"/>
                    </a:lnTo>
                    <a:cubicBezTo>
                      <a:pt x="75181" y="10360"/>
                      <a:pt x="75219" y="10329"/>
                      <a:pt x="75256" y="10296"/>
                    </a:cubicBezTo>
                    <a:cubicBezTo>
                      <a:pt x="76297" y="9389"/>
                      <a:pt x="76691" y="7945"/>
                      <a:pt x="76255" y="6634"/>
                    </a:cubicBezTo>
                    <a:cubicBezTo>
                      <a:pt x="75819" y="5323"/>
                      <a:pt x="74639" y="4403"/>
                      <a:pt x="73261" y="4300"/>
                    </a:cubicBezTo>
                    <a:cubicBezTo>
                      <a:pt x="73175" y="4294"/>
                      <a:pt x="73089" y="4290"/>
                      <a:pt x="73004" y="4290"/>
                    </a:cubicBezTo>
                    <a:cubicBezTo>
                      <a:pt x="71723" y="4290"/>
                      <a:pt x="70541" y="5008"/>
                      <a:pt x="69954" y="6162"/>
                    </a:cubicBezTo>
                    <a:cubicBezTo>
                      <a:pt x="69327" y="7392"/>
                      <a:pt x="69500" y="8879"/>
                      <a:pt x="70395" y="9933"/>
                    </a:cubicBezTo>
                    <a:cubicBezTo>
                      <a:pt x="70240" y="11358"/>
                      <a:pt x="70115" y="12777"/>
                      <a:pt x="70021" y="14170"/>
                    </a:cubicBezTo>
                    <a:cubicBezTo>
                      <a:pt x="66995" y="14727"/>
                      <a:pt x="64463" y="16320"/>
                      <a:pt x="62606" y="18842"/>
                    </a:cubicBezTo>
                    <a:lnTo>
                      <a:pt x="62022" y="19050"/>
                    </a:lnTo>
                    <a:cubicBezTo>
                      <a:pt x="61192" y="19347"/>
                      <a:pt x="60714" y="20213"/>
                      <a:pt x="60906" y="21072"/>
                    </a:cubicBezTo>
                    <a:cubicBezTo>
                      <a:pt x="60674" y="20966"/>
                      <a:pt x="60429" y="20916"/>
                      <a:pt x="60187" y="20916"/>
                    </a:cubicBezTo>
                    <a:cubicBezTo>
                      <a:pt x="59635" y="20916"/>
                      <a:pt x="59098" y="21178"/>
                      <a:pt x="58763" y="21653"/>
                    </a:cubicBezTo>
                    <a:lnTo>
                      <a:pt x="58136" y="22539"/>
                    </a:lnTo>
                    <a:cubicBezTo>
                      <a:pt x="57569" y="23341"/>
                      <a:pt x="57777" y="24453"/>
                      <a:pt x="58595" y="24997"/>
                    </a:cubicBezTo>
                    <a:lnTo>
                      <a:pt x="58638" y="25024"/>
                    </a:lnTo>
                    <a:cubicBezTo>
                      <a:pt x="58111" y="25908"/>
                      <a:pt x="57658" y="26831"/>
                      <a:pt x="57277" y="27785"/>
                    </a:cubicBezTo>
                    <a:cubicBezTo>
                      <a:pt x="56933" y="27694"/>
                      <a:pt x="56578" y="27647"/>
                      <a:pt x="56222" y="27646"/>
                    </a:cubicBezTo>
                    <a:cubicBezTo>
                      <a:pt x="54996" y="27646"/>
                      <a:pt x="53268" y="28205"/>
                      <a:pt x="52001" y="30872"/>
                    </a:cubicBezTo>
                    <a:cubicBezTo>
                      <a:pt x="50739" y="33525"/>
                      <a:pt x="50822" y="36324"/>
                      <a:pt x="52227" y="38548"/>
                    </a:cubicBezTo>
                    <a:cubicBezTo>
                      <a:pt x="52419" y="38851"/>
                      <a:pt x="52634" y="39141"/>
                      <a:pt x="52870" y="39412"/>
                    </a:cubicBezTo>
                    <a:cubicBezTo>
                      <a:pt x="52752" y="39536"/>
                      <a:pt x="52646" y="39673"/>
                      <a:pt x="52554" y="39816"/>
                    </a:cubicBezTo>
                    <a:lnTo>
                      <a:pt x="52540" y="39838"/>
                    </a:lnTo>
                    <a:cubicBezTo>
                      <a:pt x="52504" y="39850"/>
                      <a:pt x="52469" y="39863"/>
                      <a:pt x="52432" y="39877"/>
                    </a:cubicBezTo>
                    <a:cubicBezTo>
                      <a:pt x="52355" y="39827"/>
                      <a:pt x="52277" y="39779"/>
                      <a:pt x="52195" y="39735"/>
                    </a:cubicBezTo>
                    <a:cubicBezTo>
                      <a:pt x="52191" y="39726"/>
                      <a:pt x="52187" y="39718"/>
                      <a:pt x="52182" y="39709"/>
                    </a:cubicBezTo>
                    <a:cubicBezTo>
                      <a:pt x="51728" y="38677"/>
                      <a:pt x="50694" y="38038"/>
                      <a:pt x="49490" y="38038"/>
                    </a:cubicBezTo>
                    <a:cubicBezTo>
                      <a:pt x="49123" y="38038"/>
                      <a:pt x="48762" y="38093"/>
                      <a:pt x="48414" y="38205"/>
                    </a:cubicBezTo>
                    <a:cubicBezTo>
                      <a:pt x="48225" y="38075"/>
                      <a:pt x="48018" y="37975"/>
                      <a:pt x="47798" y="37910"/>
                    </a:cubicBezTo>
                    <a:cubicBezTo>
                      <a:pt x="47586" y="37846"/>
                      <a:pt x="47364" y="37814"/>
                      <a:pt x="47141" y="37814"/>
                    </a:cubicBezTo>
                    <a:cubicBezTo>
                      <a:pt x="46588" y="37814"/>
                      <a:pt x="46141" y="38009"/>
                      <a:pt x="45855" y="38154"/>
                    </a:cubicBezTo>
                    <a:cubicBezTo>
                      <a:pt x="45261" y="38456"/>
                      <a:pt x="44829" y="38872"/>
                      <a:pt x="44482" y="39206"/>
                    </a:cubicBezTo>
                    <a:lnTo>
                      <a:pt x="44454" y="39234"/>
                    </a:lnTo>
                    <a:cubicBezTo>
                      <a:pt x="44103" y="39572"/>
                      <a:pt x="43760" y="39927"/>
                      <a:pt x="43434" y="40289"/>
                    </a:cubicBezTo>
                    <a:cubicBezTo>
                      <a:pt x="43372" y="40358"/>
                      <a:pt x="43309" y="40428"/>
                      <a:pt x="43248" y="40499"/>
                    </a:cubicBezTo>
                    <a:cubicBezTo>
                      <a:pt x="44225" y="39065"/>
                      <a:pt x="44975" y="37490"/>
                      <a:pt x="45473" y="35829"/>
                    </a:cubicBezTo>
                    <a:cubicBezTo>
                      <a:pt x="46156" y="33559"/>
                      <a:pt x="46316" y="31164"/>
                      <a:pt x="45938" y="28823"/>
                    </a:cubicBezTo>
                    <a:lnTo>
                      <a:pt x="45938" y="28823"/>
                    </a:lnTo>
                    <a:lnTo>
                      <a:pt x="46388" y="29597"/>
                    </a:lnTo>
                    <a:cubicBezTo>
                      <a:pt x="46708" y="30143"/>
                      <a:pt x="47287" y="30460"/>
                      <a:pt x="47893" y="30460"/>
                    </a:cubicBezTo>
                    <a:cubicBezTo>
                      <a:pt x="48073" y="30460"/>
                      <a:pt x="48256" y="30432"/>
                      <a:pt x="48435" y="30373"/>
                    </a:cubicBezTo>
                    <a:cubicBezTo>
                      <a:pt x="49214" y="30119"/>
                      <a:pt x="49711" y="29356"/>
                      <a:pt x="49628" y="28540"/>
                    </a:cubicBezTo>
                    <a:lnTo>
                      <a:pt x="48876" y="21291"/>
                    </a:lnTo>
                    <a:lnTo>
                      <a:pt x="54035" y="19737"/>
                    </a:lnTo>
                    <a:cubicBezTo>
                      <a:pt x="54808" y="19503"/>
                      <a:pt x="55320" y="18768"/>
                      <a:pt x="55270" y="17962"/>
                    </a:cubicBezTo>
                    <a:cubicBezTo>
                      <a:pt x="55220" y="17155"/>
                      <a:pt x="54622" y="16488"/>
                      <a:pt x="53826" y="16351"/>
                    </a:cubicBezTo>
                    <a:lnTo>
                      <a:pt x="48512" y="15443"/>
                    </a:lnTo>
                    <a:lnTo>
                      <a:pt x="49468" y="9378"/>
                    </a:lnTo>
                    <a:cubicBezTo>
                      <a:pt x="49596" y="8552"/>
                      <a:pt x="49122" y="7753"/>
                      <a:pt x="48337" y="7469"/>
                    </a:cubicBezTo>
                    <a:cubicBezTo>
                      <a:pt x="48143" y="7399"/>
                      <a:pt x="47942" y="7366"/>
                      <a:pt x="47745" y="7366"/>
                    </a:cubicBezTo>
                    <a:cubicBezTo>
                      <a:pt x="47145" y="7366"/>
                      <a:pt x="46570" y="7676"/>
                      <a:pt x="46248" y="8216"/>
                    </a:cubicBezTo>
                    <a:lnTo>
                      <a:pt x="43053" y="13595"/>
                    </a:lnTo>
                    <a:lnTo>
                      <a:pt x="37900" y="11403"/>
                    </a:lnTo>
                    <a:cubicBezTo>
                      <a:pt x="38067" y="10943"/>
                      <a:pt x="38034" y="10433"/>
                      <a:pt x="37806" y="9998"/>
                    </a:cubicBezTo>
                    <a:lnTo>
                      <a:pt x="36451" y="7416"/>
                    </a:lnTo>
                    <a:lnTo>
                      <a:pt x="37990" y="6192"/>
                    </a:lnTo>
                    <a:cubicBezTo>
                      <a:pt x="38621" y="5688"/>
                      <a:pt x="38823" y="4816"/>
                      <a:pt x="38479" y="4085"/>
                    </a:cubicBezTo>
                    <a:cubicBezTo>
                      <a:pt x="38186" y="3466"/>
                      <a:pt x="37565" y="3085"/>
                      <a:pt x="36901" y="3085"/>
                    </a:cubicBezTo>
                    <a:cubicBezTo>
                      <a:pt x="36782" y="3085"/>
                      <a:pt x="36661" y="3097"/>
                      <a:pt x="36540" y="3123"/>
                    </a:cubicBezTo>
                    <a:lnTo>
                      <a:pt x="34753" y="3505"/>
                    </a:lnTo>
                    <a:lnTo>
                      <a:pt x="34264" y="1357"/>
                    </a:lnTo>
                    <a:cubicBezTo>
                      <a:pt x="34084" y="564"/>
                      <a:pt x="33379" y="0"/>
                      <a:pt x="32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28575" dir="8400000" algn="bl" rotWithShape="0">
                  <a:srgbClr val="35288A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" name="Google Shape;2358;p73">
              <a:extLst>
                <a:ext uri="{FF2B5EF4-FFF2-40B4-BE49-F238E27FC236}">
                  <a16:creationId xmlns:a16="http://schemas.microsoft.com/office/drawing/2014/main" id="{EBEB8D14-CB23-450A-B64E-DF87EFD8F569}"/>
                </a:ext>
              </a:extLst>
            </p:cNvPr>
            <p:cNvSpPr/>
            <p:nvPr/>
          </p:nvSpPr>
          <p:spPr>
            <a:xfrm>
              <a:off x="6957195" y="194954"/>
              <a:ext cx="202102" cy="226189"/>
            </a:xfrm>
            <a:custGeom>
              <a:avLst/>
              <a:gdLst/>
              <a:ahLst/>
              <a:cxnLst/>
              <a:rect l="l" t="t" r="r" b="b"/>
              <a:pathLst>
                <a:path w="7216" h="8076" extrusionOk="0">
                  <a:moveTo>
                    <a:pt x="5562" y="1"/>
                  </a:moveTo>
                  <a:lnTo>
                    <a:pt x="3388" y="2429"/>
                  </a:lnTo>
                  <a:lnTo>
                    <a:pt x="359" y="374"/>
                  </a:lnTo>
                  <a:lnTo>
                    <a:pt x="2607" y="3480"/>
                  </a:lnTo>
                  <a:lnTo>
                    <a:pt x="0" y="6177"/>
                  </a:lnTo>
                  <a:lnTo>
                    <a:pt x="2918" y="4842"/>
                  </a:lnTo>
                  <a:lnTo>
                    <a:pt x="4037" y="8075"/>
                  </a:lnTo>
                  <a:lnTo>
                    <a:pt x="4369" y="4433"/>
                  </a:lnTo>
                  <a:lnTo>
                    <a:pt x="7216" y="4153"/>
                  </a:lnTo>
                  <a:lnTo>
                    <a:pt x="4431" y="3093"/>
                  </a:lnTo>
                  <a:lnTo>
                    <a:pt x="5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359;p73">
              <a:extLst>
                <a:ext uri="{FF2B5EF4-FFF2-40B4-BE49-F238E27FC236}">
                  <a16:creationId xmlns:a16="http://schemas.microsoft.com/office/drawing/2014/main" id="{8E386AA3-3BB1-4F04-AB08-C972F15F8500}"/>
                </a:ext>
              </a:extLst>
            </p:cNvPr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360;p73">
              <a:extLst>
                <a:ext uri="{FF2B5EF4-FFF2-40B4-BE49-F238E27FC236}">
                  <a16:creationId xmlns:a16="http://schemas.microsoft.com/office/drawing/2014/main" id="{B65A98C5-3699-460A-AA17-DAB7822A5AE3}"/>
                </a:ext>
              </a:extLst>
            </p:cNvPr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361;p73">
              <a:extLst>
                <a:ext uri="{FF2B5EF4-FFF2-40B4-BE49-F238E27FC236}">
                  <a16:creationId xmlns:a16="http://schemas.microsoft.com/office/drawing/2014/main" id="{264B9201-5C21-49A2-9FD3-F81DF9D62C5F}"/>
                </a:ext>
              </a:extLst>
            </p:cNvPr>
            <p:cNvSpPr/>
            <p:nvPr/>
          </p:nvSpPr>
          <p:spPr>
            <a:xfrm>
              <a:off x="5612471" y="130285"/>
              <a:ext cx="2640939" cy="2140109"/>
            </a:xfrm>
            <a:custGeom>
              <a:avLst/>
              <a:gdLst/>
              <a:ahLst/>
              <a:cxnLst/>
              <a:rect l="l" t="t" r="r" b="b"/>
              <a:pathLst>
                <a:path w="94294" h="76412" extrusionOk="0">
                  <a:moveTo>
                    <a:pt x="8476" y="12478"/>
                  </a:moveTo>
                  <a:cubicBezTo>
                    <a:pt x="8509" y="12939"/>
                    <a:pt x="8565" y="13418"/>
                    <a:pt x="8636" y="13908"/>
                  </a:cubicBezTo>
                  <a:lnTo>
                    <a:pt x="7672" y="13665"/>
                  </a:lnTo>
                  <a:lnTo>
                    <a:pt x="8476" y="12478"/>
                  </a:lnTo>
                  <a:close/>
                  <a:moveTo>
                    <a:pt x="11013" y="25726"/>
                  </a:moveTo>
                  <a:cubicBezTo>
                    <a:pt x="10867" y="26971"/>
                    <a:pt x="10707" y="28735"/>
                    <a:pt x="10650" y="30819"/>
                  </a:cubicBezTo>
                  <a:lnTo>
                    <a:pt x="9027" y="29534"/>
                  </a:lnTo>
                  <a:lnTo>
                    <a:pt x="11013" y="25726"/>
                  </a:lnTo>
                  <a:close/>
                  <a:moveTo>
                    <a:pt x="85994" y="32995"/>
                  </a:moveTo>
                  <a:cubicBezTo>
                    <a:pt x="86038" y="32995"/>
                    <a:pt x="86082" y="32997"/>
                    <a:pt x="86125" y="32999"/>
                  </a:cubicBezTo>
                  <a:lnTo>
                    <a:pt x="86103" y="33057"/>
                  </a:lnTo>
                  <a:cubicBezTo>
                    <a:pt x="86026" y="33051"/>
                    <a:pt x="85948" y="33048"/>
                    <a:pt x="85870" y="33048"/>
                  </a:cubicBezTo>
                  <a:cubicBezTo>
                    <a:pt x="85657" y="33048"/>
                    <a:pt x="85444" y="33070"/>
                    <a:pt x="85236" y="33114"/>
                  </a:cubicBezTo>
                  <a:cubicBezTo>
                    <a:pt x="85481" y="33035"/>
                    <a:pt x="85737" y="32995"/>
                    <a:pt x="85994" y="32995"/>
                  </a:cubicBezTo>
                  <a:close/>
                  <a:moveTo>
                    <a:pt x="50174" y="42012"/>
                  </a:moveTo>
                  <a:cubicBezTo>
                    <a:pt x="50203" y="42131"/>
                    <a:pt x="50247" y="42246"/>
                    <a:pt x="50302" y="42355"/>
                  </a:cubicBezTo>
                  <a:cubicBezTo>
                    <a:pt x="50356" y="42465"/>
                    <a:pt x="50417" y="42571"/>
                    <a:pt x="50488" y="42671"/>
                  </a:cubicBezTo>
                  <a:cubicBezTo>
                    <a:pt x="50379" y="42696"/>
                    <a:pt x="50282" y="42753"/>
                    <a:pt x="50205" y="42833"/>
                  </a:cubicBezTo>
                  <a:cubicBezTo>
                    <a:pt x="50176" y="42863"/>
                    <a:pt x="50151" y="42895"/>
                    <a:pt x="50131" y="42931"/>
                  </a:cubicBezTo>
                  <a:cubicBezTo>
                    <a:pt x="50116" y="42863"/>
                    <a:pt x="50089" y="42799"/>
                    <a:pt x="50051" y="42741"/>
                  </a:cubicBezTo>
                  <a:cubicBezTo>
                    <a:pt x="49988" y="42651"/>
                    <a:pt x="49900" y="42580"/>
                    <a:pt x="49797" y="42538"/>
                  </a:cubicBezTo>
                  <a:cubicBezTo>
                    <a:pt x="49881" y="42450"/>
                    <a:pt x="49959" y="42355"/>
                    <a:pt x="50029" y="42254"/>
                  </a:cubicBezTo>
                  <a:cubicBezTo>
                    <a:pt x="50084" y="42177"/>
                    <a:pt x="50132" y="42097"/>
                    <a:pt x="50174" y="42012"/>
                  </a:cubicBezTo>
                  <a:close/>
                  <a:moveTo>
                    <a:pt x="15154" y="44959"/>
                  </a:moveTo>
                  <a:lnTo>
                    <a:pt x="15299" y="45098"/>
                  </a:lnTo>
                  <a:cubicBezTo>
                    <a:pt x="15299" y="45098"/>
                    <a:pt x="14779" y="45929"/>
                    <a:pt x="14187" y="46960"/>
                  </a:cubicBezTo>
                  <a:cubicBezTo>
                    <a:pt x="14283" y="46777"/>
                    <a:pt x="14382" y="46595"/>
                    <a:pt x="14481" y="46415"/>
                  </a:cubicBezTo>
                  <a:cubicBezTo>
                    <a:pt x="14590" y="46216"/>
                    <a:pt x="14702" y="46020"/>
                    <a:pt x="14815" y="45823"/>
                  </a:cubicBezTo>
                  <a:cubicBezTo>
                    <a:pt x="14921" y="45640"/>
                    <a:pt x="15061" y="45457"/>
                    <a:pt x="15139" y="45261"/>
                  </a:cubicBezTo>
                  <a:cubicBezTo>
                    <a:pt x="15178" y="45165"/>
                    <a:pt x="15183" y="45059"/>
                    <a:pt x="15154" y="44959"/>
                  </a:cubicBezTo>
                  <a:close/>
                  <a:moveTo>
                    <a:pt x="69646" y="63644"/>
                  </a:moveTo>
                  <a:cubicBezTo>
                    <a:pt x="70342" y="63725"/>
                    <a:pt x="71042" y="63769"/>
                    <a:pt x="71744" y="63778"/>
                  </a:cubicBezTo>
                  <a:cubicBezTo>
                    <a:pt x="71768" y="63778"/>
                    <a:pt x="71792" y="63778"/>
                    <a:pt x="71816" y="63778"/>
                  </a:cubicBezTo>
                  <a:cubicBezTo>
                    <a:pt x="71873" y="63778"/>
                    <a:pt x="71931" y="63777"/>
                    <a:pt x="71988" y="63776"/>
                  </a:cubicBezTo>
                  <a:lnTo>
                    <a:pt x="71988" y="63776"/>
                  </a:lnTo>
                  <a:cubicBezTo>
                    <a:pt x="71929" y="64618"/>
                    <a:pt x="71817" y="66231"/>
                    <a:pt x="71721" y="67930"/>
                  </a:cubicBezTo>
                  <a:lnTo>
                    <a:pt x="71685" y="67930"/>
                  </a:lnTo>
                  <a:cubicBezTo>
                    <a:pt x="71642" y="67929"/>
                    <a:pt x="71598" y="67929"/>
                    <a:pt x="71555" y="67929"/>
                  </a:cubicBezTo>
                  <a:cubicBezTo>
                    <a:pt x="71001" y="67929"/>
                    <a:pt x="70453" y="67938"/>
                    <a:pt x="69912" y="67953"/>
                  </a:cubicBezTo>
                  <a:cubicBezTo>
                    <a:pt x="69823" y="66299"/>
                    <a:pt x="69716" y="64664"/>
                    <a:pt x="69646" y="63644"/>
                  </a:cubicBezTo>
                  <a:close/>
                  <a:moveTo>
                    <a:pt x="29837" y="62939"/>
                  </a:moveTo>
                  <a:lnTo>
                    <a:pt x="30624" y="68273"/>
                  </a:lnTo>
                  <a:cubicBezTo>
                    <a:pt x="29590" y="68177"/>
                    <a:pt x="28510" y="68098"/>
                    <a:pt x="27392" y="68041"/>
                  </a:cubicBezTo>
                  <a:lnTo>
                    <a:pt x="27921" y="63053"/>
                  </a:lnTo>
                  <a:cubicBezTo>
                    <a:pt x="27953" y="63053"/>
                    <a:pt x="27985" y="63053"/>
                    <a:pt x="28018" y="63053"/>
                  </a:cubicBezTo>
                  <a:cubicBezTo>
                    <a:pt x="28625" y="63053"/>
                    <a:pt x="29232" y="63014"/>
                    <a:pt x="29835" y="62939"/>
                  </a:cubicBezTo>
                  <a:close/>
                  <a:moveTo>
                    <a:pt x="30694" y="1"/>
                  </a:moveTo>
                  <a:lnTo>
                    <a:pt x="30091" y="3836"/>
                  </a:lnTo>
                  <a:lnTo>
                    <a:pt x="25731" y="3738"/>
                  </a:lnTo>
                  <a:lnTo>
                    <a:pt x="29989" y="5392"/>
                  </a:lnTo>
                  <a:lnTo>
                    <a:pt x="29408" y="8348"/>
                  </a:lnTo>
                  <a:cubicBezTo>
                    <a:pt x="28822" y="8238"/>
                    <a:pt x="28232" y="8156"/>
                    <a:pt x="27682" y="8101"/>
                  </a:cubicBezTo>
                  <a:cubicBezTo>
                    <a:pt x="27663" y="8037"/>
                    <a:pt x="27605" y="7992"/>
                    <a:pt x="27536" y="7989"/>
                  </a:cubicBezTo>
                  <a:cubicBezTo>
                    <a:pt x="27259" y="7972"/>
                    <a:pt x="26982" y="7963"/>
                    <a:pt x="26704" y="7963"/>
                  </a:cubicBezTo>
                  <a:cubicBezTo>
                    <a:pt x="26312" y="7963"/>
                    <a:pt x="25920" y="7980"/>
                    <a:pt x="25529" y="8015"/>
                  </a:cubicBezTo>
                  <a:cubicBezTo>
                    <a:pt x="25423" y="8021"/>
                    <a:pt x="25333" y="8030"/>
                    <a:pt x="25261" y="8040"/>
                  </a:cubicBezTo>
                  <a:cubicBezTo>
                    <a:pt x="25261" y="8040"/>
                    <a:pt x="24666" y="5189"/>
                    <a:pt x="23799" y="3868"/>
                  </a:cubicBezTo>
                  <a:cubicBezTo>
                    <a:pt x="23502" y="3417"/>
                    <a:pt x="22779" y="3115"/>
                    <a:pt x="22009" y="3115"/>
                  </a:cubicBezTo>
                  <a:cubicBezTo>
                    <a:pt x="20524" y="3115"/>
                    <a:pt x="18865" y="4236"/>
                    <a:pt x="19760" y="7566"/>
                  </a:cubicBezTo>
                  <a:cubicBezTo>
                    <a:pt x="19760" y="7566"/>
                    <a:pt x="15895" y="8849"/>
                    <a:pt x="14638" y="10246"/>
                  </a:cubicBezTo>
                  <a:cubicBezTo>
                    <a:pt x="14638" y="10246"/>
                    <a:pt x="13284" y="7619"/>
                    <a:pt x="11241" y="7619"/>
                  </a:cubicBezTo>
                  <a:cubicBezTo>
                    <a:pt x="10681" y="7619"/>
                    <a:pt x="10069" y="7817"/>
                    <a:pt x="9419" y="8320"/>
                  </a:cubicBezTo>
                  <a:cubicBezTo>
                    <a:pt x="8649" y="8916"/>
                    <a:pt x="8395" y="10214"/>
                    <a:pt x="8441" y="11814"/>
                  </a:cubicBezTo>
                  <a:lnTo>
                    <a:pt x="6790" y="12953"/>
                  </a:lnTo>
                  <a:lnTo>
                    <a:pt x="5786" y="7308"/>
                  </a:lnTo>
                  <a:lnTo>
                    <a:pt x="4783" y="12953"/>
                  </a:lnTo>
                  <a:lnTo>
                    <a:pt x="2221" y="11183"/>
                  </a:lnTo>
                  <a:lnTo>
                    <a:pt x="3900" y="13665"/>
                  </a:lnTo>
                  <a:lnTo>
                    <a:pt x="1" y="14648"/>
                  </a:lnTo>
                  <a:lnTo>
                    <a:pt x="3975" y="15518"/>
                  </a:lnTo>
                  <a:lnTo>
                    <a:pt x="2464" y="18337"/>
                  </a:lnTo>
                  <a:lnTo>
                    <a:pt x="4871" y="16283"/>
                  </a:lnTo>
                  <a:lnTo>
                    <a:pt x="5786" y="22220"/>
                  </a:lnTo>
                  <a:lnTo>
                    <a:pt x="6703" y="16283"/>
                  </a:lnTo>
                  <a:lnTo>
                    <a:pt x="9108" y="18337"/>
                  </a:lnTo>
                  <a:lnTo>
                    <a:pt x="7597" y="15518"/>
                  </a:lnTo>
                  <a:lnTo>
                    <a:pt x="8863" y="15241"/>
                  </a:lnTo>
                  <a:cubicBezTo>
                    <a:pt x="9659" y="19382"/>
                    <a:pt x="11292" y="23755"/>
                    <a:pt x="11292" y="23755"/>
                  </a:cubicBezTo>
                  <a:cubicBezTo>
                    <a:pt x="11292" y="23755"/>
                    <a:pt x="11173" y="24405"/>
                    <a:pt x="11037" y="25532"/>
                  </a:cubicBezTo>
                  <a:lnTo>
                    <a:pt x="7271" y="28269"/>
                  </a:lnTo>
                  <a:lnTo>
                    <a:pt x="4092" y="24011"/>
                  </a:lnTo>
                  <a:lnTo>
                    <a:pt x="5453" y="29091"/>
                  </a:lnTo>
                  <a:lnTo>
                    <a:pt x="2" y="31371"/>
                  </a:lnTo>
                  <a:lnTo>
                    <a:pt x="6183" y="31073"/>
                  </a:lnTo>
                  <a:lnTo>
                    <a:pt x="7527" y="36976"/>
                  </a:lnTo>
                  <a:lnTo>
                    <a:pt x="8297" y="31855"/>
                  </a:lnTo>
                  <a:lnTo>
                    <a:pt x="10631" y="32439"/>
                  </a:lnTo>
                  <a:cubicBezTo>
                    <a:pt x="10635" y="35019"/>
                    <a:pt x="10817" y="37959"/>
                    <a:pt x="11362" y="40948"/>
                  </a:cubicBezTo>
                  <a:cubicBezTo>
                    <a:pt x="11298" y="41031"/>
                    <a:pt x="11259" y="41137"/>
                    <a:pt x="11234" y="41246"/>
                  </a:cubicBezTo>
                  <a:cubicBezTo>
                    <a:pt x="11230" y="41263"/>
                    <a:pt x="11227" y="41284"/>
                    <a:pt x="11224" y="41302"/>
                  </a:cubicBezTo>
                  <a:cubicBezTo>
                    <a:pt x="11151" y="41332"/>
                    <a:pt x="11101" y="41403"/>
                    <a:pt x="11141" y="41496"/>
                  </a:cubicBezTo>
                  <a:cubicBezTo>
                    <a:pt x="11159" y="41538"/>
                    <a:pt x="11180" y="41580"/>
                    <a:pt x="11199" y="41622"/>
                  </a:cubicBezTo>
                  <a:cubicBezTo>
                    <a:pt x="11201" y="41666"/>
                    <a:pt x="11204" y="41708"/>
                    <a:pt x="11210" y="41750"/>
                  </a:cubicBezTo>
                  <a:lnTo>
                    <a:pt x="10829" y="41449"/>
                  </a:lnTo>
                  <a:cubicBezTo>
                    <a:pt x="10563" y="41239"/>
                    <a:pt x="10290" y="41025"/>
                    <a:pt x="9980" y="40878"/>
                  </a:cubicBezTo>
                  <a:cubicBezTo>
                    <a:pt x="9752" y="40771"/>
                    <a:pt x="9490" y="40707"/>
                    <a:pt x="9235" y="40707"/>
                  </a:cubicBezTo>
                  <a:cubicBezTo>
                    <a:pt x="8848" y="40707"/>
                    <a:pt x="8476" y="40854"/>
                    <a:pt x="8261" y="41217"/>
                  </a:cubicBezTo>
                  <a:cubicBezTo>
                    <a:pt x="8116" y="41459"/>
                    <a:pt x="8088" y="41759"/>
                    <a:pt x="8198" y="42015"/>
                  </a:cubicBezTo>
                  <a:cubicBezTo>
                    <a:pt x="8056" y="41944"/>
                    <a:pt x="7899" y="41909"/>
                    <a:pt x="7743" y="41909"/>
                  </a:cubicBezTo>
                  <a:cubicBezTo>
                    <a:pt x="7482" y="41909"/>
                    <a:pt x="7223" y="42006"/>
                    <a:pt x="7033" y="42199"/>
                  </a:cubicBezTo>
                  <a:cubicBezTo>
                    <a:pt x="6745" y="42493"/>
                    <a:pt x="6696" y="42977"/>
                    <a:pt x="6879" y="43338"/>
                  </a:cubicBezTo>
                  <a:cubicBezTo>
                    <a:pt x="6613" y="43407"/>
                    <a:pt x="6396" y="43620"/>
                    <a:pt x="6363" y="43924"/>
                  </a:cubicBezTo>
                  <a:cubicBezTo>
                    <a:pt x="6335" y="44173"/>
                    <a:pt x="6417" y="44404"/>
                    <a:pt x="6533" y="44617"/>
                  </a:cubicBezTo>
                  <a:cubicBezTo>
                    <a:pt x="6590" y="44726"/>
                    <a:pt x="6657" y="44829"/>
                    <a:pt x="6731" y="44927"/>
                  </a:cubicBezTo>
                  <a:cubicBezTo>
                    <a:pt x="6623" y="44956"/>
                    <a:pt x="6526" y="45015"/>
                    <a:pt x="6453" y="45098"/>
                  </a:cubicBezTo>
                  <a:cubicBezTo>
                    <a:pt x="6234" y="45350"/>
                    <a:pt x="6292" y="45735"/>
                    <a:pt x="6462" y="45993"/>
                  </a:cubicBezTo>
                  <a:cubicBezTo>
                    <a:pt x="6652" y="46280"/>
                    <a:pt x="6968" y="46480"/>
                    <a:pt x="7242" y="46676"/>
                  </a:cubicBezTo>
                  <a:cubicBezTo>
                    <a:pt x="7546" y="46893"/>
                    <a:pt x="7857" y="47098"/>
                    <a:pt x="8178" y="47291"/>
                  </a:cubicBezTo>
                  <a:cubicBezTo>
                    <a:pt x="8384" y="47415"/>
                    <a:pt x="8595" y="47531"/>
                    <a:pt x="8807" y="47643"/>
                  </a:cubicBezTo>
                  <a:lnTo>
                    <a:pt x="6748" y="48538"/>
                  </a:lnTo>
                  <a:lnTo>
                    <a:pt x="5139" y="44960"/>
                  </a:lnTo>
                  <a:lnTo>
                    <a:pt x="5307" y="48839"/>
                  </a:lnTo>
                  <a:lnTo>
                    <a:pt x="1014" y="49610"/>
                  </a:lnTo>
                  <a:lnTo>
                    <a:pt x="5516" y="50386"/>
                  </a:lnTo>
                  <a:lnTo>
                    <a:pt x="5538" y="54855"/>
                  </a:lnTo>
                  <a:lnTo>
                    <a:pt x="6912" y="51287"/>
                  </a:lnTo>
                  <a:lnTo>
                    <a:pt x="10558" y="53114"/>
                  </a:lnTo>
                  <a:lnTo>
                    <a:pt x="10558" y="53114"/>
                  </a:lnTo>
                  <a:lnTo>
                    <a:pt x="7810" y="49734"/>
                  </a:lnTo>
                  <a:lnTo>
                    <a:pt x="9300" y="47962"/>
                  </a:lnTo>
                  <a:cubicBezTo>
                    <a:pt x="9809" y="48628"/>
                    <a:pt x="10660" y="49097"/>
                    <a:pt x="11340" y="49494"/>
                  </a:cubicBezTo>
                  <a:cubicBezTo>
                    <a:pt x="11689" y="49698"/>
                    <a:pt x="12042" y="49894"/>
                    <a:pt x="12398" y="50084"/>
                  </a:cubicBezTo>
                  <a:cubicBezTo>
                    <a:pt x="12413" y="50093"/>
                    <a:pt x="12429" y="50099"/>
                    <a:pt x="12445" y="50102"/>
                  </a:cubicBezTo>
                  <a:cubicBezTo>
                    <a:pt x="12469" y="50160"/>
                    <a:pt x="12523" y="50202"/>
                    <a:pt x="12586" y="50212"/>
                  </a:cubicBezTo>
                  <a:cubicBezTo>
                    <a:pt x="12501" y="50493"/>
                    <a:pt x="12481" y="50699"/>
                    <a:pt x="12554" y="50789"/>
                  </a:cubicBezTo>
                  <a:cubicBezTo>
                    <a:pt x="12735" y="51016"/>
                    <a:pt x="13465" y="51504"/>
                    <a:pt x="14279" y="52010"/>
                  </a:cubicBezTo>
                  <a:cubicBezTo>
                    <a:pt x="14277" y="52011"/>
                    <a:pt x="14276" y="52013"/>
                    <a:pt x="14274" y="52014"/>
                  </a:cubicBezTo>
                  <a:cubicBezTo>
                    <a:pt x="14139" y="52162"/>
                    <a:pt x="14072" y="52345"/>
                    <a:pt x="14049" y="52542"/>
                  </a:cubicBezTo>
                  <a:cubicBezTo>
                    <a:pt x="14001" y="52941"/>
                    <a:pt x="14123" y="53376"/>
                    <a:pt x="14234" y="53756"/>
                  </a:cubicBezTo>
                  <a:cubicBezTo>
                    <a:pt x="14476" y="54595"/>
                    <a:pt x="14880" y="55378"/>
                    <a:pt x="15424" y="56061"/>
                  </a:cubicBezTo>
                  <a:lnTo>
                    <a:pt x="15419" y="56067"/>
                  </a:lnTo>
                  <a:cubicBezTo>
                    <a:pt x="15377" y="56053"/>
                    <a:pt x="15334" y="56038"/>
                    <a:pt x="15293" y="56023"/>
                  </a:cubicBezTo>
                  <a:cubicBezTo>
                    <a:pt x="15078" y="55949"/>
                    <a:pt x="14861" y="55881"/>
                    <a:pt x="14643" y="55817"/>
                  </a:cubicBezTo>
                  <a:cubicBezTo>
                    <a:pt x="14207" y="55691"/>
                    <a:pt x="13741" y="55541"/>
                    <a:pt x="13282" y="55538"/>
                  </a:cubicBezTo>
                  <a:cubicBezTo>
                    <a:pt x="13280" y="55538"/>
                    <a:pt x="13278" y="55538"/>
                    <a:pt x="13276" y="55538"/>
                  </a:cubicBezTo>
                  <a:cubicBezTo>
                    <a:pt x="12900" y="55538"/>
                    <a:pt x="12513" y="55675"/>
                    <a:pt x="12289" y="55990"/>
                  </a:cubicBezTo>
                  <a:cubicBezTo>
                    <a:pt x="12042" y="56339"/>
                    <a:pt x="12093" y="56823"/>
                    <a:pt x="12167" y="57218"/>
                  </a:cubicBezTo>
                  <a:cubicBezTo>
                    <a:pt x="12265" y="57727"/>
                    <a:pt x="12446" y="58222"/>
                    <a:pt x="12619" y="58708"/>
                  </a:cubicBezTo>
                  <a:cubicBezTo>
                    <a:pt x="12748" y="59071"/>
                    <a:pt x="12889" y="59431"/>
                    <a:pt x="13036" y="59789"/>
                  </a:cubicBezTo>
                  <a:lnTo>
                    <a:pt x="12868" y="60046"/>
                  </a:lnTo>
                  <a:cubicBezTo>
                    <a:pt x="12759" y="60015"/>
                    <a:pt x="12648" y="59988"/>
                    <a:pt x="12545" y="59957"/>
                  </a:cubicBezTo>
                  <a:cubicBezTo>
                    <a:pt x="12320" y="59889"/>
                    <a:pt x="12096" y="59819"/>
                    <a:pt x="11872" y="59752"/>
                  </a:cubicBezTo>
                  <a:cubicBezTo>
                    <a:pt x="11581" y="59666"/>
                    <a:pt x="11271" y="59588"/>
                    <a:pt x="10964" y="59588"/>
                  </a:cubicBezTo>
                  <a:cubicBezTo>
                    <a:pt x="10897" y="59588"/>
                    <a:pt x="10831" y="59592"/>
                    <a:pt x="10765" y="59600"/>
                  </a:cubicBezTo>
                  <a:cubicBezTo>
                    <a:pt x="10394" y="59645"/>
                    <a:pt x="10066" y="59831"/>
                    <a:pt x="9880" y="60161"/>
                  </a:cubicBezTo>
                  <a:cubicBezTo>
                    <a:pt x="9700" y="60479"/>
                    <a:pt x="9663" y="60861"/>
                    <a:pt x="9671" y="61220"/>
                  </a:cubicBezTo>
                  <a:cubicBezTo>
                    <a:pt x="9689" y="62134"/>
                    <a:pt x="9874" y="63050"/>
                    <a:pt x="10185" y="63910"/>
                  </a:cubicBezTo>
                  <a:cubicBezTo>
                    <a:pt x="10140" y="63970"/>
                    <a:pt x="10095" y="64028"/>
                    <a:pt x="10051" y="64083"/>
                  </a:cubicBezTo>
                  <a:lnTo>
                    <a:pt x="9889" y="63941"/>
                  </a:lnTo>
                  <a:cubicBezTo>
                    <a:pt x="9292" y="63419"/>
                    <a:pt x="8631" y="62848"/>
                    <a:pt x="7791" y="62848"/>
                  </a:cubicBezTo>
                  <a:cubicBezTo>
                    <a:pt x="7788" y="62848"/>
                    <a:pt x="7785" y="62848"/>
                    <a:pt x="7781" y="62848"/>
                  </a:cubicBezTo>
                  <a:cubicBezTo>
                    <a:pt x="7505" y="62849"/>
                    <a:pt x="7228" y="62917"/>
                    <a:pt x="6992" y="63060"/>
                  </a:cubicBezTo>
                  <a:lnTo>
                    <a:pt x="6331" y="61828"/>
                  </a:lnTo>
                  <a:lnTo>
                    <a:pt x="8659" y="61319"/>
                  </a:lnTo>
                  <a:lnTo>
                    <a:pt x="6376" y="60743"/>
                  </a:lnTo>
                  <a:lnTo>
                    <a:pt x="7359" y="59290"/>
                  </a:lnTo>
                  <a:lnTo>
                    <a:pt x="5859" y="60326"/>
                  </a:lnTo>
                  <a:lnTo>
                    <a:pt x="5270" y="57020"/>
                  </a:lnTo>
                  <a:lnTo>
                    <a:pt x="4683" y="60326"/>
                  </a:lnTo>
                  <a:lnTo>
                    <a:pt x="3183" y="59290"/>
                  </a:lnTo>
                  <a:lnTo>
                    <a:pt x="4166" y="60743"/>
                  </a:lnTo>
                  <a:lnTo>
                    <a:pt x="1883" y="61319"/>
                  </a:lnTo>
                  <a:lnTo>
                    <a:pt x="4211" y="61828"/>
                  </a:lnTo>
                  <a:lnTo>
                    <a:pt x="3324" y="63478"/>
                  </a:lnTo>
                  <a:lnTo>
                    <a:pt x="4734" y="62275"/>
                  </a:lnTo>
                  <a:lnTo>
                    <a:pt x="5270" y="65753"/>
                  </a:lnTo>
                  <a:lnTo>
                    <a:pt x="5808" y="62275"/>
                  </a:lnTo>
                  <a:lnTo>
                    <a:pt x="6847" y="63163"/>
                  </a:lnTo>
                  <a:cubicBezTo>
                    <a:pt x="6818" y="63186"/>
                    <a:pt x="6789" y="63210"/>
                    <a:pt x="6763" y="63237"/>
                  </a:cubicBezTo>
                  <a:cubicBezTo>
                    <a:pt x="6508" y="63486"/>
                    <a:pt x="6376" y="63830"/>
                    <a:pt x="6321" y="64174"/>
                  </a:cubicBezTo>
                  <a:cubicBezTo>
                    <a:pt x="6254" y="64600"/>
                    <a:pt x="6280" y="65030"/>
                    <a:pt x="6296" y="65459"/>
                  </a:cubicBezTo>
                  <a:lnTo>
                    <a:pt x="6349" y="66782"/>
                  </a:lnTo>
                  <a:cubicBezTo>
                    <a:pt x="6242" y="66825"/>
                    <a:pt x="6136" y="66869"/>
                    <a:pt x="6030" y="66911"/>
                  </a:cubicBezTo>
                  <a:cubicBezTo>
                    <a:pt x="5801" y="66697"/>
                    <a:pt x="5567" y="66487"/>
                    <a:pt x="5324" y="66287"/>
                  </a:cubicBezTo>
                  <a:cubicBezTo>
                    <a:pt x="5022" y="66040"/>
                    <a:pt x="4711" y="65769"/>
                    <a:pt x="4358" y="65599"/>
                  </a:cubicBezTo>
                  <a:cubicBezTo>
                    <a:pt x="4164" y="65505"/>
                    <a:pt x="3950" y="65446"/>
                    <a:pt x="3737" y="65446"/>
                  </a:cubicBezTo>
                  <a:cubicBezTo>
                    <a:pt x="3586" y="65446"/>
                    <a:pt x="3436" y="65476"/>
                    <a:pt x="3294" y="65543"/>
                  </a:cubicBezTo>
                  <a:cubicBezTo>
                    <a:pt x="2992" y="65689"/>
                    <a:pt x="2827" y="66001"/>
                    <a:pt x="2759" y="66317"/>
                  </a:cubicBezTo>
                  <a:cubicBezTo>
                    <a:pt x="2669" y="66738"/>
                    <a:pt x="2676" y="67190"/>
                    <a:pt x="2685" y="67620"/>
                  </a:cubicBezTo>
                  <a:cubicBezTo>
                    <a:pt x="2691" y="67908"/>
                    <a:pt x="2711" y="68196"/>
                    <a:pt x="2742" y="68483"/>
                  </a:cubicBezTo>
                  <a:cubicBezTo>
                    <a:pt x="1264" y="69078"/>
                    <a:pt x="126" y="69335"/>
                    <a:pt x="1745" y="70862"/>
                  </a:cubicBezTo>
                  <a:cubicBezTo>
                    <a:pt x="2099" y="71198"/>
                    <a:pt x="2637" y="71494"/>
                    <a:pt x="3306" y="71749"/>
                  </a:cubicBezTo>
                  <a:cubicBezTo>
                    <a:pt x="3243" y="71881"/>
                    <a:pt x="3210" y="72025"/>
                    <a:pt x="3208" y="72171"/>
                  </a:cubicBezTo>
                  <a:cubicBezTo>
                    <a:pt x="3208" y="74514"/>
                    <a:pt x="12010" y="76412"/>
                    <a:pt x="22869" y="76412"/>
                  </a:cubicBezTo>
                  <a:cubicBezTo>
                    <a:pt x="33727" y="76412"/>
                    <a:pt x="42529" y="74514"/>
                    <a:pt x="42529" y="72171"/>
                  </a:cubicBezTo>
                  <a:cubicBezTo>
                    <a:pt x="42529" y="71240"/>
                    <a:pt x="41135" y="70378"/>
                    <a:pt x="38774" y="69679"/>
                  </a:cubicBezTo>
                  <a:cubicBezTo>
                    <a:pt x="38781" y="68059"/>
                    <a:pt x="38809" y="61389"/>
                    <a:pt x="38771" y="60297"/>
                  </a:cubicBezTo>
                  <a:cubicBezTo>
                    <a:pt x="38771" y="60297"/>
                    <a:pt x="38788" y="60033"/>
                    <a:pt x="38810" y="59597"/>
                  </a:cubicBezTo>
                  <a:lnTo>
                    <a:pt x="42523" y="60409"/>
                  </a:lnTo>
                  <a:lnTo>
                    <a:pt x="41010" y="63228"/>
                  </a:lnTo>
                  <a:lnTo>
                    <a:pt x="43417" y="61174"/>
                  </a:lnTo>
                  <a:lnTo>
                    <a:pt x="44332" y="67111"/>
                  </a:lnTo>
                  <a:lnTo>
                    <a:pt x="45249" y="61174"/>
                  </a:lnTo>
                  <a:lnTo>
                    <a:pt x="47656" y="63228"/>
                  </a:lnTo>
                  <a:lnTo>
                    <a:pt x="46143" y="60409"/>
                  </a:lnTo>
                  <a:lnTo>
                    <a:pt x="50118" y="59539"/>
                  </a:lnTo>
                  <a:lnTo>
                    <a:pt x="46220" y="58556"/>
                  </a:lnTo>
                  <a:lnTo>
                    <a:pt x="47897" y="56074"/>
                  </a:lnTo>
                  <a:lnTo>
                    <a:pt x="45337" y="57844"/>
                  </a:lnTo>
                  <a:lnTo>
                    <a:pt x="44332" y="52199"/>
                  </a:lnTo>
                  <a:lnTo>
                    <a:pt x="43330" y="57844"/>
                  </a:lnTo>
                  <a:lnTo>
                    <a:pt x="40768" y="56074"/>
                  </a:lnTo>
                  <a:lnTo>
                    <a:pt x="42446" y="58556"/>
                  </a:lnTo>
                  <a:lnTo>
                    <a:pt x="38816" y="59472"/>
                  </a:lnTo>
                  <a:cubicBezTo>
                    <a:pt x="38886" y="58030"/>
                    <a:pt x="38990" y="55022"/>
                    <a:pt x="38770" y="53073"/>
                  </a:cubicBezTo>
                  <a:lnTo>
                    <a:pt x="44263" y="48417"/>
                  </a:lnTo>
                  <a:cubicBezTo>
                    <a:pt x="44263" y="48417"/>
                    <a:pt x="44207" y="47768"/>
                    <a:pt x="43981" y="46807"/>
                  </a:cubicBezTo>
                  <a:cubicBezTo>
                    <a:pt x="44212" y="46714"/>
                    <a:pt x="44441" y="46618"/>
                    <a:pt x="44670" y="46519"/>
                  </a:cubicBezTo>
                  <a:cubicBezTo>
                    <a:pt x="45431" y="46191"/>
                    <a:pt x="46393" y="45809"/>
                    <a:pt x="46970" y="45151"/>
                  </a:cubicBezTo>
                  <a:cubicBezTo>
                    <a:pt x="47344" y="45021"/>
                    <a:pt x="47713" y="44876"/>
                    <a:pt x="48074" y="44715"/>
                  </a:cubicBezTo>
                  <a:cubicBezTo>
                    <a:pt x="48415" y="44562"/>
                    <a:pt x="48749" y="44396"/>
                    <a:pt x="49077" y="44216"/>
                  </a:cubicBezTo>
                  <a:cubicBezTo>
                    <a:pt x="49374" y="44055"/>
                    <a:pt x="49711" y="43894"/>
                    <a:pt x="49933" y="43632"/>
                  </a:cubicBezTo>
                  <a:cubicBezTo>
                    <a:pt x="49904" y="43522"/>
                    <a:pt x="49989" y="43423"/>
                    <a:pt x="50092" y="43423"/>
                  </a:cubicBezTo>
                  <a:cubicBezTo>
                    <a:pt x="50112" y="43423"/>
                    <a:pt x="50133" y="43427"/>
                    <a:pt x="50154" y="43436"/>
                  </a:cubicBezTo>
                  <a:cubicBezTo>
                    <a:pt x="50280" y="43485"/>
                    <a:pt x="50296" y="43658"/>
                    <a:pt x="50182" y="43729"/>
                  </a:cubicBezTo>
                  <a:cubicBezTo>
                    <a:pt x="50359" y="44023"/>
                    <a:pt x="50668" y="44235"/>
                    <a:pt x="50936" y="44441"/>
                  </a:cubicBezTo>
                  <a:cubicBezTo>
                    <a:pt x="51231" y="44668"/>
                    <a:pt x="51536" y="44885"/>
                    <a:pt x="51848" y="45088"/>
                  </a:cubicBezTo>
                  <a:cubicBezTo>
                    <a:pt x="52181" y="45305"/>
                    <a:pt x="52521" y="45505"/>
                    <a:pt x="52872" y="45691"/>
                  </a:cubicBezTo>
                  <a:cubicBezTo>
                    <a:pt x="52969" y="45841"/>
                    <a:pt x="53079" y="45983"/>
                    <a:pt x="53201" y="46113"/>
                  </a:cubicBezTo>
                  <a:lnTo>
                    <a:pt x="52036" y="48997"/>
                  </a:lnTo>
                  <a:lnTo>
                    <a:pt x="47810" y="47917"/>
                  </a:lnTo>
                  <a:lnTo>
                    <a:pt x="47810" y="47917"/>
                  </a:lnTo>
                  <a:lnTo>
                    <a:pt x="51584" y="50490"/>
                  </a:lnTo>
                  <a:lnTo>
                    <a:pt x="49753" y="54564"/>
                  </a:lnTo>
                  <a:lnTo>
                    <a:pt x="52482" y="51889"/>
                  </a:lnTo>
                  <a:lnTo>
                    <a:pt x="55044" y="55063"/>
                  </a:lnTo>
                  <a:lnTo>
                    <a:pt x="53945" y="50847"/>
                  </a:lnTo>
                  <a:lnTo>
                    <a:pt x="57022" y="49384"/>
                  </a:lnTo>
                  <a:lnTo>
                    <a:pt x="53473" y="49321"/>
                  </a:lnTo>
                  <a:lnTo>
                    <a:pt x="53486" y="46389"/>
                  </a:lnTo>
                  <a:cubicBezTo>
                    <a:pt x="53935" y="46785"/>
                    <a:pt x="54474" y="47111"/>
                    <a:pt x="54932" y="47400"/>
                  </a:cubicBezTo>
                  <a:cubicBezTo>
                    <a:pt x="55274" y="47617"/>
                    <a:pt x="55618" y="47826"/>
                    <a:pt x="55967" y="48029"/>
                  </a:cubicBezTo>
                  <a:lnTo>
                    <a:pt x="56032" y="48083"/>
                  </a:lnTo>
                  <a:cubicBezTo>
                    <a:pt x="56053" y="48114"/>
                    <a:pt x="56080" y="48137"/>
                    <a:pt x="56114" y="48151"/>
                  </a:cubicBezTo>
                  <a:lnTo>
                    <a:pt x="60512" y="51821"/>
                  </a:lnTo>
                  <a:cubicBezTo>
                    <a:pt x="60450" y="52620"/>
                    <a:pt x="60451" y="53422"/>
                    <a:pt x="60518" y="54220"/>
                  </a:cubicBezTo>
                  <a:cubicBezTo>
                    <a:pt x="60629" y="55556"/>
                    <a:pt x="60882" y="56727"/>
                    <a:pt x="61259" y="57747"/>
                  </a:cubicBezTo>
                  <a:cubicBezTo>
                    <a:pt x="61518" y="58453"/>
                    <a:pt x="61863" y="59123"/>
                    <a:pt x="62284" y="59745"/>
                  </a:cubicBezTo>
                  <a:lnTo>
                    <a:pt x="62825" y="68573"/>
                  </a:lnTo>
                  <a:cubicBezTo>
                    <a:pt x="58091" y="69323"/>
                    <a:pt x="54942" y="70654"/>
                    <a:pt x="54942" y="72171"/>
                  </a:cubicBezTo>
                  <a:cubicBezTo>
                    <a:pt x="54942" y="74514"/>
                    <a:pt x="62438" y="76412"/>
                    <a:pt x="71683" y="76412"/>
                  </a:cubicBezTo>
                  <a:cubicBezTo>
                    <a:pt x="80929" y="76412"/>
                    <a:pt x="88424" y="74514"/>
                    <a:pt x="88424" y="72171"/>
                  </a:cubicBezTo>
                  <a:cubicBezTo>
                    <a:pt x="88424" y="70476"/>
                    <a:pt x="84493" y="69014"/>
                    <a:pt x="78814" y="68335"/>
                  </a:cubicBezTo>
                  <a:lnTo>
                    <a:pt x="79334" y="59828"/>
                  </a:lnTo>
                  <a:cubicBezTo>
                    <a:pt x="79658" y="59409"/>
                    <a:pt x="79953" y="58971"/>
                    <a:pt x="80215" y="58511"/>
                  </a:cubicBezTo>
                  <a:cubicBezTo>
                    <a:pt x="81417" y="59405"/>
                    <a:pt x="82851" y="60281"/>
                    <a:pt x="84252" y="60684"/>
                  </a:cubicBezTo>
                  <a:lnTo>
                    <a:pt x="81924" y="61271"/>
                  </a:lnTo>
                  <a:lnTo>
                    <a:pt x="85899" y="62140"/>
                  </a:lnTo>
                  <a:lnTo>
                    <a:pt x="84389" y="64958"/>
                  </a:lnTo>
                  <a:lnTo>
                    <a:pt x="86795" y="62903"/>
                  </a:lnTo>
                  <a:lnTo>
                    <a:pt x="87711" y="68841"/>
                  </a:lnTo>
                  <a:lnTo>
                    <a:pt x="88628" y="62903"/>
                  </a:lnTo>
                  <a:lnTo>
                    <a:pt x="91034" y="64958"/>
                  </a:lnTo>
                  <a:lnTo>
                    <a:pt x="89521" y="62137"/>
                  </a:lnTo>
                  <a:lnTo>
                    <a:pt x="93496" y="61268"/>
                  </a:lnTo>
                  <a:lnTo>
                    <a:pt x="89597" y="60286"/>
                  </a:lnTo>
                  <a:lnTo>
                    <a:pt x="91275" y="57804"/>
                  </a:lnTo>
                  <a:lnTo>
                    <a:pt x="88715" y="59572"/>
                  </a:lnTo>
                  <a:lnTo>
                    <a:pt x="88670" y="59321"/>
                  </a:lnTo>
                  <a:cubicBezTo>
                    <a:pt x="89596" y="57940"/>
                    <a:pt x="89077" y="56674"/>
                    <a:pt x="88010" y="55612"/>
                  </a:cubicBezTo>
                  <a:lnTo>
                    <a:pt x="87711" y="53926"/>
                  </a:lnTo>
                  <a:lnTo>
                    <a:pt x="87494" y="55144"/>
                  </a:lnTo>
                  <a:cubicBezTo>
                    <a:pt x="85434" y="53443"/>
                    <a:pt x="82181" y="52369"/>
                    <a:pt x="82181" y="52369"/>
                  </a:cubicBezTo>
                  <a:cubicBezTo>
                    <a:pt x="82181" y="52369"/>
                    <a:pt x="85557" y="50603"/>
                    <a:pt x="87933" y="48369"/>
                  </a:cubicBezTo>
                  <a:lnTo>
                    <a:pt x="88333" y="48457"/>
                  </a:lnTo>
                  <a:lnTo>
                    <a:pt x="87448" y="50109"/>
                  </a:lnTo>
                  <a:lnTo>
                    <a:pt x="88857" y="48906"/>
                  </a:lnTo>
                  <a:lnTo>
                    <a:pt x="89394" y="52383"/>
                  </a:lnTo>
                  <a:lnTo>
                    <a:pt x="89930" y="48906"/>
                  </a:lnTo>
                  <a:lnTo>
                    <a:pt x="91339" y="50109"/>
                  </a:lnTo>
                  <a:lnTo>
                    <a:pt x="90453" y="48457"/>
                  </a:lnTo>
                  <a:lnTo>
                    <a:pt x="92781" y="47948"/>
                  </a:lnTo>
                  <a:lnTo>
                    <a:pt x="90498" y="47372"/>
                  </a:lnTo>
                  <a:lnTo>
                    <a:pt x="91480" y="45919"/>
                  </a:lnTo>
                  <a:lnTo>
                    <a:pt x="89981" y="46955"/>
                  </a:lnTo>
                  <a:lnTo>
                    <a:pt x="89940" y="46727"/>
                  </a:lnTo>
                  <a:cubicBezTo>
                    <a:pt x="90186" y="46611"/>
                    <a:pt x="90430" y="46489"/>
                    <a:pt x="90667" y="46358"/>
                  </a:cubicBezTo>
                  <a:cubicBezTo>
                    <a:pt x="90963" y="46197"/>
                    <a:pt x="91300" y="46036"/>
                    <a:pt x="91522" y="45774"/>
                  </a:cubicBezTo>
                  <a:cubicBezTo>
                    <a:pt x="91723" y="45537"/>
                    <a:pt x="91828" y="45162"/>
                    <a:pt x="91639" y="44886"/>
                  </a:cubicBezTo>
                  <a:cubicBezTo>
                    <a:pt x="91576" y="44795"/>
                    <a:pt x="91488" y="44725"/>
                    <a:pt x="91384" y="44683"/>
                  </a:cubicBezTo>
                  <a:cubicBezTo>
                    <a:pt x="91470" y="44595"/>
                    <a:pt x="91549" y="44500"/>
                    <a:pt x="91617" y="44399"/>
                  </a:cubicBezTo>
                  <a:cubicBezTo>
                    <a:pt x="91759" y="44200"/>
                    <a:pt x="91868" y="43979"/>
                    <a:pt x="91870" y="43731"/>
                  </a:cubicBezTo>
                  <a:cubicBezTo>
                    <a:pt x="91873" y="43426"/>
                    <a:pt x="91682" y="43186"/>
                    <a:pt x="91427" y="43087"/>
                  </a:cubicBezTo>
                  <a:cubicBezTo>
                    <a:pt x="91653" y="42750"/>
                    <a:pt x="91662" y="42264"/>
                    <a:pt x="91411" y="41938"/>
                  </a:cubicBezTo>
                  <a:cubicBezTo>
                    <a:pt x="91219" y="41688"/>
                    <a:pt x="90919" y="41557"/>
                    <a:pt x="90616" y="41557"/>
                  </a:cubicBezTo>
                  <a:cubicBezTo>
                    <a:pt x="90501" y="41557"/>
                    <a:pt x="90386" y="41576"/>
                    <a:pt x="90276" y="41615"/>
                  </a:cubicBezTo>
                  <a:cubicBezTo>
                    <a:pt x="90417" y="41374"/>
                    <a:pt x="90424" y="41074"/>
                    <a:pt x="90309" y="40816"/>
                  </a:cubicBezTo>
                  <a:cubicBezTo>
                    <a:pt x="90110" y="40366"/>
                    <a:pt x="89665" y="40182"/>
                    <a:pt x="89210" y="40182"/>
                  </a:cubicBezTo>
                  <a:cubicBezTo>
                    <a:pt x="89017" y="40182"/>
                    <a:pt x="88821" y="40215"/>
                    <a:pt x="88642" y="40275"/>
                  </a:cubicBezTo>
                  <a:cubicBezTo>
                    <a:pt x="88317" y="40383"/>
                    <a:pt x="88022" y="40561"/>
                    <a:pt x="87731" y="40740"/>
                  </a:cubicBezTo>
                  <a:lnTo>
                    <a:pt x="87318" y="40993"/>
                  </a:lnTo>
                  <a:cubicBezTo>
                    <a:pt x="87329" y="40951"/>
                    <a:pt x="87336" y="40909"/>
                    <a:pt x="87343" y="40866"/>
                  </a:cubicBezTo>
                  <a:cubicBezTo>
                    <a:pt x="87368" y="40826"/>
                    <a:pt x="87392" y="40787"/>
                    <a:pt x="87416" y="40747"/>
                  </a:cubicBezTo>
                  <a:cubicBezTo>
                    <a:pt x="87468" y="40660"/>
                    <a:pt x="87426" y="40582"/>
                    <a:pt x="87358" y="40544"/>
                  </a:cubicBezTo>
                  <a:cubicBezTo>
                    <a:pt x="87356" y="40526"/>
                    <a:pt x="87356" y="40506"/>
                    <a:pt x="87353" y="40487"/>
                  </a:cubicBezTo>
                  <a:cubicBezTo>
                    <a:pt x="87330" y="40266"/>
                    <a:pt x="87249" y="40051"/>
                    <a:pt x="87016" y="39981"/>
                  </a:cubicBezTo>
                  <a:cubicBezTo>
                    <a:pt x="86965" y="39966"/>
                    <a:pt x="86913" y="39959"/>
                    <a:pt x="86861" y="39959"/>
                  </a:cubicBezTo>
                  <a:cubicBezTo>
                    <a:pt x="86695" y="39959"/>
                    <a:pt x="86527" y="40029"/>
                    <a:pt x="86381" y="40102"/>
                  </a:cubicBezTo>
                  <a:cubicBezTo>
                    <a:pt x="86422" y="39607"/>
                    <a:pt x="86380" y="39191"/>
                    <a:pt x="86272" y="38844"/>
                  </a:cubicBezTo>
                  <a:cubicBezTo>
                    <a:pt x="86879" y="38586"/>
                    <a:pt x="87398" y="38156"/>
                    <a:pt x="87766" y="37608"/>
                  </a:cubicBezTo>
                  <a:cubicBezTo>
                    <a:pt x="88241" y="36904"/>
                    <a:pt x="88455" y="36030"/>
                    <a:pt x="88331" y="35187"/>
                  </a:cubicBezTo>
                  <a:cubicBezTo>
                    <a:pt x="88230" y="34499"/>
                    <a:pt x="87887" y="33877"/>
                    <a:pt x="87337" y="33484"/>
                  </a:cubicBezTo>
                  <a:lnTo>
                    <a:pt x="87363" y="33454"/>
                  </a:lnTo>
                  <a:cubicBezTo>
                    <a:pt x="87577" y="33628"/>
                    <a:pt x="87760" y="33836"/>
                    <a:pt x="87905" y="34070"/>
                  </a:cubicBezTo>
                  <a:cubicBezTo>
                    <a:pt x="87905" y="34070"/>
                    <a:pt x="87998" y="33538"/>
                    <a:pt x="88067" y="32660"/>
                  </a:cubicBezTo>
                  <a:lnTo>
                    <a:pt x="88398" y="32288"/>
                  </a:lnTo>
                  <a:lnTo>
                    <a:pt x="92159" y="36334"/>
                  </a:lnTo>
                  <a:lnTo>
                    <a:pt x="90274" y="30742"/>
                  </a:lnTo>
                  <a:lnTo>
                    <a:pt x="94294" y="28472"/>
                  </a:lnTo>
                  <a:lnTo>
                    <a:pt x="94294" y="28472"/>
                  </a:lnTo>
                  <a:lnTo>
                    <a:pt x="89492" y="28723"/>
                  </a:lnTo>
                  <a:lnTo>
                    <a:pt x="89145" y="23419"/>
                  </a:lnTo>
                  <a:lnTo>
                    <a:pt x="87866" y="27352"/>
                  </a:lnTo>
                  <a:cubicBezTo>
                    <a:pt x="87509" y="25134"/>
                    <a:pt x="86724" y="22728"/>
                    <a:pt x="85125" y="20731"/>
                  </a:cubicBezTo>
                  <a:cubicBezTo>
                    <a:pt x="84974" y="20543"/>
                    <a:pt x="84809" y="20353"/>
                    <a:pt x="84631" y="20161"/>
                  </a:cubicBezTo>
                  <a:lnTo>
                    <a:pt x="90180" y="14603"/>
                  </a:lnTo>
                  <a:cubicBezTo>
                    <a:pt x="90410" y="14711"/>
                    <a:pt x="90654" y="14763"/>
                    <a:pt x="90895" y="14763"/>
                  </a:cubicBezTo>
                  <a:cubicBezTo>
                    <a:pt x="91421" y="14763"/>
                    <a:pt x="91934" y="14517"/>
                    <a:pt x="92259" y="14069"/>
                  </a:cubicBezTo>
                  <a:cubicBezTo>
                    <a:pt x="92733" y="13415"/>
                    <a:pt x="92676" y="12516"/>
                    <a:pt x="92124" y="11926"/>
                  </a:cubicBezTo>
                  <a:cubicBezTo>
                    <a:pt x="91796" y="11577"/>
                    <a:pt x="91347" y="11395"/>
                    <a:pt x="90894" y="11395"/>
                  </a:cubicBezTo>
                  <a:cubicBezTo>
                    <a:pt x="90584" y="11395"/>
                    <a:pt x="90271" y="11480"/>
                    <a:pt x="89994" y="11656"/>
                  </a:cubicBezTo>
                  <a:cubicBezTo>
                    <a:pt x="89312" y="12089"/>
                    <a:pt x="89033" y="12946"/>
                    <a:pt x="89330" y="13697"/>
                  </a:cubicBezTo>
                  <a:cubicBezTo>
                    <a:pt x="87714" y="15164"/>
                    <a:pt x="86146" y="16681"/>
                    <a:pt x="84623" y="18246"/>
                  </a:cubicBezTo>
                  <a:cubicBezTo>
                    <a:pt x="84307" y="18573"/>
                    <a:pt x="83996" y="18904"/>
                    <a:pt x="83684" y="19235"/>
                  </a:cubicBezTo>
                  <a:cubicBezTo>
                    <a:pt x="80802" y="16663"/>
                    <a:pt x="75885" y="14126"/>
                    <a:pt x="71169" y="13956"/>
                  </a:cubicBezTo>
                  <a:lnTo>
                    <a:pt x="71599" y="7587"/>
                  </a:lnTo>
                  <a:cubicBezTo>
                    <a:pt x="72376" y="7366"/>
                    <a:pt x="72887" y="6623"/>
                    <a:pt x="72815" y="5818"/>
                  </a:cubicBezTo>
                  <a:cubicBezTo>
                    <a:pt x="72744" y="5012"/>
                    <a:pt x="72111" y="4371"/>
                    <a:pt x="71305" y="4291"/>
                  </a:cubicBezTo>
                  <a:cubicBezTo>
                    <a:pt x="71248" y="4285"/>
                    <a:pt x="71191" y="4282"/>
                    <a:pt x="71135" y="4282"/>
                  </a:cubicBezTo>
                  <a:cubicBezTo>
                    <a:pt x="70397" y="4282"/>
                    <a:pt x="69736" y="4767"/>
                    <a:pt x="69522" y="5487"/>
                  </a:cubicBezTo>
                  <a:cubicBezTo>
                    <a:pt x="69291" y="6261"/>
                    <a:pt x="69644" y="7091"/>
                    <a:pt x="70364" y="7463"/>
                  </a:cubicBezTo>
                  <a:cubicBezTo>
                    <a:pt x="70109" y="9627"/>
                    <a:pt x="69923" y="11798"/>
                    <a:pt x="69806" y="13975"/>
                  </a:cubicBezTo>
                  <a:cubicBezTo>
                    <a:pt x="66734" y="14180"/>
                    <a:pt x="63846" y="15515"/>
                    <a:pt x="61783" y="18648"/>
                  </a:cubicBezTo>
                  <a:lnTo>
                    <a:pt x="61761" y="18584"/>
                  </a:lnTo>
                  <a:lnTo>
                    <a:pt x="60739" y="18949"/>
                  </a:lnTo>
                  <a:lnTo>
                    <a:pt x="61084" y="19837"/>
                  </a:lnTo>
                  <a:cubicBezTo>
                    <a:pt x="60884" y="20222"/>
                    <a:pt x="60693" y="20628"/>
                    <a:pt x="60514" y="21056"/>
                  </a:cubicBezTo>
                  <a:lnTo>
                    <a:pt x="60515" y="21056"/>
                  </a:lnTo>
                  <a:cubicBezTo>
                    <a:pt x="60254" y="21363"/>
                    <a:pt x="60007" y="21668"/>
                    <a:pt x="59770" y="21975"/>
                  </a:cubicBezTo>
                  <a:lnTo>
                    <a:pt x="58317" y="20917"/>
                  </a:lnTo>
                  <a:lnTo>
                    <a:pt x="57690" y="21803"/>
                  </a:lnTo>
                  <a:lnTo>
                    <a:pt x="59167" y="22784"/>
                  </a:lnTo>
                  <a:cubicBezTo>
                    <a:pt x="57786" y="24737"/>
                    <a:pt x="56910" y="26660"/>
                    <a:pt x="56433" y="28511"/>
                  </a:cubicBezTo>
                  <a:cubicBezTo>
                    <a:pt x="55923" y="28103"/>
                    <a:pt x="55170" y="27647"/>
                    <a:pt x="54353" y="27647"/>
                  </a:cubicBezTo>
                  <a:cubicBezTo>
                    <a:pt x="53470" y="27647"/>
                    <a:pt x="52513" y="28179"/>
                    <a:pt x="51706" y="29877"/>
                  </a:cubicBezTo>
                  <a:cubicBezTo>
                    <a:pt x="49652" y="34198"/>
                    <a:pt x="52167" y="38578"/>
                    <a:pt x="57350" y="38578"/>
                  </a:cubicBezTo>
                  <a:cubicBezTo>
                    <a:pt x="57430" y="38578"/>
                    <a:pt x="57510" y="38577"/>
                    <a:pt x="57592" y="38575"/>
                  </a:cubicBezTo>
                  <a:cubicBezTo>
                    <a:pt x="59052" y="41419"/>
                    <a:pt x="61287" y="43596"/>
                    <a:pt x="63381" y="44739"/>
                  </a:cubicBezTo>
                  <a:cubicBezTo>
                    <a:pt x="63236" y="44908"/>
                    <a:pt x="63083" y="45097"/>
                    <a:pt x="62922" y="45310"/>
                  </a:cubicBezTo>
                  <a:lnTo>
                    <a:pt x="58878" y="42908"/>
                  </a:lnTo>
                  <a:cubicBezTo>
                    <a:pt x="58849" y="42837"/>
                    <a:pt x="58817" y="42766"/>
                    <a:pt x="58780" y="42698"/>
                  </a:cubicBezTo>
                  <a:cubicBezTo>
                    <a:pt x="58679" y="42498"/>
                    <a:pt x="58575" y="42301"/>
                    <a:pt x="58466" y="42105"/>
                  </a:cubicBezTo>
                  <a:cubicBezTo>
                    <a:pt x="58251" y="41714"/>
                    <a:pt x="58020" y="41330"/>
                    <a:pt x="57776" y="40955"/>
                  </a:cubicBezTo>
                  <a:cubicBezTo>
                    <a:pt x="57532" y="40579"/>
                    <a:pt x="57275" y="40214"/>
                    <a:pt x="57004" y="39857"/>
                  </a:cubicBezTo>
                  <a:cubicBezTo>
                    <a:pt x="56753" y="39525"/>
                    <a:pt x="56496" y="39179"/>
                    <a:pt x="56156" y="38932"/>
                  </a:cubicBezTo>
                  <a:cubicBezTo>
                    <a:pt x="55995" y="38816"/>
                    <a:pt x="55805" y="38700"/>
                    <a:pt x="55601" y="38700"/>
                  </a:cubicBezTo>
                  <a:cubicBezTo>
                    <a:pt x="55578" y="38700"/>
                    <a:pt x="55555" y="38701"/>
                    <a:pt x="55532" y="38704"/>
                  </a:cubicBezTo>
                  <a:cubicBezTo>
                    <a:pt x="55293" y="38738"/>
                    <a:pt x="55178" y="38938"/>
                    <a:pt x="55121" y="39152"/>
                  </a:cubicBezTo>
                  <a:cubicBezTo>
                    <a:pt x="55117" y="39171"/>
                    <a:pt x="55112" y="39188"/>
                    <a:pt x="55109" y="39208"/>
                  </a:cubicBezTo>
                  <a:cubicBezTo>
                    <a:pt x="55035" y="39235"/>
                    <a:pt x="54982" y="39304"/>
                    <a:pt x="55019" y="39399"/>
                  </a:cubicBezTo>
                  <a:cubicBezTo>
                    <a:pt x="55037" y="39442"/>
                    <a:pt x="55056" y="39484"/>
                    <a:pt x="55073" y="39528"/>
                  </a:cubicBezTo>
                  <a:cubicBezTo>
                    <a:pt x="55073" y="39570"/>
                    <a:pt x="55076" y="39614"/>
                    <a:pt x="55079" y="39656"/>
                  </a:cubicBezTo>
                  <a:lnTo>
                    <a:pt x="54710" y="39342"/>
                  </a:lnTo>
                  <a:cubicBezTo>
                    <a:pt x="54451" y="39123"/>
                    <a:pt x="54187" y="38899"/>
                    <a:pt x="53883" y="38742"/>
                  </a:cubicBezTo>
                  <a:cubicBezTo>
                    <a:pt x="53643" y="38618"/>
                    <a:pt x="53362" y="38543"/>
                    <a:pt x="53089" y="38543"/>
                  </a:cubicBezTo>
                  <a:cubicBezTo>
                    <a:pt x="52722" y="38543"/>
                    <a:pt x="52369" y="38679"/>
                    <a:pt x="52151" y="39018"/>
                  </a:cubicBezTo>
                  <a:cubicBezTo>
                    <a:pt x="51998" y="39256"/>
                    <a:pt x="51959" y="39553"/>
                    <a:pt x="52061" y="39813"/>
                  </a:cubicBezTo>
                  <a:cubicBezTo>
                    <a:pt x="51910" y="39732"/>
                    <a:pt x="51741" y="39691"/>
                    <a:pt x="51572" y="39691"/>
                  </a:cubicBezTo>
                  <a:cubicBezTo>
                    <a:pt x="51324" y="39691"/>
                    <a:pt x="51077" y="39778"/>
                    <a:pt x="50891" y="39955"/>
                  </a:cubicBezTo>
                  <a:cubicBezTo>
                    <a:pt x="50591" y="40239"/>
                    <a:pt x="50525" y="40720"/>
                    <a:pt x="50695" y="41089"/>
                  </a:cubicBezTo>
                  <a:cubicBezTo>
                    <a:pt x="50637" y="41273"/>
                    <a:pt x="50467" y="41395"/>
                    <a:pt x="50279" y="41395"/>
                  </a:cubicBezTo>
                  <a:cubicBezTo>
                    <a:pt x="50254" y="41395"/>
                    <a:pt x="50229" y="41393"/>
                    <a:pt x="50203" y="41388"/>
                  </a:cubicBezTo>
                  <a:cubicBezTo>
                    <a:pt x="49988" y="41352"/>
                    <a:pt x="49833" y="41161"/>
                    <a:pt x="49839" y="40944"/>
                  </a:cubicBezTo>
                  <a:cubicBezTo>
                    <a:pt x="50064" y="40606"/>
                    <a:pt x="50074" y="40120"/>
                    <a:pt x="49821" y="39794"/>
                  </a:cubicBezTo>
                  <a:cubicBezTo>
                    <a:pt x="49630" y="39545"/>
                    <a:pt x="49330" y="39413"/>
                    <a:pt x="49028" y="39413"/>
                  </a:cubicBezTo>
                  <a:cubicBezTo>
                    <a:pt x="48913" y="39413"/>
                    <a:pt x="48798" y="39432"/>
                    <a:pt x="48688" y="39471"/>
                  </a:cubicBezTo>
                  <a:cubicBezTo>
                    <a:pt x="48827" y="39230"/>
                    <a:pt x="48836" y="38931"/>
                    <a:pt x="48721" y="38672"/>
                  </a:cubicBezTo>
                  <a:cubicBezTo>
                    <a:pt x="48522" y="38221"/>
                    <a:pt x="48077" y="38038"/>
                    <a:pt x="47621" y="38038"/>
                  </a:cubicBezTo>
                  <a:cubicBezTo>
                    <a:pt x="47428" y="38038"/>
                    <a:pt x="47232" y="38071"/>
                    <a:pt x="47053" y="38130"/>
                  </a:cubicBezTo>
                  <a:cubicBezTo>
                    <a:pt x="46729" y="38238"/>
                    <a:pt x="46432" y="38418"/>
                    <a:pt x="46143" y="38595"/>
                  </a:cubicBezTo>
                  <a:lnTo>
                    <a:pt x="45730" y="38848"/>
                  </a:lnTo>
                  <a:cubicBezTo>
                    <a:pt x="45739" y="38806"/>
                    <a:pt x="45748" y="38765"/>
                    <a:pt x="45755" y="38723"/>
                  </a:cubicBezTo>
                  <a:cubicBezTo>
                    <a:pt x="45780" y="38682"/>
                    <a:pt x="45805" y="38643"/>
                    <a:pt x="45828" y="38602"/>
                  </a:cubicBezTo>
                  <a:cubicBezTo>
                    <a:pt x="45880" y="38515"/>
                    <a:pt x="45838" y="38438"/>
                    <a:pt x="45768" y="38400"/>
                  </a:cubicBezTo>
                  <a:cubicBezTo>
                    <a:pt x="45768" y="38383"/>
                    <a:pt x="45767" y="38363"/>
                    <a:pt x="45765" y="38344"/>
                  </a:cubicBezTo>
                  <a:cubicBezTo>
                    <a:pt x="45742" y="38123"/>
                    <a:pt x="45661" y="37908"/>
                    <a:pt x="45428" y="37838"/>
                  </a:cubicBezTo>
                  <a:cubicBezTo>
                    <a:pt x="45377" y="37822"/>
                    <a:pt x="45324" y="37816"/>
                    <a:pt x="45272" y="37816"/>
                  </a:cubicBezTo>
                  <a:cubicBezTo>
                    <a:pt x="45100" y="37816"/>
                    <a:pt x="44927" y="37889"/>
                    <a:pt x="44777" y="37964"/>
                  </a:cubicBezTo>
                  <a:cubicBezTo>
                    <a:pt x="44402" y="38156"/>
                    <a:pt x="44094" y="38457"/>
                    <a:pt x="43795" y="38746"/>
                  </a:cubicBezTo>
                  <a:cubicBezTo>
                    <a:pt x="43472" y="39057"/>
                    <a:pt x="43161" y="39378"/>
                    <a:pt x="42862" y="39711"/>
                  </a:cubicBezTo>
                  <a:cubicBezTo>
                    <a:pt x="42562" y="40044"/>
                    <a:pt x="42276" y="40387"/>
                    <a:pt x="42003" y="40740"/>
                  </a:cubicBezTo>
                  <a:cubicBezTo>
                    <a:pt x="41865" y="40917"/>
                    <a:pt x="41731" y="41096"/>
                    <a:pt x="41602" y="41278"/>
                  </a:cubicBezTo>
                  <a:cubicBezTo>
                    <a:pt x="41538" y="41365"/>
                    <a:pt x="41477" y="41451"/>
                    <a:pt x="41436" y="41541"/>
                  </a:cubicBezTo>
                  <a:cubicBezTo>
                    <a:pt x="41285" y="41369"/>
                    <a:pt x="41127" y="41201"/>
                    <a:pt x="40961" y="41039"/>
                  </a:cubicBezTo>
                  <a:lnTo>
                    <a:pt x="35439" y="44719"/>
                  </a:lnTo>
                  <a:cubicBezTo>
                    <a:pt x="35311" y="44543"/>
                    <a:pt x="35180" y="44369"/>
                    <a:pt x="35046" y="44197"/>
                  </a:cubicBezTo>
                  <a:cubicBezTo>
                    <a:pt x="35023" y="44171"/>
                    <a:pt x="34990" y="44155"/>
                    <a:pt x="34953" y="44154"/>
                  </a:cubicBezTo>
                  <a:lnTo>
                    <a:pt x="34555" y="43397"/>
                  </a:lnTo>
                  <a:lnTo>
                    <a:pt x="34529" y="42574"/>
                  </a:lnTo>
                  <a:cubicBezTo>
                    <a:pt x="39660" y="40223"/>
                    <a:pt x="46213" y="31246"/>
                    <a:pt x="39992" y="21299"/>
                  </a:cubicBezTo>
                  <a:lnTo>
                    <a:pt x="41914" y="19916"/>
                  </a:lnTo>
                  <a:lnTo>
                    <a:pt x="46027" y="26977"/>
                  </a:lnTo>
                  <a:lnTo>
                    <a:pt x="45126" y="18294"/>
                  </a:lnTo>
                  <a:lnTo>
                    <a:pt x="51664" y="16326"/>
                  </a:lnTo>
                  <a:lnTo>
                    <a:pt x="44652" y="15127"/>
                  </a:lnTo>
                  <a:lnTo>
                    <a:pt x="45876" y="7361"/>
                  </a:lnTo>
                  <a:lnTo>
                    <a:pt x="41903" y="14050"/>
                  </a:lnTo>
                  <a:lnTo>
                    <a:pt x="33861" y="10633"/>
                  </a:lnTo>
                  <a:lnTo>
                    <a:pt x="33861" y="10633"/>
                  </a:lnTo>
                  <a:lnTo>
                    <a:pt x="40558" y="16871"/>
                  </a:lnTo>
                  <a:lnTo>
                    <a:pt x="38800" y="19589"/>
                  </a:lnTo>
                  <a:cubicBezTo>
                    <a:pt x="37723" y="18189"/>
                    <a:pt x="36382" y="16777"/>
                    <a:pt x="34738" y="15367"/>
                  </a:cubicBezTo>
                  <a:cubicBezTo>
                    <a:pt x="34722" y="15180"/>
                    <a:pt x="34683" y="14995"/>
                    <a:pt x="34619" y="14816"/>
                  </a:cubicBezTo>
                  <a:cubicBezTo>
                    <a:pt x="34561" y="14652"/>
                    <a:pt x="34483" y="14497"/>
                    <a:pt x="34385" y="14351"/>
                  </a:cubicBezTo>
                  <a:cubicBezTo>
                    <a:pt x="34294" y="14213"/>
                    <a:pt x="34173" y="14091"/>
                    <a:pt x="34150" y="13921"/>
                  </a:cubicBezTo>
                  <a:cubicBezTo>
                    <a:pt x="34139" y="13849"/>
                    <a:pt x="34061" y="13804"/>
                    <a:pt x="33990" y="13804"/>
                  </a:cubicBezTo>
                  <a:cubicBezTo>
                    <a:pt x="33977" y="13804"/>
                    <a:pt x="33963" y="13806"/>
                    <a:pt x="33951" y="13809"/>
                  </a:cubicBezTo>
                  <a:cubicBezTo>
                    <a:pt x="33913" y="13819"/>
                    <a:pt x="33880" y="13844"/>
                    <a:pt x="33861" y="13879"/>
                  </a:cubicBezTo>
                  <a:cubicBezTo>
                    <a:pt x="33827" y="13852"/>
                    <a:pt x="33784" y="13835"/>
                    <a:pt x="33741" y="13835"/>
                  </a:cubicBezTo>
                  <a:cubicBezTo>
                    <a:pt x="33693" y="13835"/>
                    <a:pt x="33644" y="13856"/>
                    <a:pt x="33609" y="13905"/>
                  </a:cubicBezTo>
                  <a:cubicBezTo>
                    <a:pt x="33609" y="13905"/>
                    <a:pt x="34401" y="11339"/>
                    <a:pt x="32967" y="9791"/>
                  </a:cubicBezTo>
                  <a:cubicBezTo>
                    <a:pt x="32396" y="9173"/>
                    <a:pt x="31229" y="8743"/>
                    <a:pt x="29963" y="8460"/>
                  </a:cubicBezTo>
                  <a:lnTo>
                    <a:pt x="31179" y="6552"/>
                  </a:lnTo>
                  <a:lnTo>
                    <a:pt x="34393" y="9063"/>
                  </a:lnTo>
                  <a:lnTo>
                    <a:pt x="32368" y="5205"/>
                  </a:lnTo>
                  <a:lnTo>
                    <a:pt x="35035" y="3085"/>
                  </a:lnTo>
                  <a:lnTo>
                    <a:pt x="31563" y="3826"/>
                  </a:lnTo>
                  <a:lnTo>
                    <a:pt x="30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2362;p73">
              <a:extLst>
                <a:ext uri="{FF2B5EF4-FFF2-40B4-BE49-F238E27FC236}">
                  <a16:creationId xmlns:a16="http://schemas.microsoft.com/office/drawing/2014/main" id="{3AC428DD-03C5-4E0E-8394-93AC88E1C00C}"/>
                </a:ext>
              </a:extLst>
            </p:cNvPr>
            <p:cNvSpPr/>
            <p:nvPr/>
          </p:nvSpPr>
          <p:spPr>
            <a:xfrm>
              <a:off x="6560805" y="336476"/>
              <a:ext cx="498646" cy="549367"/>
            </a:xfrm>
            <a:custGeom>
              <a:avLst/>
              <a:gdLst/>
              <a:ahLst/>
              <a:cxnLst/>
              <a:rect l="l" t="t" r="r" b="b"/>
              <a:pathLst>
                <a:path w="17804" h="19615" extrusionOk="0">
                  <a:moveTo>
                    <a:pt x="12017" y="1"/>
                  </a:moveTo>
                  <a:lnTo>
                    <a:pt x="8044" y="6690"/>
                  </a:lnTo>
                  <a:lnTo>
                    <a:pt x="1" y="3271"/>
                  </a:lnTo>
                  <a:lnTo>
                    <a:pt x="1" y="3271"/>
                  </a:lnTo>
                  <a:lnTo>
                    <a:pt x="6698" y="9509"/>
                  </a:lnTo>
                  <a:lnTo>
                    <a:pt x="1836" y="17027"/>
                  </a:lnTo>
                  <a:lnTo>
                    <a:pt x="8054" y="12555"/>
                  </a:lnTo>
                  <a:lnTo>
                    <a:pt x="12165" y="19615"/>
                  </a:lnTo>
                  <a:lnTo>
                    <a:pt x="11266" y="10932"/>
                  </a:lnTo>
                  <a:lnTo>
                    <a:pt x="17804" y="8964"/>
                  </a:lnTo>
                  <a:lnTo>
                    <a:pt x="10792" y="7765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2363;p73">
              <a:extLst>
                <a:ext uri="{FF2B5EF4-FFF2-40B4-BE49-F238E27FC236}">
                  <a16:creationId xmlns:a16="http://schemas.microsoft.com/office/drawing/2014/main" id="{DC1F7676-0A41-4E91-B7CB-97A233DC8A48}"/>
                </a:ext>
              </a:extLst>
            </p:cNvPr>
            <p:cNvSpPr/>
            <p:nvPr/>
          </p:nvSpPr>
          <p:spPr>
            <a:xfrm>
              <a:off x="6333076" y="130285"/>
              <a:ext cx="260638" cy="273801"/>
            </a:xfrm>
            <a:custGeom>
              <a:avLst/>
              <a:gdLst/>
              <a:ahLst/>
              <a:cxnLst/>
              <a:rect l="l" t="t" r="r" b="b"/>
              <a:pathLst>
                <a:path w="9306" h="9776" extrusionOk="0">
                  <a:moveTo>
                    <a:pt x="4965" y="1"/>
                  </a:moveTo>
                  <a:lnTo>
                    <a:pt x="4362" y="3836"/>
                  </a:lnTo>
                  <a:lnTo>
                    <a:pt x="1" y="3738"/>
                  </a:lnTo>
                  <a:lnTo>
                    <a:pt x="1" y="3738"/>
                  </a:lnTo>
                  <a:lnTo>
                    <a:pt x="4260" y="5391"/>
                  </a:lnTo>
                  <a:lnTo>
                    <a:pt x="3396" y="9775"/>
                  </a:lnTo>
                  <a:lnTo>
                    <a:pt x="5450" y="6552"/>
                  </a:lnTo>
                  <a:lnTo>
                    <a:pt x="8664" y="9063"/>
                  </a:lnTo>
                  <a:lnTo>
                    <a:pt x="6639" y="5206"/>
                  </a:lnTo>
                  <a:lnTo>
                    <a:pt x="9306" y="3085"/>
                  </a:lnTo>
                  <a:lnTo>
                    <a:pt x="5834" y="3826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2364;p73">
              <a:extLst>
                <a:ext uri="{FF2B5EF4-FFF2-40B4-BE49-F238E27FC236}">
                  <a16:creationId xmlns:a16="http://schemas.microsoft.com/office/drawing/2014/main" id="{1A838396-2340-47A6-A537-BCA74CEC4015}"/>
                </a:ext>
              </a:extLst>
            </p:cNvPr>
            <p:cNvSpPr/>
            <p:nvPr/>
          </p:nvSpPr>
          <p:spPr>
            <a:xfrm>
              <a:off x="6957223" y="194954"/>
              <a:ext cx="202074" cy="226189"/>
            </a:xfrm>
            <a:custGeom>
              <a:avLst/>
              <a:gdLst/>
              <a:ahLst/>
              <a:cxnLst/>
              <a:rect l="l" t="t" r="r" b="b"/>
              <a:pathLst>
                <a:path w="7215" h="8076" extrusionOk="0">
                  <a:moveTo>
                    <a:pt x="5561" y="1"/>
                  </a:moveTo>
                  <a:lnTo>
                    <a:pt x="3387" y="2429"/>
                  </a:lnTo>
                  <a:lnTo>
                    <a:pt x="358" y="374"/>
                  </a:lnTo>
                  <a:lnTo>
                    <a:pt x="2606" y="3480"/>
                  </a:lnTo>
                  <a:lnTo>
                    <a:pt x="1" y="6177"/>
                  </a:lnTo>
                  <a:lnTo>
                    <a:pt x="2917" y="4842"/>
                  </a:lnTo>
                  <a:lnTo>
                    <a:pt x="4036" y="8075"/>
                  </a:lnTo>
                  <a:lnTo>
                    <a:pt x="4368" y="4433"/>
                  </a:lnTo>
                  <a:lnTo>
                    <a:pt x="7215" y="4153"/>
                  </a:lnTo>
                  <a:lnTo>
                    <a:pt x="4430" y="3093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2365;p73">
              <a:extLst>
                <a:ext uri="{FF2B5EF4-FFF2-40B4-BE49-F238E27FC236}">
                  <a16:creationId xmlns:a16="http://schemas.microsoft.com/office/drawing/2014/main" id="{2D00806D-8B34-4EE8-AB32-DFF6EBAC4B77}"/>
                </a:ext>
              </a:extLst>
            </p:cNvPr>
            <p:cNvSpPr/>
            <p:nvPr/>
          </p:nvSpPr>
          <p:spPr>
            <a:xfrm>
              <a:off x="6951538" y="1401658"/>
              <a:ext cx="258033" cy="270720"/>
            </a:xfrm>
            <a:custGeom>
              <a:avLst/>
              <a:gdLst/>
              <a:ahLst/>
              <a:cxnLst/>
              <a:rect l="l" t="t" r="r" b="b"/>
              <a:pathLst>
                <a:path w="9213" h="9666" extrusionOk="0">
                  <a:moveTo>
                    <a:pt x="5681" y="1"/>
                  </a:moveTo>
                  <a:lnTo>
                    <a:pt x="4226" y="3600"/>
                  </a:lnTo>
                  <a:lnTo>
                    <a:pt x="0" y="2521"/>
                  </a:lnTo>
                  <a:lnTo>
                    <a:pt x="3774" y="5093"/>
                  </a:lnTo>
                  <a:lnTo>
                    <a:pt x="1943" y="9168"/>
                  </a:lnTo>
                  <a:lnTo>
                    <a:pt x="4673" y="6492"/>
                  </a:lnTo>
                  <a:lnTo>
                    <a:pt x="7235" y="9666"/>
                  </a:lnTo>
                  <a:lnTo>
                    <a:pt x="6134" y="5450"/>
                  </a:lnTo>
                  <a:lnTo>
                    <a:pt x="9212" y="3987"/>
                  </a:lnTo>
                  <a:lnTo>
                    <a:pt x="5664" y="3924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2366;p73">
              <a:extLst>
                <a:ext uri="{FF2B5EF4-FFF2-40B4-BE49-F238E27FC236}">
                  <a16:creationId xmlns:a16="http://schemas.microsoft.com/office/drawing/2014/main" id="{84589129-D556-4B43-8A0B-6DE99397B98D}"/>
                </a:ext>
              </a:extLst>
            </p:cNvPr>
            <p:cNvSpPr/>
            <p:nvPr/>
          </p:nvSpPr>
          <p:spPr>
            <a:xfrm>
              <a:off x="5640843" y="1389530"/>
              <a:ext cx="267360" cy="277078"/>
            </a:xfrm>
            <a:custGeom>
              <a:avLst/>
              <a:gdLst/>
              <a:ahLst/>
              <a:cxnLst/>
              <a:rect l="l" t="t" r="r" b="b"/>
              <a:pathLst>
                <a:path w="9546" h="9893" extrusionOk="0">
                  <a:moveTo>
                    <a:pt x="4126" y="1"/>
                  </a:moveTo>
                  <a:lnTo>
                    <a:pt x="4294" y="3879"/>
                  </a:lnTo>
                  <a:lnTo>
                    <a:pt x="1" y="4648"/>
                  </a:lnTo>
                  <a:lnTo>
                    <a:pt x="4503" y="5424"/>
                  </a:lnTo>
                  <a:lnTo>
                    <a:pt x="4525" y="9893"/>
                  </a:lnTo>
                  <a:lnTo>
                    <a:pt x="5901" y="6326"/>
                  </a:lnTo>
                  <a:lnTo>
                    <a:pt x="9545" y="8152"/>
                  </a:lnTo>
                  <a:lnTo>
                    <a:pt x="6799" y="4772"/>
                  </a:lnTo>
                  <a:lnTo>
                    <a:pt x="8992" y="2163"/>
                  </a:lnTo>
                  <a:lnTo>
                    <a:pt x="5735" y="3578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2367;p73">
              <a:extLst>
                <a:ext uri="{FF2B5EF4-FFF2-40B4-BE49-F238E27FC236}">
                  <a16:creationId xmlns:a16="http://schemas.microsoft.com/office/drawing/2014/main" id="{4E510B93-D36F-45A3-B6F3-3627ABDE06E4}"/>
                </a:ext>
              </a:extLst>
            </p:cNvPr>
            <p:cNvSpPr/>
            <p:nvPr/>
          </p:nvSpPr>
          <p:spPr>
            <a:xfrm>
              <a:off x="5612527" y="802745"/>
              <a:ext cx="382414" cy="363173"/>
            </a:xfrm>
            <a:custGeom>
              <a:avLst/>
              <a:gdLst/>
              <a:ahLst/>
              <a:cxnLst/>
              <a:rect l="l" t="t" r="r" b="b"/>
              <a:pathLst>
                <a:path w="13654" h="12967" extrusionOk="0">
                  <a:moveTo>
                    <a:pt x="4090" y="1"/>
                  </a:moveTo>
                  <a:lnTo>
                    <a:pt x="5451" y="5081"/>
                  </a:lnTo>
                  <a:lnTo>
                    <a:pt x="0" y="7361"/>
                  </a:lnTo>
                  <a:lnTo>
                    <a:pt x="6181" y="7063"/>
                  </a:lnTo>
                  <a:lnTo>
                    <a:pt x="7525" y="12966"/>
                  </a:lnTo>
                  <a:lnTo>
                    <a:pt x="8295" y="7845"/>
                  </a:lnTo>
                  <a:lnTo>
                    <a:pt x="13653" y="9188"/>
                  </a:lnTo>
                  <a:lnTo>
                    <a:pt x="13653" y="9188"/>
                  </a:lnTo>
                  <a:lnTo>
                    <a:pt x="9026" y="5524"/>
                  </a:lnTo>
                  <a:lnTo>
                    <a:pt x="11160" y="1432"/>
                  </a:lnTo>
                  <a:lnTo>
                    <a:pt x="7269" y="4259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2368;p73">
              <a:extLst>
                <a:ext uri="{FF2B5EF4-FFF2-40B4-BE49-F238E27FC236}">
                  <a16:creationId xmlns:a16="http://schemas.microsoft.com/office/drawing/2014/main" id="{EA678373-2886-4EED-9323-6288C58B2089}"/>
                </a:ext>
              </a:extLst>
            </p:cNvPr>
            <p:cNvSpPr/>
            <p:nvPr/>
          </p:nvSpPr>
          <p:spPr>
            <a:xfrm>
              <a:off x="7900852" y="786221"/>
              <a:ext cx="352614" cy="361745"/>
            </a:xfrm>
            <a:custGeom>
              <a:avLst/>
              <a:gdLst/>
              <a:ahLst/>
              <a:cxnLst/>
              <a:rect l="l" t="t" r="r" b="b"/>
              <a:pathLst>
                <a:path w="12590" h="12916" extrusionOk="0">
                  <a:moveTo>
                    <a:pt x="7440" y="1"/>
                  </a:moveTo>
                  <a:lnTo>
                    <a:pt x="5813" y="5003"/>
                  </a:lnTo>
                  <a:lnTo>
                    <a:pt x="0" y="3943"/>
                  </a:lnTo>
                  <a:lnTo>
                    <a:pt x="5345" y="7062"/>
                  </a:lnTo>
                  <a:lnTo>
                    <a:pt x="3255" y="12742"/>
                  </a:lnTo>
                  <a:lnTo>
                    <a:pt x="6692" y="8870"/>
                  </a:lnTo>
                  <a:lnTo>
                    <a:pt x="10453" y="12915"/>
                  </a:lnTo>
                  <a:lnTo>
                    <a:pt x="8568" y="7322"/>
                  </a:lnTo>
                  <a:lnTo>
                    <a:pt x="12589" y="5052"/>
                  </a:lnTo>
                  <a:lnTo>
                    <a:pt x="7786" y="5303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2369;p73">
              <a:extLst>
                <a:ext uri="{FF2B5EF4-FFF2-40B4-BE49-F238E27FC236}">
                  <a16:creationId xmlns:a16="http://schemas.microsoft.com/office/drawing/2014/main" id="{AE82CEEF-FDA0-4A67-A309-A624116628AC}"/>
                </a:ext>
              </a:extLst>
            </p:cNvPr>
            <p:cNvSpPr/>
            <p:nvPr/>
          </p:nvSpPr>
          <p:spPr>
            <a:xfrm>
              <a:off x="7058247" y="308049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0" y="5646"/>
                  </a:lnTo>
                  <a:lnTo>
                    <a:pt x="2220" y="3877"/>
                  </a:lnTo>
                  <a:lnTo>
                    <a:pt x="3898" y="6359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2" y="11031"/>
                  </a:lnTo>
                  <a:lnTo>
                    <a:pt x="4869" y="8976"/>
                  </a:lnTo>
                  <a:lnTo>
                    <a:pt x="5785" y="14914"/>
                  </a:lnTo>
                  <a:lnTo>
                    <a:pt x="6700" y="8976"/>
                  </a:lnTo>
                  <a:lnTo>
                    <a:pt x="9107" y="11031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59"/>
                  </a:lnTo>
                  <a:lnTo>
                    <a:pt x="9349" y="3877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2370;p73">
              <a:extLst>
                <a:ext uri="{FF2B5EF4-FFF2-40B4-BE49-F238E27FC236}">
                  <a16:creationId xmlns:a16="http://schemas.microsoft.com/office/drawing/2014/main" id="{CA15997E-46BF-4ECE-945B-A5E91EA0FDEF}"/>
                </a:ext>
              </a:extLst>
            </p:cNvPr>
            <p:cNvSpPr/>
            <p:nvPr/>
          </p:nvSpPr>
          <p:spPr>
            <a:xfrm>
              <a:off x="5612527" y="334936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2462" y="11030"/>
                  </a:moveTo>
                  <a:lnTo>
                    <a:pt x="2462" y="11030"/>
                  </a:lnTo>
                  <a:lnTo>
                    <a:pt x="2462" y="11030"/>
                  </a:lnTo>
                  <a:close/>
                  <a:moveTo>
                    <a:pt x="9106" y="11030"/>
                  </a:moveTo>
                  <a:lnTo>
                    <a:pt x="9106" y="11030"/>
                  </a:lnTo>
                  <a:lnTo>
                    <a:pt x="9106" y="11030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9" y="8976"/>
                  </a:lnTo>
                  <a:lnTo>
                    <a:pt x="5784" y="14913"/>
                  </a:lnTo>
                  <a:lnTo>
                    <a:pt x="6701" y="8976"/>
                  </a:lnTo>
                  <a:lnTo>
                    <a:pt x="9106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49" y="3876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2371;p73">
              <a:extLst>
                <a:ext uri="{FF2B5EF4-FFF2-40B4-BE49-F238E27FC236}">
                  <a16:creationId xmlns:a16="http://schemas.microsoft.com/office/drawing/2014/main" id="{164B82C6-BD4A-44CA-89CE-FA6AF1334BF2}"/>
                </a:ext>
              </a:extLst>
            </p:cNvPr>
            <p:cNvSpPr/>
            <p:nvPr/>
          </p:nvSpPr>
          <p:spPr>
            <a:xfrm>
              <a:off x="7776303" y="206241"/>
              <a:ext cx="324047" cy="417704"/>
            </a:xfrm>
            <a:custGeom>
              <a:avLst/>
              <a:gdLst/>
              <a:ahLst/>
              <a:cxnLst/>
              <a:rect l="l" t="t" r="r" b="b"/>
              <a:pathLst>
                <a:path w="11570" h="14914" extrusionOk="0">
                  <a:moveTo>
                    <a:pt x="5785" y="1"/>
                  </a:moveTo>
                  <a:lnTo>
                    <a:pt x="4781" y="5646"/>
                  </a:lnTo>
                  <a:lnTo>
                    <a:pt x="2221" y="3876"/>
                  </a:lnTo>
                  <a:lnTo>
                    <a:pt x="3898" y="6358"/>
                  </a:lnTo>
                  <a:lnTo>
                    <a:pt x="0" y="7341"/>
                  </a:lnTo>
                  <a:lnTo>
                    <a:pt x="3975" y="8211"/>
                  </a:lnTo>
                  <a:lnTo>
                    <a:pt x="2462" y="11030"/>
                  </a:lnTo>
                  <a:lnTo>
                    <a:pt x="4868" y="8976"/>
                  </a:lnTo>
                  <a:lnTo>
                    <a:pt x="5785" y="14913"/>
                  </a:lnTo>
                  <a:lnTo>
                    <a:pt x="6701" y="8976"/>
                  </a:lnTo>
                  <a:lnTo>
                    <a:pt x="9107" y="11030"/>
                  </a:lnTo>
                  <a:lnTo>
                    <a:pt x="7595" y="8211"/>
                  </a:lnTo>
                  <a:lnTo>
                    <a:pt x="11569" y="7341"/>
                  </a:lnTo>
                  <a:lnTo>
                    <a:pt x="7672" y="6358"/>
                  </a:lnTo>
                  <a:lnTo>
                    <a:pt x="9350" y="3876"/>
                  </a:lnTo>
                  <a:lnTo>
                    <a:pt x="6788" y="5646"/>
                  </a:lnTo>
                  <a:lnTo>
                    <a:pt x="5785" y="1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2372;p73">
              <a:extLst>
                <a:ext uri="{FF2B5EF4-FFF2-40B4-BE49-F238E27FC236}">
                  <a16:creationId xmlns:a16="http://schemas.microsoft.com/office/drawing/2014/main" id="{9342D818-46B2-47C0-909F-8BD00A5E606D}"/>
                </a:ext>
              </a:extLst>
            </p:cNvPr>
            <p:cNvSpPr/>
            <p:nvPr/>
          </p:nvSpPr>
          <p:spPr>
            <a:xfrm>
              <a:off x="8021228" y="1352784"/>
              <a:ext cx="189807" cy="244646"/>
            </a:xfrm>
            <a:custGeom>
              <a:avLst/>
              <a:gdLst/>
              <a:ahLst/>
              <a:cxnLst/>
              <a:rect l="l" t="t" r="r" b="b"/>
              <a:pathLst>
                <a:path w="6777" h="8735" extrusionOk="0">
                  <a:moveTo>
                    <a:pt x="3388" y="0"/>
                  </a:moveTo>
                  <a:lnTo>
                    <a:pt x="2801" y="3306"/>
                  </a:lnTo>
                  <a:lnTo>
                    <a:pt x="1301" y="2270"/>
                  </a:lnTo>
                  <a:lnTo>
                    <a:pt x="2284" y="3723"/>
                  </a:lnTo>
                  <a:lnTo>
                    <a:pt x="1" y="4299"/>
                  </a:lnTo>
                  <a:lnTo>
                    <a:pt x="2329" y="4809"/>
                  </a:lnTo>
                  <a:lnTo>
                    <a:pt x="1442" y="6460"/>
                  </a:lnTo>
                  <a:lnTo>
                    <a:pt x="1442" y="6460"/>
                  </a:lnTo>
                  <a:lnTo>
                    <a:pt x="2852" y="5257"/>
                  </a:lnTo>
                  <a:lnTo>
                    <a:pt x="3388" y="8734"/>
                  </a:lnTo>
                  <a:lnTo>
                    <a:pt x="3926" y="5257"/>
                  </a:lnTo>
                  <a:lnTo>
                    <a:pt x="5334" y="6460"/>
                  </a:lnTo>
                  <a:lnTo>
                    <a:pt x="5334" y="6460"/>
                  </a:lnTo>
                  <a:lnTo>
                    <a:pt x="4449" y="4809"/>
                  </a:lnTo>
                  <a:lnTo>
                    <a:pt x="6777" y="4299"/>
                  </a:lnTo>
                  <a:lnTo>
                    <a:pt x="4494" y="3723"/>
                  </a:lnTo>
                  <a:lnTo>
                    <a:pt x="5476" y="2270"/>
                  </a:lnTo>
                  <a:lnTo>
                    <a:pt x="3977" y="3306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2373;p73">
              <a:extLst>
                <a:ext uri="{FF2B5EF4-FFF2-40B4-BE49-F238E27FC236}">
                  <a16:creationId xmlns:a16="http://schemas.microsoft.com/office/drawing/2014/main" id="{78A40662-D841-419C-978D-4B515E9E77A8}"/>
                </a:ext>
              </a:extLst>
            </p:cNvPr>
            <p:cNvSpPr/>
            <p:nvPr/>
          </p:nvSpPr>
          <p:spPr>
            <a:xfrm>
              <a:off x="5665238" y="1727133"/>
              <a:ext cx="189779" cy="244702"/>
            </a:xfrm>
            <a:custGeom>
              <a:avLst/>
              <a:gdLst/>
              <a:ahLst/>
              <a:cxnLst/>
              <a:rect l="l" t="t" r="r" b="b"/>
              <a:pathLst>
                <a:path w="6776" h="8737" extrusionOk="0">
                  <a:moveTo>
                    <a:pt x="3388" y="1"/>
                  </a:moveTo>
                  <a:lnTo>
                    <a:pt x="2801" y="3308"/>
                  </a:lnTo>
                  <a:lnTo>
                    <a:pt x="1301" y="2272"/>
                  </a:lnTo>
                  <a:lnTo>
                    <a:pt x="2283" y="3726"/>
                  </a:lnTo>
                  <a:lnTo>
                    <a:pt x="0" y="4301"/>
                  </a:lnTo>
                  <a:lnTo>
                    <a:pt x="2328" y="4810"/>
                  </a:lnTo>
                  <a:lnTo>
                    <a:pt x="1442" y="6462"/>
                  </a:lnTo>
                  <a:lnTo>
                    <a:pt x="2851" y="5259"/>
                  </a:lnTo>
                  <a:lnTo>
                    <a:pt x="3388" y="8736"/>
                  </a:lnTo>
                  <a:lnTo>
                    <a:pt x="3924" y="5259"/>
                  </a:lnTo>
                  <a:lnTo>
                    <a:pt x="5334" y="6462"/>
                  </a:lnTo>
                  <a:lnTo>
                    <a:pt x="4449" y="4810"/>
                  </a:lnTo>
                  <a:lnTo>
                    <a:pt x="6775" y="4301"/>
                  </a:lnTo>
                  <a:lnTo>
                    <a:pt x="4494" y="3726"/>
                  </a:lnTo>
                  <a:lnTo>
                    <a:pt x="5476" y="2272"/>
                  </a:lnTo>
                  <a:lnTo>
                    <a:pt x="3976" y="3308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2374;p73">
              <a:extLst>
                <a:ext uri="{FF2B5EF4-FFF2-40B4-BE49-F238E27FC236}">
                  <a16:creationId xmlns:a16="http://schemas.microsoft.com/office/drawing/2014/main" id="{8C22CF9D-ABA8-41FB-95F0-9A7FE1357434}"/>
                </a:ext>
              </a:extLst>
            </p:cNvPr>
            <p:cNvSpPr/>
            <p:nvPr/>
          </p:nvSpPr>
          <p:spPr>
            <a:xfrm>
              <a:off x="7907014" y="1640618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5785" y="0"/>
                  </a:moveTo>
                  <a:lnTo>
                    <a:pt x="4781" y="5646"/>
                  </a:lnTo>
                  <a:lnTo>
                    <a:pt x="2220" y="3878"/>
                  </a:lnTo>
                  <a:lnTo>
                    <a:pt x="3898" y="6360"/>
                  </a:lnTo>
                  <a:lnTo>
                    <a:pt x="1" y="7342"/>
                  </a:lnTo>
                  <a:lnTo>
                    <a:pt x="3975" y="8211"/>
                  </a:lnTo>
                  <a:lnTo>
                    <a:pt x="2463" y="11032"/>
                  </a:lnTo>
                  <a:lnTo>
                    <a:pt x="2463" y="11032"/>
                  </a:lnTo>
                  <a:lnTo>
                    <a:pt x="4869" y="8977"/>
                  </a:lnTo>
                  <a:lnTo>
                    <a:pt x="5785" y="14915"/>
                  </a:lnTo>
                  <a:lnTo>
                    <a:pt x="6700" y="8977"/>
                  </a:lnTo>
                  <a:lnTo>
                    <a:pt x="9107" y="11032"/>
                  </a:lnTo>
                  <a:lnTo>
                    <a:pt x="9107" y="11032"/>
                  </a:lnTo>
                  <a:lnTo>
                    <a:pt x="7595" y="8211"/>
                  </a:lnTo>
                  <a:lnTo>
                    <a:pt x="11570" y="7342"/>
                  </a:lnTo>
                  <a:lnTo>
                    <a:pt x="7671" y="6360"/>
                  </a:lnTo>
                  <a:lnTo>
                    <a:pt x="9349" y="3878"/>
                  </a:lnTo>
                  <a:lnTo>
                    <a:pt x="6789" y="5646"/>
                  </a:lnTo>
                  <a:lnTo>
                    <a:pt x="5785" y="0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2375;p73">
              <a:extLst>
                <a:ext uri="{FF2B5EF4-FFF2-40B4-BE49-F238E27FC236}">
                  <a16:creationId xmlns:a16="http://schemas.microsoft.com/office/drawing/2014/main" id="{5C73A8FC-8FEA-449F-AEE4-AD68B39358AD}"/>
                </a:ext>
              </a:extLst>
            </p:cNvPr>
            <p:cNvSpPr/>
            <p:nvPr/>
          </p:nvSpPr>
          <p:spPr>
            <a:xfrm>
              <a:off x="6692161" y="1592137"/>
              <a:ext cx="324047" cy="417732"/>
            </a:xfrm>
            <a:custGeom>
              <a:avLst/>
              <a:gdLst/>
              <a:ahLst/>
              <a:cxnLst/>
              <a:rect l="l" t="t" r="r" b="b"/>
              <a:pathLst>
                <a:path w="11570" h="14915" extrusionOk="0">
                  <a:moveTo>
                    <a:pt x="2462" y="11032"/>
                  </a:moveTo>
                  <a:lnTo>
                    <a:pt x="2462" y="11032"/>
                  </a:lnTo>
                  <a:lnTo>
                    <a:pt x="2462" y="11032"/>
                  </a:lnTo>
                  <a:lnTo>
                    <a:pt x="2462" y="11032"/>
                  </a:lnTo>
                  <a:close/>
                  <a:moveTo>
                    <a:pt x="5784" y="1"/>
                  </a:moveTo>
                  <a:lnTo>
                    <a:pt x="4781" y="5646"/>
                  </a:lnTo>
                  <a:lnTo>
                    <a:pt x="2219" y="3878"/>
                  </a:lnTo>
                  <a:lnTo>
                    <a:pt x="3898" y="6360"/>
                  </a:lnTo>
                  <a:lnTo>
                    <a:pt x="0" y="7342"/>
                  </a:lnTo>
                  <a:lnTo>
                    <a:pt x="3975" y="8211"/>
                  </a:lnTo>
                  <a:lnTo>
                    <a:pt x="2462" y="11032"/>
                  </a:lnTo>
                  <a:lnTo>
                    <a:pt x="4868" y="8977"/>
                  </a:lnTo>
                  <a:lnTo>
                    <a:pt x="5784" y="14915"/>
                  </a:lnTo>
                  <a:lnTo>
                    <a:pt x="6701" y="8977"/>
                  </a:lnTo>
                  <a:lnTo>
                    <a:pt x="9106" y="11032"/>
                  </a:lnTo>
                  <a:lnTo>
                    <a:pt x="7595" y="8211"/>
                  </a:lnTo>
                  <a:lnTo>
                    <a:pt x="11569" y="7342"/>
                  </a:lnTo>
                  <a:lnTo>
                    <a:pt x="7670" y="6360"/>
                  </a:lnTo>
                  <a:lnTo>
                    <a:pt x="9349" y="3878"/>
                  </a:lnTo>
                  <a:lnTo>
                    <a:pt x="6788" y="5646"/>
                  </a:lnTo>
                  <a:lnTo>
                    <a:pt x="5784" y="1"/>
                  </a:ln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2376;p73">
              <a:extLst>
                <a:ext uri="{FF2B5EF4-FFF2-40B4-BE49-F238E27FC236}">
                  <a16:creationId xmlns:a16="http://schemas.microsoft.com/office/drawing/2014/main" id="{A3DB7709-0A76-4F30-BB15-3EFCAD2CAB31}"/>
                </a:ext>
              </a:extLst>
            </p:cNvPr>
            <p:cNvSpPr/>
            <p:nvPr/>
          </p:nvSpPr>
          <p:spPr>
            <a:xfrm>
              <a:off x="5702347" y="2032779"/>
              <a:ext cx="1101311" cy="237588"/>
            </a:xfrm>
            <a:custGeom>
              <a:avLst/>
              <a:gdLst/>
              <a:ahLst/>
              <a:cxnLst/>
              <a:rect l="l" t="t" r="r" b="b"/>
              <a:pathLst>
                <a:path w="39322" h="8483" extrusionOk="0">
                  <a:moveTo>
                    <a:pt x="19661" y="0"/>
                  </a:moveTo>
                  <a:cubicBezTo>
                    <a:pt x="14447" y="0"/>
                    <a:pt x="9446" y="448"/>
                    <a:pt x="5760" y="1243"/>
                  </a:cubicBezTo>
                  <a:cubicBezTo>
                    <a:pt x="2071" y="2038"/>
                    <a:pt x="1" y="3117"/>
                    <a:pt x="1" y="4242"/>
                  </a:cubicBezTo>
                  <a:cubicBezTo>
                    <a:pt x="1" y="5367"/>
                    <a:pt x="2071" y="6445"/>
                    <a:pt x="5760" y="7240"/>
                  </a:cubicBezTo>
                  <a:cubicBezTo>
                    <a:pt x="9446" y="8035"/>
                    <a:pt x="14447" y="8482"/>
                    <a:pt x="19661" y="8482"/>
                  </a:cubicBezTo>
                  <a:cubicBezTo>
                    <a:pt x="24875" y="8482"/>
                    <a:pt x="29876" y="8035"/>
                    <a:pt x="33562" y="7240"/>
                  </a:cubicBezTo>
                  <a:cubicBezTo>
                    <a:pt x="37249" y="6445"/>
                    <a:pt x="39321" y="5367"/>
                    <a:pt x="39321" y="4242"/>
                  </a:cubicBezTo>
                  <a:cubicBezTo>
                    <a:pt x="39321" y="3117"/>
                    <a:pt x="37249" y="2038"/>
                    <a:pt x="33562" y="1243"/>
                  </a:cubicBezTo>
                  <a:cubicBezTo>
                    <a:pt x="29876" y="448"/>
                    <a:pt x="24875" y="0"/>
                    <a:pt x="19661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2377;p73">
              <a:extLst>
                <a:ext uri="{FF2B5EF4-FFF2-40B4-BE49-F238E27FC236}">
                  <a16:creationId xmlns:a16="http://schemas.microsoft.com/office/drawing/2014/main" id="{593D01CE-0D78-4FDC-9425-851E13509CC5}"/>
                </a:ext>
              </a:extLst>
            </p:cNvPr>
            <p:cNvSpPr/>
            <p:nvPr/>
          </p:nvSpPr>
          <p:spPr>
            <a:xfrm>
              <a:off x="7151287" y="2032779"/>
              <a:ext cx="937775" cy="237588"/>
            </a:xfrm>
            <a:custGeom>
              <a:avLst/>
              <a:gdLst/>
              <a:ahLst/>
              <a:cxnLst/>
              <a:rect l="l" t="t" r="r" b="b"/>
              <a:pathLst>
                <a:path w="33483" h="8483" extrusionOk="0">
                  <a:moveTo>
                    <a:pt x="16742" y="0"/>
                  </a:moveTo>
                  <a:cubicBezTo>
                    <a:pt x="12301" y="0"/>
                    <a:pt x="8043" y="448"/>
                    <a:pt x="4904" y="1243"/>
                  </a:cubicBezTo>
                  <a:cubicBezTo>
                    <a:pt x="1764" y="2038"/>
                    <a:pt x="1" y="3117"/>
                    <a:pt x="1" y="4242"/>
                  </a:cubicBezTo>
                  <a:cubicBezTo>
                    <a:pt x="1" y="5367"/>
                    <a:pt x="1764" y="6445"/>
                    <a:pt x="4904" y="7240"/>
                  </a:cubicBezTo>
                  <a:cubicBezTo>
                    <a:pt x="8043" y="8035"/>
                    <a:pt x="12301" y="8482"/>
                    <a:pt x="16742" y="8482"/>
                  </a:cubicBezTo>
                  <a:cubicBezTo>
                    <a:pt x="21181" y="8482"/>
                    <a:pt x="25439" y="8035"/>
                    <a:pt x="28578" y="7240"/>
                  </a:cubicBezTo>
                  <a:cubicBezTo>
                    <a:pt x="31718" y="6445"/>
                    <a:pt x="33483" y="5367"/>
                    <a:pt x="33483" y="4242"/>
                  </a:cubicBezTo>
                  <a:cubicBezTo>
                    <a:pt x="33483" y="3117"/>
                    <a:pt x="31718" y="2038"/>
                    <a:pt x="28578" y="1243"/>
                  </a:cubicBezTo>
                  <a:cubicBezTo>
                    <a:pt x="25439" y="448"/>
                    <a:pt x="21181" y="0"/>
                    <a:pt x="16742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2378;p73">
              <a:extLst>
                <a:ext uri="{FF2B5EF4-FFF2-40B4-BE49-F238E27FC236}">
                  <a16:creationId xmlns:a16="http://schemas.microsoft.com/office/drawing/2014/main" id="{CFAC4A63-3DDA-48C8-8490-9DDF4BA6EC79}"/>
                </a:ext>
              </a:extLst>
            </p:cNvPr>
            <p:cNvSpPr/>
            <p:nvPr/>
          </p:nvSpPr>
          <p:spPr>
            <a:xfrm>
              <a:off x="6770413" y="1189361"/>
              <a:ext cx="250387" cy="259602"/>
            </a:xfrm>
            <a:custGeom>
              <a:avLst/>
              <a:gdLst/>
              <a:ahLst/>
              <a:cxnLst/>
              <a:rect l="l" t="t" r="r" b="b"/>
              <a:pathLst>
                <a:path w="8940" h="9269" extrusionOk="0">
                  <a:moveTo>
                    <a:pt x="3926" y="1"/>
                  </a:moveTo>
                  <a:cubicBezTo>
                    <a:pt x="3755" y="1"/>
                    <a:pt x="3583" y="75"/>
                    <a:pt x="3433" y="150"/>
                  </a:cubicBezTo>
                  <a:cubicBezTo>
                    <a:pt x="3058" y="342"/>
                    <a:pt x="2750" y="645"/>
                    <a:pt x="2451" y="934"/>
                  </a:cubicBezTo>
                  <a:cubicBezTo>
                    <a:pt x="2128" y="1243"/>
                    <a:pt x="1817" y="1564"/>
                    <a:pt x="1518" y="1897"/>
                  </a:cubicBezTo>
                  <a:cubicBezTo>
                    <a:pt x="1218" y="2230"/>
                    <a:pt x="932" y="2573"/>
                    <a:pt x="658" y="2926"/>
                  </a:cubicBezTo>
                  <a:cubicBezTo>
                    <a:pt x="521" y="3103"/>
                    <a:pt x="387" y="3282"/>
                    <a:pt x="256" y="3464"/>
                  </a:cubicBezTo>
                  <a:cubicBezTo>
                    <a:pt x="127" y="3645"/>
                    <a:pt x="1" y="3814"/>
                    <a:pt x="62" y="4048"/>
                  </a:cubicBezTo>
                  <a:cubicBezTo>
                    <a:pt x="115" y="4251"/>
                    <a:pt x="232" y="4450"/>
                    <a:pt x="316" y="4645"/>
                  </a:cubicBezTo>
                  <a:cubicBezTo>
                    <a:pt x="405" y="4853"/>
                    <a:pt x="492" y="5062"/>
                    <a:pt x="578" y="5272"/>
                  </a:cubicBezTo>
                  <a:cubicBezTo>
                    <a:pt x="748" y="5693"/>
                    <a:pt x="907" y="6116"/>
                    <a:pt x="1060" y="6543"/>
                  </a:cubicBezTo>
                  <a:cubicBezTo>
                    <a:pt x="1365" y="7405"/>
                    <a:pt x="1634" y="8277"/>
                    <a:pt x="1865" y="9160"/>
                  </a:cubicBezTo>
                  <a:cubicBezTo>
                    <a:pt x="1885" y="9236"/>
                    <a:pt x="1941" y="9269"/>
                    <a:pt x="2000" y="9269"/>
                  </a:cubicBezTo>
                  <a:cubicBezTo>
                    <a:pt x="2061" y="9269"/>
                    <a:pt x="2126" y="9233"/>
                    <a:pt x="2157" y="9176"/>
                  </a:cubicBezTo>
                  <a:cubicBezTo>
                    <a:pt x="2175" y="9175"/>
                    <a:pt x="2191" y="9170"/>
                    <a:pt x="2207" y="9165"/>
                  </a:cubicBezTo>
                  <a:cubicBezTo>
                    <a:pt x="2583" y="9018"/>
                    <a:pt x="2956" y="8864"/>
                    <a:pt x="3327" y="8704"/>
                  </a:cubicBezTo>
                  <a:cubicBezTo>
                    <a:pt x="4087" y="8376"/>
                    <a:pt x="5049" y="7993"/>
                    <a:pt x="5627" y="7335"/>
                  </a:cubicBezTo>
                  <a:cubicBezTo>
                    <a:pt x="6001" y="7206"/>
                    <a:pt x="6369" y="7060"/>
                    <a:pt x="6730" y="6899"/>
                  </a:cubicBezTo>
                  <a:cubicBezTo>
                    <a:pt x="7072" y="6747"/>
                    <a:pt x="7406" y="6579"/>
                    <a:pt x="7733" y="6401"/>
                  </a:cubicBezTo>
                  <a:cubicBezTo>
                    <a:pt x="8030" y="6239"/>
                    <a:pt x="8367" y="6078"/>
                    <a:pt x="8589" y="5816"/>
                  </a:cubicBezTo>
                  <a:cubicBezTo>
                    <a:pt x="8790" y="5578"/>
                    <a:pt x="8894" y="5205"/>
                    <a:pt x="8705" y="4929"/>
                  </a:cubicBezTo>
                  <a:cubicBezTo>
                    <a:pt x="8643" y="4837"/>
                    <a:pt x="8554" y="4766"/>
                    <a:pt x="8451" y="4725"/>
                  </a:cubicBezTo>
                  <a:cubicBezTo>
                    <a:pt x="8537" y="4636"/>
                    <a:pt x="8615" y="4542"/>
                    <a:pt x="8684" y="4442"/>
                  </a:cubicBezTo>
                  <a:cubicBezTo>
                    <a:pt x="8826" y="4243"/>
                    <a:pt x="8935" y="4022"/>
                    <a:pt x="8936" y="3773"/>
                  </a:cubicBezTo>
                  <a:cubicBezTo>
                    <a:pt x="8939" y="3467"/>
                    <a:pt x="8749" y="3228"/>
                    <a:pt x="8493" y="3130"/>
                  </a:cubicBezTo>
                  <a:cubicBezTo>
                    <a:pt x="8718" y="2792"/>
                    <a:pt x="8729" y="2307"/>
                    <a:pt x="8477" y="1980"/>
                  </a:cubicBezTo>
                  <a:cubicBezTo>
                    <a:pt x="8285" y="1731"/>
                    <a:pt x="7985" y="1599"/>
                    <a:pt x="7683" y="1599"/>
                  </a:cubicBezTo>
                  <a:cubicBezTo>
                    <a:pt x="7568" y="1599"/>
                    <a:pt x="7452" y="1618"/>
                    <a:pt x="7342" y="1657"/>
                  </a:cubicBezTo>
                  <a:cubicBezTo>
                    <a:pt x="7483" y="1416"/>
                    <a:pt x="7491" y="1117"/>
                    <a:pt x="7376" y="858"/>
                  </a:cubicBezTo>
                  <a:cubicBezTo>
                    <a:pt x="7177" y="407"/>
                    <a:pt x="6732" y="224"/>
                    <a:pt x="6276" y="224"/>
                  </a:cubicBezTo>
                  <a:cubicBezTo>
                    <a:pt x="6083" y="224"/>
                    <a:pt x="5888" y="257"/>
                    <a:pt x="5709" y="316"/>
                  </a:cubicBezTo>
                  <a:cubicBezTo>
                    <a:pt x="5383" y="424"/>
                    <a:pt x="5088" y="604"/>
                    <a:pt x="4798" y="781"/>
                  </a:cubicBezTo>
                  <a:lnTo>
                    <a:pt x="4385" y="1034"/>
                  </a:lnTo>
                  <a:cubicBezTo>
                    <a:pt x="4426" y="870"/>
                    <a:pt x="4437" y="698"/>
                    <a:pt x="4421" y="530"/>
                  </a:cubicBezTo>
                  <a:cubicBezTo>
                    <a:pt x="4398" y="309"/>
                    <a:pt x="4315" y="94"/>
                    <a:pt x="4084" y="24"/>
                  </a:cubicBezTo>
                  <a:cubicBezTo>
                    <a:pt x="4032" y="8"/>
                    <a:pt x="3979" y="1"/>
                    <a:pt x="3926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2379;p73">
              <a:extLst>
                <a:ext uri="{FF2B5EF4-FFF2-40B4-BE49-F238E27FC236}">
                  <a16:creationId xmlns:a16="http://schemas.microsoft.com/office/drawing/2014/main" id="{606A6DCC-6E34-47AF-B7EE-1347643C666E}"/>
                </a:ext>
              </a:extLst>
            </p:cNvPr>
            <p:cNvSpPr/>
            <p:nvPr/>
          </p:nvSpPr>
          <p:spPr>
            <a:xfrm>
              <a:off x="6812229" y="1205101"/>
              <a:ext cx="85787" cy="100827"/>
            </a:xfrm>
            <a:custGeom>
              <a:avLst/>
              <a:gdLst/>
              <a:ahLst/>
              <a:cxnLst/>
              <a:rect l="l" t="t" r="r" b="b"/>
              <a:pathLst>
                <a:path w="3063" h="3600" extrusionOk="0">
                  <a:moveTo>
                    <a:pt x="2842" y="0"/>
                  </a:moveTo>
                  <a:cubicBezTo>
                    <a:pt x="2789" y="0"/>
                    <a:pt x="2736" y="24"/>
                    <a:pt x="2702" y="81"/>
                  </a:cubicBezTo>
                  <a:cubicBezTo>
                    <a:pt x="2491" y="434"/>
                    <a:pt x="2264" y="784"/>
                    <a:pt x="2071" y="1148"/>
                  </a:cubicBezTo>
                  <a:cubicBezTo>
                    <a:pt x="1978" y="1322"/>
                    <a:pt x="1897" y="1510"/>
                    <a:pt x="1859" y="1704"/>
                  </a:cubicBezTo>
                  <a:cubicBezTo>
                    <a:pt x="1822" y="1889"/>
                    <a:pt x="1843" y="2078"/>
                    <a:pt x="1812" y="2262"/>
                  </a:cubicBezTo>
                  <a:cubicBezTo>
                    <a:pt x="1689" y="2999"/>
                    <a:pt x="801" y="3173"/>
                    <a:pt x="192" y="3275"/>
                  </a:cubicBezTo>
                  <a:cubicBezTo>
                    <a:pt x="0" y="3307"/>
                    <a:pt x="9" y="3599"/>
                    <a:pt x="185" y="3599"/>
                  </a:cubicBezTo>
                  <a:cubicBezTo>
                    <a:pt x="195" y="3599"/>
                    <a:pt x="205" y="3598"/>
                    <a:pt x="215" y="3596"/>
                  </a:cubicBezTo>
                  <a:cubicBezTo>
                    <a:pt x="921" y="3479"/>
                    <a:pt x="1793" y="3288"/>
                    <a:pt x="2072" y="2527"/>
                  </a:cubicBezTo>
                  <a:cubicBezTo>
                    <a:pt x="2141" y="2341"/>
                    <a:pt x="2144" y="2152"/>
                    <a:pt x="2154" y="1956"/>
                  </a:cubicBezTo>
                  <a:cubicBezTo>
                    <a:pt x="2164" y="1745"/>
                    <a:pt x="2226" y="1552"/>
                    <a:pt x="2321" y="1364"/>
                  </a:cubicBezTo>
                  <a:cubicBezTo>
                    <a:pt x="2519" y="972"/>
                    <a:pt x="2766" y="601"/>
                    <a:pt x="2991" y="226"/>
                  </a:cubicBezTo>
                  <a:cubicBezTo>
                    <a:pt x="3063" y="105"/>
                    <a:pt x="2953" y="0"/>
                    <a:pt x="284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2380;p73">
              <a:extLst>
                <a:ext uri="{FF2B5EF4-FFF2-40B4-BE49-F238E27FC236}">
                  <a16:creationId xmlns:a16="http://schemas.microsoft.com/office/drawing/2014/main" id="{217F48C4-0817-4A75-8C30-FD01B8E20631}"/>
                </a:ext>
              </a:extLst>
            </p:cNvPr>
            <p:cNvSpPr/>
            <p:nvPr/>
          </p:nvSpPr>
          <p:spPr>
            <a:xfrm>
              <a:off x="6901349" y="1233809"/>
              <a:ext cx="106541" cy="128610"/>
            </a:xfrm>
            <a:custGeom>
              <a:avLst/>
              <a:gdLst/>
              <a:ahLst/>
              <a:cxnLst/>
              <a:rect l="l" t="t" r="r" b="b"/>
              <a:pathLst>
                <a:path w="3804" h="4592" extrusionOk="0">
                  <a:moveTo>
                    <a:pt x="2466" y="1"/>
                  </a:moveTo>
                  <a:cubicBezTo>
                    <a:pt x="2450" y="1"/>
                    <a:pt x="2434" y="3"/>
                    <a:pt x="2417" y="6"/>
                  </a:cubicBezTo>
                  <a:cubicBezTo>
                    <a:pt x="1760" y="162"/>
                    <a:pt x="1124" y="394"/>
                    <a:pt x="522" y="698"/>
                  </a:cubicBezTo>
                  <a:cubicBezTo>
                    <a:pt x="470" y="623"/>
                    <a:pt x="416" y="550"/>
                    <a:pt x="361" y="479"/>
                  </a:cubicBezTo>
                  <a:cubicBezTo>
                    <a:pt x="325" y="433"/>
                    <a:pt x="279" y="413"/>
                    <a:pt x="232" y="413"/>
                  </a:cubicBezTo>
                  <a:cubicBezTo>
                    <a:pt x="114" y="413"/>
                    <a:pt x="1" y="538"/>
                    <a:pt x="91" y="658"/>
                  </a:cubicBezTo>
                  <a:cubicBezTo>
                    <a:pt x="921" y="1740"/>
                    <a:pt x="1340" y="3080"/>
                    <a:pt x="1277" y="4443"/>
                  </a:cubicBezTo>
                  <a:cubicBezTo>
                    <a:pt x="1274" y="4525"/>
                    <a:pt x="1362" y="4592"/>
                    <a:pt x="1438" y="4592"/>
                  </a:cubicBezTo>
                  <a:cubicBezTo>
                    <a:pt x="1442" y="4592"/>
                    <a:pt x="1446" y="4592"/>
                    <a:pt x="1449" y="4591"/>
                  </a:cubicBezTo>
                  <a:cubicBezTo>
                    <a:pt x="1544" y="4584"/>
                    <a:pt x="1595" y="4507"/>
                    <a:pt x="1599" y="4420"/>
                  </a:cubicBezTo>
                  <a:cubicBezTo>
                    <a:pt x="1608" y="4232"/>
                    <a:pt x="1608" y="4043"/>
                    <a:pt x="1599" y="3856"/>
                  </a:cubicBezTo>
                  <a:lnTo>
                    <a:pt x="1599" y="3856"/>
                  </a:lnTo>
                  <a:cubicBezTo>
                    <a:pt x="1611" y="3859"/>
                    <a:pt x="1623" y="3860"/>
                    <a:pt x="1636" y="3860"/>
                  </a:cubicBezTo>
                  <a:cubicBezTo>
                    <a:pt x="1651" y="3860"/>
                    <a:pt x="1666" y="3858"/>
                    <a:pt x="1681" y="3853"/>
                  </a:cubicBezTo>
                  <a:lnTo>
                    <a:pt x="3622" y="3289"/>
                  </a:lnTo>
                  <a:cubicBezTo>
                    <a:pt x="3804" y="3236"/>
                    <a:pt x="3732" y="2977"/>
                    <a:pt x="3567" y="2977"/>
                  </a:cubicBezTo>
                  <a:cubicBezTo>
                    <a:pt x="3551" y="2977"/>
                    <a:pt x="3535" y="2979"/>
                    <a:pt x="3517" y="2984"/>
                  </a:cubicBezTo>
                  <a:lnTo>
                    <a:pt x="1576" y="3548"/>
                  </a:lnTo>
                  <a:cubicBezTo>
                    <a:pt x="1541" y="3209"/>
                    <a:pt x="1479" y="2875"/>
                    <a:pt x="1388" y="2547"/>
                  </a:cubicBezTo>
                  <a:cubicBezTo>
                    <a:pt x="1393" y="2547"/>
                    <a:pt x="1397" y="2545"/>
                    <a:pt x="1400" y="2544"/>
                  </a:cubicBezTo>
                  <a:lnTo>
                    <a:pt x="3590" y="1701"/>
                  </a:lnTo>
                  <a:cubicBezTo>
                    <a:pt x="3762" y="1635"/>
                    <a:pt x="3699" y="1384"/>
                    <a:pt x="3545" y="1384"/>
                  </a:cubicBezTo>
                  <a:cubicBezTo>
                    <a:pt x="3527" y="1384"/>
                    <a:pt x="3507" y="1388"/>
                    <a:pt x="3485" y="1396"/>
                  </a:cubicBezTo>
                  <a:lnTo>
                    <a:pt x="1295" y="2239"/>
                  </a:lnTo>
                  <a:lnTo>
                    <a:pt x="1294" y="2239"/>
                  </a:lnTo>
                  <a:cubicBezTo>
                    <a:pt x="1146" y="1792"/>
                    <a:pt x="945" y="1367"/>
                    <a:pt x="698" y="967"/>
                  </a:cubicBezTo>
                  <a:cubicBezTo>
                    <a:pt x="1278" y="678"/>
                    <a:pt x="1890" y="458"/>
                    <a:pt x="2522" y="312"/>
                  </a:cubicBezTo>
                  <a:cubicBezTo>
                    <a:pt x="2606" y="291"/>
                    <a:pt x="2648" y="182"/>
                    <a:pt x="2621" y="107"/>
                  </a:cubicBezTo>
                  <a:cubicBezTo>
                    <a:pt x="2596" y="35"/>
                    <a:pt x="2534" y="1"/>
                    <a:pt x="2466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2381;p73">
              <a:extLst>
                <a:ext uri="{FF2B5EF4-FFF2-40B4-BE49-F238E27FC236}">
                  <a16:creationId xmlns:a16="http://schemas.microsoft.com/office/drawing/2014/main" id="{B76A4D60-1A17-40AE-AE7D-33AEE2823110}"/>
                </a:ext>
              </a:extLst>
            </p:cNvPr>
            <p:cNvSpPr/>
            <p:nvPr/>
          </p:nvSpPr>
          <p:spPr>
            <a:xfrm>
              <a:off x="5687251" y="1963208"/>
              <a:ext cx="104048" cy="108277"/>
            </a:xfrm>
            <a:custGeom>
              <a:avLst/>
              <a:gdLst/>
              <a:ahLst/>
              <a:cxnLst/>
              <a:rect l="l" t="t" r="r" b="b"/>
              <a:pathLst>
                <a:path w="3715" h="3866" extrusionOk="0">
                  <a:moveTo>
                    <a:pt x="1069" y="1"/>
                  </a:moveTo>
                  <a:cubicBezTo>
                    <a:pt x="918" y="1"/>
                    <a:pt x="768" y="30"/>
                    <a:pt x="625" y="98"/>
                  </a:cubicBezTo>
                  <a:cubicBezTo>
                    <a:pt x="323" y="243"/>
                    <a:pt x="159" y="556"/>
                    <a:pt x="91" y="871"/>
                  </a:cubicBezTo>
                  <a:cubicBezTo>
                    <a:pt x="0" y="1292"/>
                    <a:pt x="8" y="1744"/>
                    <a:pt x="16" y="2173"/>
                  </a:cubicBezTo>
                  <a:cubicBezTo>
                    <a:pt x="28" y="2663"/>
                    <a:pt x="73" y="3151"/>
                    <a:pt x="150" y="3635"/>
                  </a:cubicBezTo>
                  <a:cubicBezTo>
                    <a:pt x="161" y="3707"/>
                    <a:pt x="238" y="3753"/>
                    <a:pt x="309" y="3753"/>
                  </a:cubicBezTo>
                  <a:cubicBezTo>
                    <a:pt x="311" y="3753"/>
                    <a:pt x="314" y="3753"/>
                    <a:pt x="316" y="3753"/>
                  </a:cubicBezTo>
                  <a:cubicBezTo>
                    <a:pt x="348" y="3799"/>
                    <a:pt x="396" y="3834"/>
                    <a:pt x="451" y="3850"/>
                  </a:cubicBezTo>
                  <a:cubicBezTo>
                    <a:pt x="486" y="3861"/>
                    <a:pt x="520" y="3866"/>
                    <a:pt x="554" y="3866"/>
                  </a:cubicBezTo>
                  <a:cubicBezTo>
                    <a:pt x="688" y="3866"/>
                    <a:pt x="816" y="3792"/>
                    <a:pt x="933" y="3730"/>
                  </a:cubicBezTo>
                  <a:cubicBezTo>
                    <a:pt x="1304" y="3533"/>
                    <a:pt x="1672" y="3328"/>
                    <a:pt x="2033" y="3115"/>
                  </a:cubicBezTo>
                  <a:cubicBezTo>
                    <a:pt x="2391" y="2906"/>
                    <a:pt x="2743" y="2689"/>
                    <a:pt x="3090" y="2465"/>
                  </a:cubicBezTo>
                  <a:cubicBezTo>
                    <a:pt x="3261" y="2356"/>
                    <a:pt x="3452" y="2255"/>
                    <a:pt x="3606" y="2122"/>
                  </a:cubicBezTo>
                  <a:cubicBezTo>
                    <a:pt x="3667" y="2071"/>
                    <a:pt x="3715" y="1999"/>
                    <a:pt x="3715" y="1916"/>
                  </a:cubicBezTo>
                  <a:cubicBezTo>
                    <a:pt x="3713" y="1805"/>
                    <a:pt x="3638" y="1727"/>
                    <a:pt x="3564" y="1654"/>
                  </a:cubicBezTo>
                  <a:cubicBezTo>
                    <a:pt x="3272" y="1371"/>
                    <a:pt x="2969" y="1099"/>
                    <a:pt x="2655" y="842"/>
                  </a:cubicBezTo>
                  <a:cubicBezTo>
                    <a:pt x="2355" y="593"/>
                    <a:pt x="2044" y="323"/>
                    <a:pt x="1689" y="153"/>
                  </a:cubicBezTo>
                  <a:cubicBezTo>
                    <a:pt x="1495" y="60"/>
                    <a:pt x="1281" y="1"/>
                    <a:pt x="1069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382;p73">
              <a:extLst>
                <a:ext uri="{FF2B5EF4-FFF2-40B4-BE49-F238E27FC236}">
                  <a16:creationId xmlns:a16="http://schemas.microsoft.com/office/drawing/2014/main" id="{8431E9C5-241B-42D4-BADE-048A296893BB}"/>
                </a:ext>
              </a:extLst>
            </p:cNvPr>
            <p:cNvSpPr/>
            <p:nvPr/>
          </p:nvSpPr>
          <p:spPr>
            <a:xfrm>
              <a:off x="5787658" y="1890444"/>
              <a:ext cx="117688" cy="123569"/>
            </a:xfrm>
            <a:custGeom>
              <a:avLst/>
              <a:gdLst/>
              <a:ahLst/>
              <a:cxnLst/>
              <a:rect l="l" t="t" r="r" b="b"/>
              <a:pathLst>
                <a:path w="4202" h="4412" extrusionOk="0">
                  <a:moveTo>
                    <a:pt x="1537" y="0"/>
                  </a:moveTo>
                  <a:cubicBezTo>
                    <a:pt x="1534" y="0"/>
                    <a:pt x="1531" y="0"/>
                    <a:pt x="1528" y="0"/>
                  </a:cubicBezTo>
                  <a:cubicBezTo>
                    <a:pt x="1154" y="2"/>
                    <a:pt x="779" y="124"/>
                    <a:pt x="509" y="388"/>
                  </a:cubicBezTo>
                  <a:cubicBezTo>
                    <a:pt x="255" y="637"/>
                    <a:pt x="123" y="981"/>
                    <a:pt x="67" y="1327"/>
                  </a:cubicBezTo>
                  <a:cubicBezTo>
                    <a:pt x="1" y="1753"/>
                    <a:pt x="27" y="2183"/>
                    <a:pt x="43" y="2612"/>
                  </a:cubicBezTo>
                  <a:cubicBezTo>
                    <a:pt x="64" y="3160"/>
                    <a:pt x="86" y="3707"/>
                    <a:pt x="108" y="4255"/>
                  </a:cubicBezTo>
                  <a:cubicBezTo>
                    <a:pt x="112" y="4359"/>
                    <a:pt x="194" y="4411"/>
                    <a:pt x="274" y="4411"/>
                  </a:cubicBezTo>
                  <a:cubicBezTo>
                    <a:pt x="288" y="4411"/>
                    <a:pt x="302" y="4410"/>
                    <a:pt x="316" y="4406"/>
                  </a:cubicBezTo>
                  <a:cubicBezTo>
                    <a:pt x="326" y="4409"/>
                    <a:pt x="336" y="4410"/>
                    <a:pt x="347" y="4410"/>
                  </a:cubicBezTo>
                  <a:cubicBezTo>
                    <a:pt x="375" y="4410"/>
                    <a:pt x="403" y="4401"/>
                    <a:pt x="428" y="4386"/>
                  </a:cubicBezTo>
                  <a:cubicBezTo>
                    <a:pt x="1212" y="3905"/>
                    <a:pt x="1980" y="3396"/>
                    <a:pt x="2727" y="2860"/>
                  </a:cubicBezTo>
                  <a:cubicBezTo>
                    <a:pt x="3094" y="2594"/>
                    <a:pt x="3458" y="2322"/>
                    <a:pt x="3815" y="2043"/>
                  </a:cubicBezTo>
                  <a:cubicBezTo>
                    <a:pt x="3971" y="1924"/>
                    <a:pt x="4202" y="1785"/>
                    <a:pt x="4104" y="1552"/>
                  </a:cubicBezTo>
                  <a:cubicBezTo>
                    <a:pt x="4062" y="1453"/>
                    <a:pt x="3972" y="1388"/>
                    <a:pt x="3894" y="1320"/>
                  </a:cubicBezTo>
                  <a:lnTo>
                    <a:pt x="3635" y="1093"/>
                  </a:lnTo>
                  <a:cubicBezTo>
                    <a:pt x="3039" y="572"/>
                    <a:pt x="2377" y="0"/>
                    <a:pt x="1537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383;p73">
              <a:extLst>
                <a:ext uri="{FF2B5EF4-FFF2-40B4-BE49-F238E27FC236}">
                  <a16:creationId xmlns:a16="http://schemas.microsoft.com/office/drawing/2014/main" id="{D5ED9DF6-2CFC-4CAF-B9B7-7D0CFE305A35}"/>
                </a:ext>
              </a:extLst>
            </p:cNvPr>
            <p:cNvSpPr/>
            <p:nvPr/>
          </p:nvSpPr>
          <p:spPr>
            <a:xfrm>
              <a:off x="5883108" y="1574912"/>
              <a:ext cx="237027" cy="357040"/>
            </a:xfrm>
            <a:custGeom>
              <a:avLst/>
              <a:gdLst/>
              <a:ahLst/>
              <a:cxnLst/>
              <a:rect l="l" t="t" r="r" b="b"/>
              <a:pathLst>
                <a:path w="8463" h="12748" extrusionOk="0">
                  <a:moveTo>
                    <a:pt x="5952" y="0"/>
                  </a:moveTo>
                  <a:cubicBezTo>
                    <a:pt x="5671" y="0"/>
                    <a:pt x="5392" y="39"/>
                    <a:pt x="5120" y="132"/>
                  </a:cubicBezTo>
                  <a:cubicBezTo>
                    <a:pt x="4934" y="196"/>
                    <a:pt x="4746" y="286"/>
                    <a:pt x="4611" y="433"/>
                  </a:cubicBezTo>
                  <a:cubicBezTo>
                    <a:pt x="4478" y="581"/>
                    <a:pt x="4409" y="764"/>
                    <a:pt x="4386" y="960"/>
                  </a:cubicBezTo>
                  <a:cubicBezTo>
                    <a:pt x="4340" y="1360"/>
                    <a:pt x="4462" y="1794"/>
                    <a:pt x="4571" y="2175"/>
                  </a:cubicBezTo>
                  <a:cubicBezTo>
                    <a:pt x="4815" y="3018"/>
                    <a:pt x="5223" y="3805"/>
                    <a:pt x="5770" y="4491"/>
                  </a:cubicBezTo>
                  <a:cubicBezTo>
                    <a:pt x="5723" y="4474"/>
                    <a:pt x="5677" y="4458"/>
                    <a:pt x="5629" y="4442"/>
                  </a:cubicBezTo>
                  <a:cubicBezTo>
                    <a:pt x="5415" y="4368"/>
                    <a:pt x="5198" y="4300"/>
                    <a:pt x="4980" y="4237"/>
                  </a:cubicBezTo>
                  <a:cubicBezTo>
                    <a:pt x="4544" y="4109"/>
                    <a:pt x="4078" y="3960"/>
                    <a:pt x="3619" y="3957"/>
                  </a:cubicBezTo>
                  <a:cubicBezTo>
                    <a:pt x="3617" y="3957"/>
                    <a:pt x="3615" y="3957"/>
                    <a:pt x="3613" y="3957"/>
                  </a:cubicBezTo>
                  <a:cubicBezTo>
                    <a:pt x="3237" y="3957"/>
                    <a:pt x="2850" y="4095"/>
                    <a:pt x="2626" y="4409"/>
                  </a:cubicBezTo>
                  <a:cubicBezTo>
                    <a:pt x="2379" y="4757"/>
                    <a:pt x="2430" y="5241"/>
                    <a:pt x="2504" y="5637"/>
                  </a:cubicBezTo>
                  <a:cubicBezTo>
                    <a:pt x="2602" y="6145"/>
                    <a:pt x="2783" y="6641"/>
                    <a:pt x="2956" y="7128"/>
                  </a:cubicBezTo>
                  <a:cubicBezTo>
                    <a:pt x="3131" y="7617"/>
                    <a:pt x="3321" y="8101"/>
                    <a:pt x="3527" y="8581"/>
                  </a:cubicBezTo>
                  <a:cubicBezTo>
                    <a:pt x="3327" y="8485"/>
                    <a:pt x="3093" y="8440"/>
                    <a:pt x="2882" y="8376"/>
                  </a:cubicBezTo>
                  <a:cubicBezTo>
                    <a:pt x="2657" y="8308"/>
                    <a:pt x="2433" y="8238"/>
                    <a:pt x="2209" y="8172"/>
                  </a:cubicBezTo>
                  <a:cubicBezTo>
                    <a:pt x="1918" y="8086"/>
                    <a:pt x="1608" y="8008"/>
                    <a:pt x="1301" y="8008"/>
                  </a:cubicBezTo>
                  <a:cubicBezTo>
                    <a:pt x="1234" y="8008"/>
                    <a:pt x="1168" y="8012"/>
                    <a:pt x="1102" y="8020"/>
                  </a:cubicBezTo>
                  <a:cubicBezTo>
                    <a:pt x="731" y="8063"/>
                    <a:pt x="403" y="8249"/>
                    <a:pt x="217" y="8579"/>
                  </a:cubicBezTo>
                  <a:cubicBezTo>
                    <a:pt x="37" y="8898"/>
                    <a:pt x="0" y="9280"/>
                    <a:pt x="8" y="9639"/>
                  </a:cubicBezTo>
                  <a:cubicBezTo>
                    <a:pt x="29" y="10660"/>
                    <a:pt x="255" y="11685"/>
                    <a:pt x="637" y="12629"/>
                  </a:cubicBezTo>
                  <a:cubicBezTo>
                    <a:pt x="663" y="12696"/>
                    <a:pt x="721" y="12748"/>
                    <a:pt x="791" y="12748"/>
                  </a:cubicBezTo>
                  <a:cubicBezTo>
                    <a:pt x="805" y="12748"/>
                    <a:pt x="820" y="12746"/>
                    <a:pt x="834" y="12741"/>
                  </a:cubicBezTo>
                  <a:cubicBezTo>
                    <a:pt x="911" y="12721"/>
                    <a:pt x="980" y="12625"/>
                    <a:pt x="948" y="12544"/>
                  </a:cubicBezTo>
                  <a:cubicBezTo>
                    <a:pt x="933" y="12509"/>
                    <a:pt x="920" y="12474"/>
                    <a:pt x="906" y="12439"/>
                  </a:cubicBezTo>
                  <a:cubicBezTo>
                    <a:pt x="1497" y="11865"/>
                    <a:pt x="2087" y="11285"/>
                    <a:pt x="2615" y="10652"/>
                  </a:cubicBezTo>
                  <a:cubicBezTo>
                    <a:pt x="2888" y="10326"/>
                    <a:pt x="3141" y="9985"/>
                    <a:pt x="3372" y="9627"/>
                  </a:cubicBezTo>
                  <a:cubicBezTo>
                    <a:pt x="3482" y="9453"/>
                    <a:pt x="3600" y="9272"/>
                    <a:pt x="3684" y="9084"/>
                  </a:cubicBezTo>
                  <a:cubicBezTo>
                    <a:pt x="3754" y="8931"/>
                    <a:pt x="3747" y="8770"/>
                    <a:pt x="3641" y="8659"/>
                  </a:cubicBezTo>
                  <a:lnTo>
                    <a:pt x="3642" y="8659"/>
                  </a:lnTo>
                  <a:cubicBezTo>
                    <a:pt x="3673" y="8681"/>
                    <a:pt x="3709" y="8694"/>
                    <a:pt x="3745" y="8696"/>
                  </a:cubicBezTo>
                  <a:cubicBezTo>
                    <a:pt x="3751" y="8696"/>
                    <a:pt x="3757" y="8696"/>
                    <a:pt x="3762" y="8696"/>
                  </a:cubicBezTo>
                  <a:cubicBezTo>
                    <a:pt x="3855" y="8696"/>
                    <a:pt x="3918" y="8640"/>
                    <a:pt x="3970" y="8566"/>
                  </a:cubicBezTo>
                  <a:cubicBezTo>
                    <a:pt x="4045" y="8463"/>
                    <a:pt x="4111" y="8354"/>
                    <a:pt x="4181" y="8249"/>
                  </a:cubicBezTo>
                  <a:cubicBezTo>
                    <a:pt x="4444" y="7854"/>
                    <a:pt x="4704" y="7459"/>
                    <a:pt x="4964" y="7062"/>
                  </a:cubicBezTo>
                  <a:cubicBezTo>
                    <a:pt x="5223" y="6667"/>
                    <a:pt x="5482" y="6269"/>
                    <a:pt x="5739" y="5872"/>
                  </a:cubicBezTo>
                  <a:cubicBezTo>
                    <a:pt x="5870" y="5670"/>
                    <a:pt x="6001" y="5466"/>
                    <a:pt x="6130" y="5265"/>
                  </a:cubicBezTo>
                  <a:cubicBezTo>
                    <a:pt x="6195" y="5164"/>
                    <a:pt x="6277" y="5045"/>
                    <a:pt x="6296" y="4926"/>
                  </a:cubicBezTo>
                  <a:cubicBezTo>
                    <a:pt x="6787" y="4116"/>
                    <a:pt x="7291" y="3313"/>
                    <a:pt x="7763" y="2492"/>
                  </a:cubicBezTo>
                  <a:cubicBezTo>
                    <a:pt x="7984" y="2110"/>
                    <a:pt x="8186" y="1711"/>
                    <a:pt x="8316" y="1287"/>
                  </a:cubicBezTo>
                  <a:cubicBezTo>
                    <a:pt x="8375" y="1095"/>
                    <a:pt x="8462" y="853"/>
                    <a:pt x="8334" y="672"/>
                  </a:cubicBezTo>
                  <a:cubicBezTo>
                    <a:pt x="8218" y="508"/>
                    <a:pt x="7958" y="460"/>
                    <a:pt x="7779" y="396"/>
                  </a:cubicBezTo>
                  <a:cubicBezTo>
                    <a:pt x="7202" y="190"/>
                    <a:pt x="6574" y="0"/>
                    <a:pt x="5952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384;p73">
              <a:extLst>
                <a:ext uri="{FF2B5EF4-FFF2-40B4-BE49-F238E27FC236}">
                  <a16:creationId xmlns:a16="http://schemas.microsoft.com/office/drawing/2014/main" id="{1CB05FB3-151C-47AB-9537-9270DCA9FF8A}"/>
                </a:ext>
              </a:extLst>
            </p:cNvPr>
            <p:cNvSpPr/>
            <p:nvPr/>
          </p:nvSpPr>
          <p:spPr>
            <a:xfrm>
              <a:off x="5603705" y="217472"/>
              <a:ext cx="1248546" cy="2034017"/>
            </a:xfrm>
            <a:custGeom>
              <a:avLst/>
              <a:gdLst/>
              <a:ahLst/>
              <a:cxnLst/>
              <a:rect l="l" t="t" r="r" b="b"/>
              <a:pathLst>
                <a:path w="44579" h="72624" extrusionOk="0">
                  <a:moveTo>
                    <a:pt x="22320" y="1"/>
                  </a:moveTo>
                  <a:cubicBezTo>
                    <a:pt x="20835" y="1"/>
                    <a:pt x="19177" y="1122"/>
                    <a:pt x="20072" y="4452"/>
                  </a:cubicBezTo>
                  <a:cubicBezTo>
                    <a:pt x="20072" y="4452"/>
                    <a:pt x="16206" y="5735"/>
                    <a:pt x="14949" y="7132"/>
                  </a:cubicBezTo>
                  <a:cubicBezTo>
                    <a:pt x="14949" y="7132"/>
                    <a:pt x="13594" y="4505"/>
                    <a:pt x="11552" y="4505"/>
                  </a:cubicBezTo>
                  <a:cubicBezTo>
                    <a:pt x="10992" y="4505"/>
                    <a:pt x="10380" y="4702"/>
                    <a:pt x="9731" y="5206"/>
                  </a:cubicBezTo>
                  <a:cubicBezTo>
                    <a:pt x="6711" y="7544"/>
                    <a:pt x="11605" y="20642"/>
                    <a:pt x="11605" y="20642"/>
                  </a:cubicBezTo>
                  <a:cubicBezTo>
                    <a:pt x="11605" y="20642"/>
                    <a:pt x="10018" y="29309"/>
                    <a:pt x="11756" y="38272"/>
                  </a:cubicBezTo>
                  <a:lnTo>
                    <a:pt x="15612" y="41985"/>
                  </a:lnTo>
                  <a:cubicBezTo>
                    <a:pt x="15612" y="41985"/>
                    <a:pt x="12409" y="47103"/>
                    <a:pt x="12867" y="47676"/>
                  </a:cubicBezTo>
                  <a:cubicBezTo>
                    <a:pt x="13324" y="48247"/>
                    <a:pt x="17270" y="50478"/>
                    <a:pt x="17270" y="50478"/>
                  </a:cubicBezTo>
                  <a:cubicBezTo>
                    <a:pt x="17270" y="50478"/>
                    <a:pt x="11367" y="60142"/>
                    <a:pt x="9601" y="61858"/>
                  </a:cubicBezTo>
                  <a:cubicBezTo>
                    <a:pt x="7834" y="63574"/>
                    <a:pt x="6176" y="63631"/>
                    <a:pt x="4288" y="64774"/>
                  </a:cubicBezTo>
                  <a:cubicBezTo>
                    <a:pt x="2402" y="65918"/>
                    <a:pt x="0" y="65803"/>
                    <a:pt x="2058" y="67748"/>
                  </a:cubicBezTo>
                  <a:cubicBezTo>
                    <a:pt x="3223" y="68848"/>
                    <a:pt x="6345" y="69563"/>
                    <a:pt x="9718" y="69563"/>
                  </a:cubicBezTo>
                  <a:cubicBezTo>
                    <a:pt x="12307" y="69563"/>
                    <a:pt x="15044" y="69141"/>
                    <a:pt x="17155" y="68147"/>
                  </a:cubicBezTo>
                  <a:lnTo>
                    <a:pt x="17155" y="68147"/>
                  </a:lnTo>
                  <a:cubicBezTo>
                    <a:pt x="17155" y="68147"/>
                    <a:pt x="17042" y="69577"/>
                    <a:pt x="20816" y="71407"/>
                  </a:cubicBezTo>
                  <a:cubicBezTo>
                    <a:pt x="22628" y="72286"/>
                    <a:pt x="24441" y="72624"/>
                    <a:pt x="25854" y="72624"/>
                  </a:cubicBezTo>
                  <a:cubicBezTo>
                    <a:pt x="27384" y="72624"/>
                    <a:pt x="28446" y="72228"/>
                    <a:pt x="28535" y="71693"/>
                  </a:cubicBezTo>
                  <a:cubicBezTo>
                    <a:pt x="28707" y="70663"/>
                    <a:pt x="27278" y="68948"/>
                    <a:pt x="27278" y="68948"/>
                  </a:cubicBezTo>
                  <a:lnTo>
                    <a:pt x="28250" y="59799"/>
                  </a:lnTo>
                  <a:lnTo>
                    <a:pt x="30150" y="59825"/>
                  </a:lnTo>
                  <a:lnTo>
                    <a:pt x="31497" y="68935"/>
                  </a:lnTo>
                  <a:cubicBezTo>
                    <a:pt x="31497" y="68935"/>
                    <a:pt x="34627" y="70135"/>
                    <a:pt x="36471" y="70735"/>
                  </a:cubicBezTo>
                  <a:cubicBezTo>
                    <a:pt x="37251" y="70989"/>
                    <a:pt x="38284" y="71166"/>
                    <a:pt x="39177" y="71166"/>
                  </a:cubicBezTo>
                  <a:cubicBezTo>
                    <a:pt x="40398" y="71166"/>
                    <a:pt x="41358" y="70836"/>
                    <a:pt x="41060" y="69920"/>
                  </a:cubicBezTo>
                  <a:cubicBezTo>
                    <a:pt x="40546" y="68333"/>
                    <a:pt x="39087" y="66918"/>
                    <a:pt x="39087" y="66918"/>
                  </a:cubicBezTo>
                  <a:cubicBezTo>
                    <a:pt x="39087" y="66918"/>
                    <a:pt x="39129" y="58427"/>
                    <a:pt x="39087" y="57181"/>
                  </a:cubicBezTo>
                  <a:cubicBezTo>
                    <a:pt x="39087" y="57181"/>
                    <a:pt x="39383" y="52598"/>
                    <a:pt x="39087" y="49958"/>
                  </a:cubicBezTo>
                  <a:lnTo>
                    <a:pt x="44579" y="45301"/>
                  </a:lnTo>
                  <a:cubicBezTo>
                    <a:pt x="44579" y="45301"/>
                    <a:pt x="44192" y="40759"/>
                    <a:pt x="41275" y="37926"/>
                  </a:cubicBezTo>
                  <a:lnTo>
                    <a:pt x="35615" y="41699"/>
                  </a:lnTo>
                  <a:lnTo>
                    <a:pt x="34870" y="40284"/>
                  </a:lnTo>
                  <a:lnTo>
                    <a:pt x="33922" y="10794"/>
                  </a:lnTo>
                  <a:cubicBezTo>
                    <a:pt x="33922" y="10794"/>
                    <a:pt x="34714" y="8226"/>
                    <a:pt x="33280" y="6678"/>
                  </a:cubicBezTo>
                  <a:cubicBezTo>
                    <a:pt x="32051" y="5353"/>
                    <a:pt x="28079" y="4890"/>
                    <a:pt x="26272" y="4890"/>
                  </a:cubicBezTo>
                  <a:cubicBezTo>
                    <a:pt x="25970" y="4890"/>
                    <a:pt x="25729" y="4903"/>
                    <a:pt x="25571" y="4927"/>
                  </a:cubicBezTo>
                  <a:cubicBezTo>
                    <a:pt x="25571" y="4927"/>
                    <a:pt x="24978" y="2074"/>
                    <a:pt x="24110" y="753"/>
                  </a:cubicBezTo>
                  <a:cubicBezTo>
                    <a:pt x="23813" y="302"/>
                    <a:pt x="23090" y="1"/>
                    <a:pt x="22320" y="1"/>
                  </a:cubicBez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385;p73">
              <a:extLst>
                <a:ext uri="{FF2B5EF4-FFF2-40B4-BE49-F238E27FC236}">
                  <a16:creationId xmlns:a16="http://schemas.microsoft.com/office/drawing/2014/main" id="{75673305-DCCE-4191-A28D-76BFFBE45FA3}"/>
                </a:ext>
              </a:extLst>
            </p:cNvPr>
            <p:cNvSpPr/>
            <p:nvPr/>
          </p:nvSpPr>
          <p:spPr>
            <a:xfrm>
              <a:off x="5787014" y="1270414"/>
              <a:ext cx="252011" cy="266211"/>
            </a:xfrm>
            <a:custGeom>
              <a:avLst/>
              <a:gdLst/>
              <a:ahLst/>
              <a:cxnLst/>
              <a:rect l="l" t="t" r="r" b="b"/>
              <a:pathLst>
                <a:path w="8998" h="9505" extrusionOk="0">
                  <a:moveTo>
                    <a:pt x="3002" y="1"/>
                  </a:moveTo>
                  <a:cubicBezTo>
                    <a:pt x="2615" y="1"/>
                    <a:pt x="2243" y="147"/>
                    <a:pt x="2027" y="510"/>
                  </a:cubicBezTo>
                  <a:cubicBezTo>
                    <a:pt x="1882" y="753"/>
                    <a:pt x="1855" y="1052"/>
                    <a:pt x="1965" y="1308"/>
                  </a:cubicBezTo>
                  <a:cubicBezTo>
                    <a:pt x="1823" y="1238"/>
                    <a:pt x="1666" y="1202"/>
                    <a:pt x="1510" y="1202"/>
                  </a:cubicBezTo>
                  <a:cubicBezTo>
                    <a:pt x="1250" y="1202"/>
                    <a:pt x="991" y="1299"/>
                    <a:pt x="801" y="1493"/>
                  </a:cubicBezTo>
                  <a:cubicBezTo>
                    <a:pt x="512" y="1786"/>
                    <a:pt x="462" y="2270"/>
                    <a:pt x="647" y="2632"/>
                  </a:cubicBezTo>
                  <a:cubicBezTo>
                    <a:pt x="381" y="2700"/>
                    <a:pt x="163" y="2914"/>
                    <a:pt x="130" y="3217"/>
                  </a:cubicBezTo>
                  <a:cubicBezTo>
                    <a:pt x="102" y="3466"/>
                    <a:pt x="183" y="3697"/>
                    <a:pt x="300" y="3911"/>
                  </a:cubicBezTo>
                  <a:cubicBezTo>
                    <a:pt x="358" y="4020"/>
                    <a:pt x="423" y="4123"/>
                    <a:pt x="497" y="4220"/>
                  </a:cubicBezTo>
                  <a:cubicBezTo>
                    <a:pt x="390" y="4249"/>
                    <a:pt x="294" y="4309"/>
                    <a:pt x="220" y="4392"/>
                  </a:cubicBezTo>
                  <a:cubicBezTo>
                    <a:pt x="0" y="4643"/>
                    <a:pt x="58" y="5028"/>
                    <a:pt x="230" y="5287"/>
                  </a:cubicBezTo>
                  <a:cubicBezTo>
                    <a:pt x="419" y="5573"/>
                    <a:pt x="734" y="5774"/>
                    <a:pt x="1009" y="5970"/>
                  </a:cubicBezTo>
                  <a:cubicBezTo>
                    <a:pt x="1313" y="6186"/>
                    <a:pt x="1625" y="6391"/>
                    <a:pt x="1945" y="6585"/>
                  </a:cubicBezTo>
                  <a:cubicBezTo>
                    <a:pt x="2285" y="6788"/>
                    <a:pt x="2632" y="6977"/>
                    <a:pt x="2990" y="7150"/>
                  </a:cubicBezTo>
                  <a:cubicBezTo>
                    <a:pt x="3484" y="7872"/>
                    <a:pt x="4393" y="8366"/>
                    <a:pt x="5110" y="8785"/>
                  </a:cubicBezTo>
                  <a:cubicBezTo>
                    <a:pt x="5459" y="8988"/>
                    <a:pt x="5810" y="9184"/>
                    <a:pt x="6166" y="9375"/>
                  </a:cubicBezTo>
                  <a:cubicBezTo>
                    <a:pt x="6181" y="9383"/>
                    <a:pt x="6197" y="9389"/>
                    <a:pt x="6214" y="9392"/>
                  </a:cubicBezTo>
                  <a:cubicBezTo>
                    <a:pt x="6240" y="9459"/>
                    <a:pt x="6311" y="9504"/>
                    <a:pt x="6378" y="9504"/>
                  </a:cubicBezTo>
                  <a:cubicBezTo>
                    <a:pt x="6430" y="9504"/>
                    <a:pt x="6479" y="9477"/>
                    <a:pt x="6505" y="9413"/>
                  </a:cubicBezTo>
                  <a:cubicBezTo>
                    <a:pt x="6841" y="8562"/>
                    <a:pt x="7211" y="7728"/>
                    <a:pt x="7618" y="6910"/>
                  </a:cubicBezTo>
                  <a:cubicBezTo>
                    <a:pt x="7820" y="6505"/>
                    <a:pt x="8029" y="6104"/>
                    <a:pt x="8249" y="5707"/>
                  </a:cubicBezTo>
                  <a:cubicBezTo>
                    <a:pt x="8358" y="5508"/>
                    <a:pt x="8470" y="5310"/>
                    <a:pt x="8584" y="5115"/>
                  </a:cubicBezTo>
                  <a:cubicBezTo>
                    <a:pt x="8690" y="4932"/>
                    <a:pt x="8829" y="4749"/>
                    <a:pt x="8907" y="4553"/>
                  </a:cubicBezTo>
                  <a:cubicBezTo>
                    <a:pt x="8997" y="4328"/>
                    <a:pt x="8892" y="4146"/>
                    <a:pt x="8785" y="3950"/>
                  </a:cubicBezTo>
                  <a:cubicBezTo>
                    <a:pt x="8676" y="3754"/>
                    <a:pt x="8565" y="3560"/>
                    <a:pt x="8451" y="3369"/>
                  </a:cubicBezTo>
                  <a:cubicBezTo>
                    <a:pt x="8220" y="2985"/>
                    <a:pt x="7977" y="2610"/>
                    <a:pt x="7720" y="2244"/>
                  </a:cubicBezTo>
                  <a:cubicBezTo>
                    <a:pt x="7462" y="1878"/>
                    <a:pt x="7192" y="1522"/>
                    <a:pt x="6909" y="1174"/>
                  </a:cubicBezTo>
                  <a:cubicBezTo>
                    <a:pt x="6646" y="852"/>
                    <a:pt x="6375" y="515"/>
                    <a:pt x="6027" y="281"/>
                  </a:cubicBezTo>
                  <a:cubicBezTo>
                    <a:pt x="5869" y="174"/>
                    <a:pt x="5681" y="68"/>
                    <a:pt x="5485" y="68"/>
                  </a:cubicBezTo>
                  <a:cubicBezTo>
                    <a:pt x="5455" y="68"/>
                    <a:pt x="5426" y="71"/>
                    <a:pt x="5396" y="76"/>
                  </a:cubicBezTo>
                  <a:cubicBezTo>
                    <a:pt x="5158" y="118"/>
                    <a:pt x="5052" y="321"/>
                    <a:pt x="5001" y="538"/>
                  </a:cubicBezTo>
                  <a:cubicBezTo>
                    <a:pt x="4964" y="703"/>
                    <a:pt x="4956" y="875"/>
                    <a:pt x="4976" y="1043"/>
                  </a:cubicBezTo>
                  <a:lnTo>
                    <a:pt x="4597" y="743"/>
                  </a:lnTo>
                  <a:cubicBezTo>
                    <a:pt x="4329" y="532"/>
                    <a:pt x="4058" y="318"/>
                    <a:pt x="3748" y="172"/>
                  </a:cubicBezTo>
                  <a:cubicBezTo>
                    <a:pt x="3520" y="65"/>
                    <a:pt x="3257" y="1"/>
                    <a:pt x="3002" y="1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386;p73">
              <a:extLst>
                <a:ext uri="{FF2B5EF4-FFF2-40B4-BE49-F238E27FC236}">
                  <a16:creationId xmlns:a16="http://schemas.microsoft.com/office/drawing/2014/main" id="{51635F01-50A7-44E0-8371-E66FABEEB9F2}"/>
                </a:ext>
              </a:extLst>
            </p:cNvPr>
            <p:cNvSpPr/>
            <p:nvPr/>
          </p:nvSpPr>
          <p:spPr>
            <a:xfrm>
              <a:off x="5922963" y="1286631"/>
              <a:ext cx="74192" cy="109061"/>
            </a:xfrm>
            <a:custGeom>
              <a:avLst/>
              <a:gdLst/>
              <a:ahLst/>
              <a:cxnLst/>
              <a:rect l="l" t="t" r="r" b="b"/>
              <a:pathLst>
                <a:path w="2649" h="3894" extrusionOk="0">
                  <a:moveTo>
                    <a:pt x="207" y="1"/>
                  </a:moveTo>
                  <a:cubicBezTo>
                    <a:pt x="103" y="1"/>
                    <a:pt x="0" y="88"/>
                    <a:pt x="54" y="209"/>
                  </a:cubicBezTo>
                  <a:cubicBezTo>
                    <a:pt x="232" y="608"/>
                    <a:pt x="433" y="1007"/>
                    <a:pt x="581" y="1419"/>
                  </a:cubicBezTo>
                  <a:cubicBezTo>
                    <a:pt x="652" y="1617"/>
                    <a:pt x="692" y="1816"/>
                    <a:pt x="677" y="2027"/>
                  </a:cubicBezTo>
                  <a:cubicBezTo>
                    <a:pt x="663" y="2223"/>
                    <a:pt x="644" y="2409"/>
                    <a:pt x="689" y="2604"/>
                  </a:cubicBezTo>
                  <a:cubicBezTo>
                    <a:pt x="875" y="3393"/>
                    <a:pt x="1718" y="3686"/>
                    <a:pt x="2405" y="3887"/>
                  </a:cubicBezTo>
                  <a:cubicBezTo>
                    <a:pt x="2422" y="3892"/>
                    <a:pt x="2438" y="3894"/>
                    <a:pt x="2452" y="3894"/>
                  </a:cubicBezTo>
                  <a:cubicBezTo>
                    <a:pt x="2614" y="3894"/>
                    <a:pt x="2649" y="3623"/>
                    <a:pt x="2468" y="3570"/>
                  </a:cubicBezTo>
                  <a:cubicBezTo>
                    <a:pt x="1876" y="3397"/>
                    <a:pt x="1014" y="3118"/>
                    <a:pt x="979" y="2371"/>
                  </a:cubicBezTo>
                  <a:cubicBezTo>
                    <a:pt x="972" y="2184"/>
                    <a:pt x="1014" y="1999"/>
                    <a:pt x="1001" y="1812"/>
                  </a:cubicBezTo>
                  <a:cubicBezTo>
                    <a:pt x="987" y="1614"/>
                    <a:pt x="929" y="1419"/>
                    <a:pt x="857" y="1235"/>
                  </a:cubicBezTo>
                  <a:cubicBezTo>
                    <a:pt x="708" y="850"/>
                    <a:pt x="525" y="476"/>
                    <a:pt x="357" y="98"/>
                  </a:cubicBezTo>
                  <a:cubicBezTo>
                    <a:pt x="327" y="30"/>
                    <a:pt x="266" y="1"/>
                    <a:pt x="207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387;p73">
              <a:extLst>
                <a:ext uri="{FF2B5EF4-FFF2-40B4-BE49-F238E27FC236}">
                  <a16:creationId xmlns:a16="http://schemas.microsoft.com/office/drawing/2014/main" id="{6D098458-9CE5-4D59-AB87-B7FA657E818C}"/>
                </a:ext>
              </a:extLst>
            </p:cNvPr>
            <p:cNvSpPr/>
            <p:nvPr/>
          </p:nvSpPr>
          <p:spPr>
            <a:xfrm>
              <a:off x="5800038" y="1305732"/>
              <a:ext cx="114775" cy="131187"/>
            </a:xfrm>
            <a:custGeom>
              <a:avLst/>
              <a:gdLst/>
              <a:ahLst/>
              <a:cxnLst/>
              <a:rect l="l" t="t" r="r" b="b"/>
              <a:pathLst>
                <a:path w="4098" h="4684" extrusionOk="0">
                  <a:moveTo>
                    <a:pt x="1686" y="0"/>
                  </a:moveTo>
                  <a:cubicBezTo>
                    <a:pt x="1627" y="0"/>
                    <a:pt x="1571" y="29"/>
                    <a:pt x="1542" y="89"/>
                  </a:cubicBezTo>
                  <a:cubicBezTo>
                    <a:pt x="1506" y="162"/>
                    <a:pt x="1535" y="274"/>
                    <a:pt x="1616" y="304"/>
                  </a:cubicBezTo>
                  <a:cubicBezTo>
                    <a:pt x="2225" y="525"/>
                    <a:pt x="2806" y="817"/>
                    <a:pt x="3348" y="1173"/>
                  </a:cubicBezTo>
                  <a:cubicBezTo>
                    <a:pt x="3055" y="1539"/>
                    <a:pt x="2805" y="1939"/>
                    <a:pt x="2604" y="2365"/>
                  </a:cubicBezTo>
                  <a:lnTo>
                    <a:pt x="2603" y="2365"/>
                  </a:lnTo>
                  <a:lnTo>
                    <a:pt x="529" y="1265"/>
                  </a:lnTo>
                  <a:cubicBezTo>
                    <a:pt x="504" y="1251"/>
                    <a:pt x="479" y="1245"/>
                    <a:pt x="456" y="1245"/>
                  </a:cubicBezTo>
                  <a:cubicBezTo>
                    <a:pt x="313" y="1245"/>
                    <a:pt x="232" y="1472"/>
                    <a:pt x="390" y="1555"/>
                  </a:cubicBezTo>
                  <a:lnTo>
                    <a:pt x="2462" y="2654"/>
                  </a:lnTo>
                  <a:cubicBezTo>
                    <a:pt x="2466" y="2655"/>
                    <a:pt x="2471" y="2658"/>
                    <a:pt x="2474" y="2660"/>
                  </a:cubicBezTo>
                  <a:cubicBezTo>
                    <a:pt x="2344" y="2974"/>
                    <a:pt x="2243" y="3299"/>
                    <a:pt x="2168" y="3631"/>
                  </a:cubicBezTo>
                  <a:lnTo>
                    <a:pt x="308" y="2839"/>
                  </a:lnTo>
                  <a:cubicBezTo>
                    <a:pt x="285" y="2829"/>
                    <a:pt x="263" y="2824"/>
                    <a:pt x="242" y="2824"/>
                  </a:cubicBezTo>
                  <a:cubicBezTo>
                    <a:pt x="89" y="2824"/>
                    <a:pt x="0" y="3056"/>
                    <a:pt x="169" y="3129"/>
                  </a:cubicBezTo>
                  <a:lnTo>
                    <a:pt x="2028" y="3921"/>
                  </a:lnTo>
                  <a:cubicBezTo>
                    <a:pt x="2048" y="3931"/>
                    <a:pt x="2070" y="3935"/>
                    <a:pt x="2092" y="3935"/>
                  </a:cubicBezTo>
                  <a:cubicBezTo>
                    <a:pt x="2098" y="3935"/>
                    <a:pt x="2103" y="3935"/>
                    <a:pt x="2109" y="3934"/>
                  </a:cubicBezTo>
                  <a:lnTo>
                    <a:pt x="2109" y="3934"/>
                  </a:lnTo>
                  <a:cubicBezTo>
                    <a:pt x="2077" y="4119"/>
                    <a:pt x="2055" y="4305"/>
                    <a:pt x="2041" y="4492"/>
                  </a:cubicBezTo>
                  <a:cubicBezTo>
                    <a:pt x="2035" y="4580"/>
                    <a:pt x="2077" y="4662"/>
                    <a:pt x="2168" y="4681"/>
                  </a:cubicBezTo>
                  <a:cubicBezTo>
                    <a:pt x="2177" y="4683"/>
                    <a:pt x="2186" y="4684"/>
                    <a:pt x="2196" y="4684"/>
                  </a:cubicBezTo>
                  <a:cubicBezTo>
                    <a:pt x="2268" y="4684"/>
                    <a:pt x="2351" y="4631"/>
                    <a:pt x="2357" y="4555"/>
                  </a:cubicBezTo>
                  <a:cubicBezTo>
                    <a:pt x="2456" y="3195"/>
                    <a:pt x="3033" y="1913"/>
                    <a:pt x="3986" y="938"/>
                  </a:cubicBezTo>
                  <a:cubicBezTo>
                    <a:pt x="4098" y="825"/>
                    <a:pt x="3983" y="678"/>
                    <a:pt x="3858" y="678"/>
                  </a:cubicBezTo>
                  <a:cubicBezTo>
                    <a:pt x="3818" y="678"/>
                    <a:pt x="3777" y="693"/>
                    <a:pt x="3742" y="729"/>
                  </a:cubicBezTo>
                  <a:cubicBezTo>
                    <a:pt x="3678" y="792"/>
                    <a:pt x="3616" y="859"/>
                    <a:pt x="3556" y="928"/>
                  </a:cubicBezTo>
                  <a:cubicBezTo>
                    <a:pt x="2994" y="553"/>
                    <a:pt x="2391" y="248"/>
                    <a:pt x="1757" y="14"/>
                  </a:cubicBezTo>
                  <a:cubicBezTo>
                    <a:pt x="1734" y="5"/>
                    <a:pt x="1710" y="0"/>
                    <a:pt x="1686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388;p73">
              <a:extLst>
                <a:ext uri="{FF2B5EF4-FFF2-40B4-BE49-F238E27FC236}">
                  <a16:creationId xmlns:a16="http://schemas.microsoft.com/office/drawing/2014/main" id="{52970A4F-80B6-4CE4-9851-107A7912168E}"/>
                </a:ext>
              </a:extLst>
            </p:cNvPr>
            <p:cNvSpPr/>
            <p:nvPr/>
          </p:nvSpPr>
          <p:spPr>
            <a:xfrm>
              <a:off x="6272160" y="1389334"/>
              <a:ext cx="379082" cy="448456"/>
            </a:xfrm>
            <a:custGeom>
              <a:avLst/>
              <a:gdLst/>
              <a:ahLst/>
              <a:cxnLst/>
              <a:rect l="l" t="t" r="r" b="b"/>
              <a:pathLst>
                <a:path w="13535" h="16012" extrusionOk="0">
                  <a:moveTo>
                    <a:pt x="7195" y="0"/>
                  </a:moveTo>
                  <a:cubicBezTo>
                    <a:pt x="6225" y="0"/>
                    <a:pt x="5258" y="143"/>
                    <a:pt x="4328" y="423"/>
                  </a:cubicBezTo>
                  <a:cubicBezTo>
                    <a:pt x="3737" y="603"/>
                    <a:pt x="3163" y="852"/>
                    <a:pt x="2642" y="1183"/>
                  </a:cubicBezTo>
                  <a:cubicBezTo>
                    <a:pt x="2343" y="1285"/>
                    <a:pt x="2060" y="1430"/>
                    <a:pt x="1804" y="1616"/>
                  </a:cubicBezTo>
                  <a:cubicBezTo>
                    <a:pt x="1018" y="2198"/>
                    <a:pt x="513" y="3183"/>
                    <a:pt x="856" y="4155"/>
                  </a:cubicBezTo>
                  <a:cubicBezTo>
                    <a:pt x="1012" y="4597"/>
                    <a:pt x="1311" y="4988"/>
                    <a:pt x="1708" y="5236"/>
                  </a:cubicBezTo>
                  <a:cubicBezTo>
                    <a:pt x="1025" y="5745"/>
                    <a:pt x="450" y="6437"/>
                    <a:pt x="232" y="7269"/>
                  </a:cubicBezTo>
                  <a:cubicBezTo>
                    <a:pt x="1" y="8151"/>
                    <a:pt x="255" y="9080"/>
                    <a:pt x="842" y="9766"/>
                  </a:cubicBezTo>
                  <a:cubicBezTo>
                    <a:pt x="1108" y="10077"/>
                    <a:pt x="1439" y="10324"/>
                    <a:pt x="1813" y="10488"/>
                  </a:cubicBezTo>
                  <a:cubicBezTo>
                    <a:pt x="964" y="11383"/>
                    <a:pt x="620" y="12796"/>
                    <a:pt x="1111" y="13948"/>
                  </a:cubicBezTo>
                  <a:cubicBezTo>
                    <a:pt x="1398" y="14621"/>
                    <a:pt x="2029" y="15009"/>
                    <a:pt x="2667" y="15308"/>
                  </a:cubicBezTo>
                  <a:cubicBezTo>
                    <a:pt x="3299" y="15602"/>
                    <a:pt x="3969" y="15804"/>
                    <a:pt x="4658" y="15907"/>
                  </a:cubicBezTo>
                  <a:cubicBezTo>
                    <a:pt x="5122" y="15979"/>
                    <a:pt x="5591" y="16012"/>
                    <a:pt x="6059" y="16012"/>
                  </a:cubicBezTo>
                  <a:cubicBezTo>
                    <a:pt x="7009" y="16012"/>
                    <a:pt x="7961" y="15876"/>
                    <a:pt x="8883" y="15650"/>
                  </a:cubicBezTo>
                  <a:cubicBezTo>
                    <a:pt x="9586" y="15478"/>
                    <a:pt x="10283" y="15260"/>
                    <a:pt x="10948" y="14973"/>
                  </a:cubicBezTo>
                  <a:cubicBezTo>
                    <a:pt x="11601" y="14691"/>
                    <a:pt x="12226" y="14312"/>
                    <a:pt x="12703" y="13777"/>
                  </a:cubicBezTo>
                  <a:cubicBezTo>
                    <a:pt x="13148" y="13277"/>
                    <a:pt x="13467" y="12651"/>
                    <a:pt x="13502" y="11975"/>
                  </a:cubicBezTo>
                  <a:cubicBezTo>
                    <a:pt x="13534" y="11366"/>
                    <a:pt x="13325" y="10728"/>
                    <a:pt x="12898" y="10285"/>
                  </a:cubicBezTo>
                  <a:cubicBezTo>
                    <a:pt x="12835" y="10222"/>
                    <a:pt x="12768" y="10163"/>
                    <a:pt x="12699" y="10109"/>
                  </a:cubicBezTo>
                  <a:cubicBezTo>
                    <a:pt x="13168" y="9501"/>
                    <a:pt x="13430" y="8760"/>
                    <a:pt x="13443" y="7993"/>
                  </a:cubicBezTo>
                  <a:cubicBezTo>
                    <a:pt x="13456" y="7194"/>
                    <a:pt x="13174" y="6419"/>
                    <a:pt x="12681" y="5793"/>
                  </a:cubicBezTo>
                  <a:cubicBezTo>
                    <a:pt x="12440" y="5489"/>
                    <a:pt x="12151" y="5228"/>
                    <a:pt x="11824" y="5020"/>
                  </a:cubicBezTo>
                  <a:cubicBezTo>
                    <a:pt x="12189" y="4244"/>
                    <a:pt x="12167" y="3327"/>
                    <a:pt x="11837" y="2539"/>
                  </a:cubicBezTo>
                  <a:cubicBezTo>
                    <a:pt x="11495" y="1718"/>
                    <a:pt x="10828" y="1070"/>
                    <a:pt x="10052" y="651"/>
                  </a:cubicBezTo>
                  <a:cubicBezTo>
                    <a:pt x="9179" y="179"/>
                    <a:pt x="8182" y="0"/>
                    <a:pt x="7195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389;p73">
              <a:extLst>
                <a:ext uri="{FF2B5EF4-FFF2-40B4-BE49-F238E27FC236}">
                  <a16:creationId xmlns:a16="http://schemas.microsoft.com/office/drawing/2014/main" id="{C6008E0D-5BF0-4AF6-9780-55A262E2EA17}"/>
                </a:ext>
              </a:extLst>
            </p:cNvPr>
            <p:cNvSpPr/>
            <p:nvPr/>
          </p:nvSpPr>
          <p:spPr>
            <a:xfrm>
              <a:off x="6319465" y="1528055"/>
              <a:ext cx="276406" cy="19269"/>
            </a:xfrm>
            <a:custGeom>
              <a:avLst/>
              <a:gdLst/>
              <a:ahLst/>
              <a:cxnLst/>
              <a:rect l="l" t="t" r="r" b="b"/>
              <a:pathLst>
                <a:path w="9869" h="688" extrusionOk="0">
                  <a:moveTo>
                    <a:pt x="9685" y="0"/>
                  </a:moveTo>
                  <a:cubicBezTo>
                    <a:pt x="9673" y="0"/>
                    <a:pt x="9661" y="1"/>
                    <a:pt x="9649" y="3"/>
                  </a:cubicBezTo>
                  <a:cubicBezTo>
                    <a:pt x="7926" y="245"/>
                    <a:pt x="6189" y="366"/>
                    <a:pt x="4450" y="366"/>
                  </a:cubicBezTo>
                  <a:cubicBezTo>
                    <a:pt x="3719" y="366"/>
                    <a:pt x="2989" y="345"/>
                    <a:pt x="2258" y="302"/>
                  </a:cubicBezTo>
                  <a:cubicBezTo>
                    <a:pt x="1558" y="260"/>
                    <a:pt x="859" y="200"/>
                    <a:pt x="161" y="121"/>
                  </a:cubicBezTo>
                  <a:cubicBezTo>
                    <a:pt x="157" y="120"/>
                    <a:pt x="152" y="120"/>
                    <a:pt x="148" y="120"/>
                  </a:cubicBezTo>
                  <a:cubicBezTo>
                    <a:pt x="67" y="120"/>
                    <a:pt x="0" y="205"/>
                    <a:pt x="0" y="280"/>
                  </a:cubicBezTo>
                  <a:cubicBezTo>
                    <a:pt x="0" y="376"/>
                    <a:pt x="74" y="433"/>
                    <a:pt x="161" y="443"/>
                  </a:cubicBezTo>
                  <a:cubicBezTo>
                    <a:pt x="1585" y="606"/>
                    <a:pt x="3016" y="688"/>
                    <a:pt x="4447" y="688"/>
                  </a:cubicBezTo>
                  <a:cubicBezTo>
                    <a:pt x="5513" y="688"/>
                    <a:pt x="6579" y="643"/>
                    <a:pt x="7643" y="552"/>
                  </a:cubicBezTo>
                  <a:cubicBezTo>
                    <a:pt x="8342" y="491"/>
                    <a:pt x="9039" y="413"/>
                    <a:pt x="9735" y="314"/>
                  </a:cubicBezTo>
                  <a:cubicBezTo>
                    <a:pt x="9821" y="302"/>
                    <a:pt x="9869" y="192"/>
                    <a:pt x="9847" y="115"/>
                  </a:cubicBezTo>
                  <a:cubicBezTo>
                    <a:pt x="9825" y="36"/>
                    <a:pt x="9759" y="0"/>
                    <a:pt x="9685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390;p73">
              <a:extLst>
                <a:ext uri="{FF2B5EF4-FFF2-40B4-BE49-F238E27FC236}">
                  <a16:creationId xmlns:a16="http://schemas.microsoft.com/office/drawing/2014/main" id="{82361A98-CEBD-4F3F-A1DB-74585611E82D}"/>
                </a:ext>
              </a:extLst>
            </p:cNvPr>
            <p:cNvSpPr/>
            <p:nvPr/>
          </p:nvSpPr>
          <p:spPr>
            <a:xfrm>
              <a:off x="6319885" y="1670810"/>
              <a:ext cx="306962" cy="30892"/>
            </a:xfrm>
            <a:custGeom>
              <a:avLst/>
              <a:gdLst/>
              <a:ahLst/>
              <a:cxnLst/>
              <a:rect l="l" t="t" r="r" b="b"/>
              <a:pathLst>
                <a:path w="10960" h="1103" extrusionOk="0">
                  <a:moveTo>
                    <a:pt x="10733" y="0"/>
                  </a:moveTo>
                  <a:cubicBezTo>
                    <a:pt x="10719" y="0"/>
                    <a:pt x="10704" y="2"/>
                    <a:pt x="10688" y="7"/>
                  </a:cubicBezTo>
                  <a:cubicBezTo>
                    <a:pt x="9367" y="357"/>
                    <a:pt x="8018" y="589"/>
                    <a:pt x="6657" y="701"/>
                  </a:cubicBezTo>
                  <a:cubicBezTo>
                    <a:pt x="6017" y="754"/>
                    <a:pt x="5376" y="780"/>
                    <a:pt x="4734" y="780"/>
                  </a:cubicBezTo>
                  <a:cubicBezTo>
                    <a:pt x="4010" y="780"/>
                    <a:pt x="3285" y="746"/>
                    <a:pt x="2563" y="679"/>
                  </a:cubicBezTo>
                  <a:cubicBezTo>
                    <a:pt x="1796" y="607"/>
                    <a:pt x="1033" y="496"/>
                    <a:pt x="277" y="348"/>
                  </a:cubicBezTo>
                  <a:cubicBezTo>
                    <a:pt x="265" y="346"/>
                    <a:pt x="253" y="345"/>
                    <a:pt x="242" y="345"/>
                  </a:cubicBezTo>
                  <a:cubicBezTo>
                    <a:pt x="65" y="345"/>
                    <a:pt x="0" y="621"/>
                    <a:pt x="191" y="659"/>
                  </a:cubicBezTo>
                  <a:cubicBezTo>
                    <a:pt x="1692" y="955"/>
                    <a:pt x="3215" y="1103"/>
                    <a:pt x="4738" y="1103"/>
                  </a:cubicBezTo>
                  <a:cubicBezTo>
                    <a:pt x="5986" y="1103"/>
                    <a:pt x="7235" y="1003"/>
                    <a:pt x="8472" y="804"/>
                  </a:cubicBezTo>
                  <a:cubicBezTo>
                    <a:pt x="9246" y="681"/>
                    <a:pt x="10015" y="518"/>
                    <a:pt x="10774" y="316"/>
                  </a:cubicBezTo>
                  <a:cubicBezTo>
                    <a:pt x="10960" y="268"/>
                    <a:pt x="10901" y="0"/>
                    <a:pt x="10733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391;p73">
              <a:extLst>
                <a:ext uri="{FF2B5EF4-FFF2-40B4-BE49-F238E27FC236}">
                  <a16:creationId xmlns:a16="http://schemas.microsoft.com/office/drawing/2014/main" id="{38CD89EC-BBBC-45AF-B131-B25378EC82D2}"/>
                </a:ext>
              </a:extLst>
            </p:cNvPr>
            <p:cNvSpPr/>
            <p:nvPr/>
          </p:nvSpPr>
          <p:spPr>
            <a:xfrm>
              <a:off x="6021017" y="353253"/>
              <a:ext cx="368467" cy="200674"/>
            </a:xfrm>
            <a:custGeom>
              <a:avLst/>
              <a:gdLst/>
              <a:ahLst/>
              <a:cxnLst/>
              <a:rect l="l" t="t" r="r" b="b"/>
              <a:pathLst>
                <a:path w="13156" h="7165" extrusionOk="0">
                  <a:moveTo>
                    <a:pt x="12100" y="0"/>
                  </a:moveTo>
                  <a:cubicBezTo>
                    <a:pt x="10389" y="0"/>
                    <a:pt x="8680" y="340"/>
                    <a:pt x="7087" y="967"/>
                  </a:cubicBezTo>
                  <a:cubicBezTo>
                    <a:pt x="5227" y="1701"/>
                    <a:pt x="3518" y="2814"/>
                    <a:pt x="2116" y="4241"/>
                  </a:cubicBezTo>
                  <a:cubicBezTo>
                    <a:pt x="1324" y="5045"/>
                    <a:pt x="636" y="5946"/>
                    <a:pt x="72" y="6924"/>
                  </a:cubicBezTo>
                  <a:cubicBezTo>
                    <a:pt x="1" y="7048"/>
                    <a:pt x="112" y="7164"/>
                    <a:pt x="222" y="7164"/>
                  </a:cubicBezTo>
                  <a:cubicBezTo>
                    <a:pt x="271" y="7164"/>
                    <a:pt x="319" y="7141"/>
                    <a:pt x="351" y="7086"/>
                  </a:cubicBezTo>
                  <a:cubicBezTo>
                    <a:pt x="1327" y="5392"/>
                    <a:pt x="2694" y="3936"/>
                    <a:pt x="4298" y="2821"/>
                  </a:cubicBezTo>
                  <a:cubicBezTo>
                    <a:pt x="5906" y="1704"/>
                    <a:pt x="7742" y="922"/>
                    <a:pt x="9668" y="554"/>
                  </a:cubicBezTo>
                  <a:cubicBezTo>
                    <a:pt x="10469" y="400"/>
                    <a:pt x="11283" y="323"/>
                    <a:pt x="12098" y="323"/>
                  </a:cubicBezTo>
                  <a:cubicBezTo>
                    <a:pt x="12381" y="323"/>
                    <a:pt x="12665" y="332"/>
                    <a:pt x="12948" y="351"/>
                  </a:cubicBezTo>
                  <a:cubicBezTo>
                    <a:pt x="12952" y="351"/>
                    <a:pt x="12956" y="351"/>
                    <a:pt x="12960" y="351"/>
                  </a:cubicBezTo>
                  <a:cubicBezTo>
                    <a:pt x="13156" y="351"/>
                    <a:pt x="13150" y="41"/>
                    <a:pt x="12948" y="28"/>
                  </a:cubicBezTo>
                  <a:cubicBezTo>
                    <a:pt x="12666" y="9"/>
                    <a:pt x="12383" y="0"/>
                    <a:pt x="1210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392;p73">
              <a:extLst>
                <a:ext uri="{FF2B5EF4-FFF2-40B4-BE49-F238E27FC236}">
                  <a16:creationId xmlns:a16="http://schemas.microsoft.com/office/drawing/2014/main" id="{39E414B3-3941-453E-B1A0-56528440B1E5}"/>
                </a:ext>
              </a:extLst>
            </p:cNvPr>
            <p:cNvSpPr/>
            <p:nvPr/>
          </p:nvSpPr>
          <p:spPr>
            <a:xfrm>
              <a:off x="5895935" y="391819"/>
              <a:ext cx="63745" cy="63941"/>
            </a:xfrm>
            <a:custGeom>
              <a:avLst/>
              <a:gdLst/>
              <a:ahLst/>
              <a:cxnLst/>
              <a:rect l="l" t="t" r="r" b="b"/>
              <a:pathLst>
                <a:path w="2276" h="2283" extrusionOk="0">
                  <a:moveTo>
                    <a:pt x="1140" y="0"/>
                  </a:moveTo>
                  <a:cubicBezTo>
                    <a:pt x="1081" y="0"/>
                    <a:pt x="1022" y="6"/>
                    <a:pt x="964" y="17"/>
                  </a:cubicBezTo>
                  <a:cubicBezTo>
                    <a:pt x="680" y="72"/>
                    <a:pt x="440" y="263"/>
                    <a:pt x="291" y="508"/>
                  </a:cubicBezTo>
                  <a:cubicBezTo>
                    <a:pt x="47" y="819"/>
                    <a:pt x="0" y="1271"/>
                    <a:pt x="158" y="1635"/>
                  </a:cubicBezTo>
                  <a:cubicBezTo>
                    <a:pt x="337" y="2042"/>
                    <a:pt x="775" y="2282"/>
                    <a:pt x="1210" y="2282"/>
                  </a:cubicBezTo>
                  <a:cubicBezTo>
                    <a:pt x="1247" y="2282"/>
                    <a:pt x="1284" y="2280"/>
                    <a:pt x="1321" y="2277"/>
                  </a:cubicBezTo>
                  <a:cubicBezTo>
                    <a:pt x="1825" y="2227"/>
                    <a:pt x="2276" y="1855"/>
                    <a:pt x="2276" y="1325"/>
                  </a:cubicBezTo>
                  <a:cubicBezTo>
                    <a:pt x="2276" y="1158"/>
                    <a:pt x="2238" y="992"/>
                    <a:pt x="2165" y="843"/>
                  </a:cubicBezTo>
                  <a:cubicBezTo>
                    <a:pt x="2155" y="802"/>
                    <a:pt x="2145" y="763"/>
                    <a:pt x="2132" y="723"/>
                  </a:cubicBezTo>
                  <a:cubicBezTo>
                    <a:pt x="1987" y="305"/>
                    <a:pt x="1578" y="0"/>
                    <a:pt x="114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393;p73">
              <a:extLst>
                <a:ext uri="{FF2B5EF4-FFF2-40B4-BE49-F238E27FC236}">
                  <a16:creationId xmlns:a16="http://schemas.microsoft.com/office/drawing/2014/main" id="{90736CF2-1217-434A-8621-980619BB273D}"/>
                </a:ext>
              </a:extLst>
            </p:cNvPr>
            <p:cNvSpPr/>
            <p:nvPr/>
          </p:nvSpPr>
          <p:spPr>
            <a:xfrm>
              <a:off x="6206258" y="255675"/>
              <a:ext cx="63801" cy="63941"/>
            </a:xfrm>
            <a:custGeom>
              <a:avLst/>
              <a:gdLst/>
              <a:ahLst/>
              <a:cxnLst/>
              <a:rect l="l" t="t" r="r" b="b"/>
              <a:pathLst>
                <a:path w="2278" h="2283" extrusionOk="0">
                  <a:moveTo>
                    <a:pt x="1140" y="1"/>
                  </a:moveTo>
                  <a:cubicBezTo>
                    <a:pt x="1083" y="1"/>
                    <a:pt x="1024" y="6"/>
                    <a:pt x="966" y="17"/>
                  </a:cubicBezTo>
                  <a:cubicBezTo>
                    <a:pt x="682" y="72"/>
                    <a:pt x="443" y="263"/>
                    <a:pt x="291" y="508"/>
                  </a:cubicBezTo>
                  <a:cubicBezTo>
                    <a:pt x="49" y="821"/>
                    <a:pt x="1" y="1271"/>
                    <a:pt x="161" y="1635"/>
                  </a:cubicBezTo>
                  <a:cubicBezTo>
                    <a:pt x="339" y="2042"/>
                    <a:pt x="777" y="2282"/>
                    <a:pt x="1212" y="2282"/>
                  </a:cubicBezTo>
                  <a:cubicBezTo>
                    <a:pt x="1249" y="2282"/>
                    <a:pt x="1286" y="2280"/>
                    <a:pt x="1323" y="2277"/>
                  </a:cubicBezTo>
                  <a:cubicBezTo>
                    <a:pt x="1827" y="2227"/>
                    <a:pt x="2278" y="1855"/>
                    <a:pt x="2278" y="1325"/>
                  </a:cubicBezTo>
                  <a:cubicBezTo>
                    <a:pt x="2278" y="1158"/>
                    <a:pt x="2239" y="992"/>
                    <a:pt x="2166" y="843"/>
                  </a:cubicBezTo>
                  <a:cubicBezTo>
                    <a:pt x="2157" y="802"/>
                    <a:pt x="2146" y="763"/>
                    <a:pt x="2133" y="723"/>
                  </a:cubicBezTo>
                  <a:cubicBezTo>
                    <a:pt x="1989" y="305"/>
                    <a:pt x="1580" y="1"/>
                    <a:pt x="1140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394;p73">
              <a:extLst>
                <a:ext uri="{FF2B5EF4-FFF2-40B4-BE49-F238E27FC236}">
                  <a16:creationId xmlns:a16="http://schemas.microsoft.com/office/drawing/2014/main" id="{34BEAA0E-7EA7-48AF-A885-E237A039437C}"/>
                </a:ext>
              </a:extLst>
            </p:cNvPr>
            <p:cNvSpPr/>
            <p:nvPr/>
          </p:nvSpPr>
          <p:spPr>
            <a:xfrm>
              <a:off x="6585732" y="1366844"/>
              <a:ext cx="112954" cy="254336"/>
            </a:xfrm>
            <a:custGeom>
              <a:avLst/>
              <a:gdLst/>
              <a:ahLst/>
              <a:cxnLst/>
              <a:rect l="l" t="t" r="r" b="b"/>
              <a:pathLst>
                <a:path w="4033" h="9081" extrusionOk="0">
                  <a:moveTo>
                    <a:pt x="190" y="0"/>
                  </a:moveTo>
                  <a:cubicBezTo>
                    <a:pt x="144" y="0"/>
                    <a:pt x="98" y="18"/>
                    <a:pt x="68" y="48"/>
                  </a:cubicBezTo>
                  <a:cubicBezTo>
                    <a:pt x="0" y="115"/>
                    <a:pt x="15" y="208"/>
                    <a:pt x="68" y="274"/>
                  </a:cubicBezTo>
                  <a:cubicBezTo>
                    <a:pt x="1591" y="2228"/>
                    <a:pt x="2694" y="4474"/>
                    <a:pt x="3305" y="6873"/>
                  </a:cubicBezTo>
                  <a:cubicBezTo>
                    <a:pt x="3476" y="7548"/>
                    <a:pt x="3608" y="8231"/>
                    <a:pt x="3700" y="8920"/>
                  </a:cubicBezTo>
                  <a:cubicBezTo>
                    <a:pt x="3710" y="9007"/>
                    <a:pt x="3765" y="9081"/>
                    <a:pt x="3861" y="9081"/>
                  </a:cubicBezTo>
                  <a:cubicBezTo>
                    <a:pt x="3940" y="9081"/>
                    <a:pt x="4033" y="9007"/>
                    <a:pt x="4022" y="8920"/>
                  </a:cubicBezTo>
                  <a:cubicBezTo>
                    <a:pt x="3603" y="5680"/>
                    <a:pt x="2315" y="2614"/>
                    <a:pt x="296" y="48"/>
                  </a:cubicBezTo>
                  <a:cubicBezTo>
                    <a:pt x="270" y="15"/>
                    <a:pt x="230" y="0"/>
                    <a:pt x="19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395;p73">
              <a:extLst>
                <a:ext uri="{FF2B5EF4-FFF2-40B4-BE49-F238E27FC236}">
                  <a16:creationId xmlns:a16="http://schemas.microsoft.com/office/drawing/2014/main" id="{7F157486-18D0-4D8A-A155-580DF74D2844}"/>
                </a:ext>
              </a:extLst>
            </p:cNvPr>
            <p:cNvSpPr/>
            <p:nvPr/>
          </p:nvSpPr>
          <p:spPr>
            <a:xfrm>
              <a:off x="6339042" y="1855715"/>
              <a:ext cx="218711" cy="40695"/>
            </a:xfrm>
            <a:custGeom>
              <a:avLst/>
              <a:gdLst/>
              <a:ahLst/>
              <a:cxnLst/>
              <a:rect l="l" t="t" r="r" b="b"/>
              <a:pathLst>
                <a:path w="7809" h="1453" extrusionOk="0">
                  <a:moveTo>
                    <a:pt x="7636" y="1"/>
                  </a:moveTo>
                  <a:cubicBezTo>
                    <a:pt x="7607" y="1"/>
                    <a:pt x="7578" y="7"/>
                    <a:pt x="7550" y="18"/>
                  </a:cubicBezTo>
                  <a:cubicBezTo>
                    <a:pt x="5811" y="752"/>
                    <a:pt x="3924" y="1130"/>
                    <a:pt x="2038" y="1130"/>
                  </a:cubicBezTo>
                  <a:cubicBezTo>
                    <a:pt x="1965" y="1130"/>
                    <a:pt x="1891" y="1129"/>
                    <a:pt x="1818" y="1128"/>
                  </a:cubicBezTo>
                  <a:cubicBezTo>
                    <a:pt x="1263" y="1120"/>
                    <a:pt x="711" y="1077"/>
                    <a:pt x="161" y="1005"/>
                  </a:cubicBezTo>
                  <a:cubicBezTo>
                    <a:pt x="156" y="1004"/>
                    <a:pt x="152" y="1004"/>
                    <a:pt x="147" y="1004"/>
                  </a:cubicBezTo>
                  <a:cubicBezTo>
                    <a:pt x="66" y="1004"/>
                    <a:pt x="0" y="1092"/>
                    <a:pt x="0" y="1166"/>
                  </a:cubicBezTo>
                  <a:cubicBezTo>
                    <a:pt x="0" y="1263"/>
                    <a:pt x="74" y="1316"/>
                    <a:pt x="161" y="1327"/>
                  </a:cubicBezTo>
                  <a:cubicBezTo>
                    <a:pt x="792" y="1411"/>
                    <a:pt x="1425" y="1453"/>
                    <a:pt x="2056" y="1453"/>
                  </a:cubicBezTo>
                  <a:cubicBezTo>
                    <a:pt x="3993" y="1453"/>
                    <a:pt x="5917" y="1062"/>
                    <a:pt x="7712" y="297"/>
                  </a:cubicBezTo>
                  <a:cubicBezTo>
                    <a:pt x="7792" y="264"/>
                    <a:pt x="7808" y="146"/>
                    <a:pt x="7769" y="76"/>
                  </a:cubicBezTo>
                  <a:cubicBezTo>
                    <a:pt x="7739" y="22"/>
                    <a:pt x="7689" y="1"/>
                    <a:pt x="7636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396;p73">
              <a:extLst>
                <a:ext uri="{FF2B5EF4-FFF2-40B4-BE49-F238E27FC236}">
                  <a16:creationId xmlns:a16="http://schemas.microsoft.com/office/drawing/2014/main" id="{271AD4D7-FD4B-4D08-94F2-4387D234093C}"/>
                </a:ext>
              </a:extLst>
            </p:cNvPr>
            <p:cNvSpPr/>
            <p:nvPr/>
          </p:nvSpPr>
          <p:spPr>
            <a:xfrm>
              <a:off x="6080309" y="1628070"/>
              <a:ext cx="120768" cy="497273"/>
            </a:xfrm>
            <a:custGeom>
              <a:avLst/>
              <a:gdLst/>
              <a:ahLst/>
              <a:cxnLst/>
              <a:rect l="l" t="t" r="r" b="b"/>
              <a:pathLst>
                <a:path w="4312" h="17755" extrusionOk="0">
                  <a:moveTo>
                    <a:pt x="332" y="1"/>
                  </a:moveTo>
                  <a:cubicBezTo>
                    <a:pt x="278" y="1"/>
                    <a:pt x="228" y="25"/>
                    <a:pt x="196" y="78"/>
                  </a:cubicBezTo>
                  <a:cubicBezTo>
                    <a:pt x="156" y="146"/>
                    <a:pt x="174" y="262"/>
                    <a:pt x="254" y="297"/>
                  </a:cubicBezTo>
                  <a:lnTo>
                    <a:pt x="1593" y="898"/>
                  </a:lnTo>
                  <a:cubicBezTo>
                    <a:pt x="1591" y="906"/>
                    <a:pt x="1590" y="916"/>
                    <a:pt x="1588" y="927"/>
                  </a:cubicBezTo>
                  <a:cubicBezTo>
                    <a:pt x="1418" y="3103"/>
                    <a:pt x="1235" y="5280"/>
                    <a:pt x="1036" y="7454"/>
                  </a:cubicBezTo>
                  <a:cubicBezTo>
                    <a:pt x="840" y="9615"/>
                    <a:pt x="629" y="11775"/>
                    <a:pt x="404" y="13933"/>
                  </a:cubicBezTo>
                  <a:cubicBezTo>
                    <a:pt x="276" y="15153"/>
                    <a:pt x="145" y="16374"/>
                    <a:pt x="9" y="17593"/>
                  </a:cubicBezTo>
                  <a:cubicBezTo>
                    <a:pt x="0" y="17681"/>
                    <a:pt x="90" y="17755"/>
                    <a:pt x="170" y="17755"/>
                  </a:cubicBezTo>
                  <a:cubicBezTo>
                    <a:pt x="266" y="17755"/>
                    <a:pt x="321" y="17681"/>
                    <a:pt x="331" y="17593"/>
                  </a:cubicBezTo>
                  <a:cubicBezTo>
                    <a:pt x="574" y="15424"/>
                    <a:pt x="802" y="13251"/>
                    <a:pt x="1016" y="11079"/>
                  </a:cubicBezTo>
                  <a:cubicBezTo>
                    <a:pt x="1228" y="8919"/>
                    <a:pt x="1427" y="6758"/>
                    <a:pt x="1612" y="4597"/>
                  </a:cubicBezTo>
                  <a:cubicBezTo>
                    <a:pt x="1712" y="3410"/>
                    <a:pt x="1809" y="2223"/>
                    <a:pt x="1902" y="1036"/>
                  </a:cubicBezTo>
                  <a:lnTo>
                    <a:pt x="4052" y="1996"/>
                  </a:lnTo>
                  <a:cubicBezTo>
                    <a:pt x="4079" y="2009"/>
                    <a:pt x="4108" y="2015"/>
                    <a:pt x="4137" y="2015"/>
                  </a:cubicBezTo>
                  <a:cubicBezTo>
                    <a:pt x="4190" y="2015"/>
                    <a:pt x="4240" y="1992"/>
                    <a:pt x="4271" y="1939"/>
                  </a:cubicBezTo>
                  <a:cubicBezTo>
                    <a:pt x="4312" y="1870"/>
                    <a:pt x="4293" y="1753"/>
                    <a:pt x="4213" y="1719"/>
                  </a:cubicBezTo>
                  <a:lnTo>
                    <a:pt x="417" y="20"/>
                  </a:lnTo>
                  <a:cubicBezTo>
                    <a:pt x="390" y="7"/>
                    <a:pt x="360" y="1"/>
                    <a:pt x="332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397;p73">
              <a:extLst>
                <a:ext uri="{FF2B5EF4-FFF2-40B4-BE49-F238E27FC236}">
                  <a16:creationId xmlns:a16="http://schemas.microsoft.com/office/drawing/2014/main" id="{2BCC8202-E832-4711-8DDF-1BF02AF216B7}"/>
                </a:ext>
              </a:extLst>
            </p:cNvPr>
            <p:cNvSpPr/>
            <p:nvPr/>
          </p:nvSpPr>
          <p:spPr>
            <a:xfrm>
              <a:off x="6040678" y="1391127"/>
              <a:ext cx="202578" cy="96486"/>
            </a:xfrm>
            <a:custGeom>
              <a:avLst/>
              <a:gdLst/>
              <a:ahLst/>
              <a:cxnLst/>
              <a:rect l="l" t="t" r="r" b="b"/>
              <a:pathLst>
                <a:path w="7233" h="3445" extrusionOk="0">
                  <a:moveTo>
                    <a:pt x="249" y="1"/>
                  </a:moveTo>
                  <a:cubicBezTo>
                    <a:pt x="99" y="1"/>
                    <a:pt x="0" y="218"/>
                    <a:pt x="160" y="298"/>
                  </a:cubicBezTo>
                  <a:cubicBezTo>
                    <a:pt x="1905" y="1164"/>
                    <a:pt x="3669" y="1988"/>
                    <a:pt x="5452" y="2772"/>
                  </a:cubicBezTo>
                  <a:cubicBezTo>
                    <a:pt x="5956" y="2994"/>
                    <a:pt x="6464" y="3212"/>
                    <a:pt x="6971" y="3426"/>
                  </a:cubicBezTo>
                  <a:cubicBezTo>
                    <a:pt x="6999" y="3438"/>
                    <a:pt x="7029" y="3444"/>
                    <a:pt x="7058" y="3444"/>
                  </a:cubicBezTo>
                  <a:cubicBezTo>
                    <a:pt x="7111" y="3444"/>
                    <a:pt x="7160" y="3422"/>
                    <a:pt x="7192" y="3369"/>
                  </a:cubicBezTo>
                  <a:cubicBezTo>
                    <a:pt x="7232" y="3302"/>
                    <a:pt x="7215" y="3183"/>
                    <a:pt x="7135" y="3149"/>
                  </a:cubicBezTo>
                  <a:cubicBezTo>
                    <a:pt x="5342" y="2389"/>
                    <a:pt x="3566" y="1589"/>
                    <a:pt x="1810" y="746"/>
                  </a:cubicBezTo>
                  <a:cubicBezTo>
                    <a:pt x="1313" y="507"/>
                    <a:pt x="818" y="265"/>
                    <a:pt x="324" y="19"/>
                  </a:cubicBezTo>
                  <a:cubicBezTo>
                    <a:pt x="298" y="7"/>
                    <a:pt x="273" y="1"/>
                    <a:pt x="249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398;p73">
              <a:extLst>
                <a:ext uri="{FF2B5EF4-FFF2-40B4-BE49-F238E27FC236}">
                  <a16:creationId xmlns:a16="http://schemas.microsoft.com/office/drawing/2014/main" id="{B1437F5F-88FF-4051-AF0B-D662BFD990BE}"/>
                </a:ext>
              </a:extLst>
            </p:cNvPr>
            <p:cNvSpPr/>
            <p:nvPr/>
          </p:nvSpPr>
          <p:spPr>
            <a:xfrm>
              <a:off x="6061656" y="533145"/>
              <a:ext cx="78701" cy="81978"/>
            </a:xfrm>
            <a:custGeom>
              <a:avLst/>
              <a:gdLst/>
              <a:ahLst/>
              <a:cxnLst/>
              <a:rect l="l" t="t" r="r" b="b"/>
              <a:pathLst>
                <a:path w="2810" h="2927" extrusionOk="0">
                  <a:moveTo>
                    <a:pt x="1630" y="0"/>
                  </a:moveTo>
                  <a:cubicBezTo>
                    <a:pt x="1287" y="0"/>
                    <a:pt x="945" y="115"/>
                    <a:pt x="676" y="351"/>
                  </a:cubicBezTo>
                  <a:cubicBezTo>
                    <a:pt x="118" y="842"/>
                    <a:pt x="1" y="1714"/>
                    <a:pt x="448" y="2314"/>
                  </a:cubicBezTo>
                  <a:cubicBezTo>
                    <a:pt x="697" y="2653"/>
                    <a:pt x="1074" y="2874"/>
                    <a:pt x="1492" y="2926"/>
                  </a:cubicBezTo>
                  <a:cubicBezTo>
                    <a:pt x="1496" y="2927"/>
                    <a:pt x="1500" y="2927"/>
                    <a:pt x="1504" y="2927"/>
                  </a:cubicBezTo>
                  <a:cubicBezTo>
                    <a:pt x="1585" y="2927"/>
                    <a:pt x="1653" y="2839"/>
                    <a:pt x="1653" y="2765"/>
                  </a:cubicBezTo>
                  <a:cubicBezTo>
                    <a:pt x="1653" y="2669"/>
                    <a:pt x="1579" y="2614"/>
                    <a:pt x="1492" y="2603"/>
                  </a:cubicBezTo>
                  <a:cubicBezTo>
                    <a:pt x="922" y="2532"/>
                    <a:pt x="467" y="1996"/>
                    <a:pt x="490" y="1425"/>
                  </a:cubicBezTo>
                  <a:cubicBezTo>
                    <a:pt x="515" y="844"/>
                    <a:pt x="989" y="341"/>
                    <a:pt x="1576" y="320"/>
                  </a:cubicBezTo>
                  <a:cubicBezTo>
                    <a:pt x="1593" y="320"/>
                    <a:pt x="1611" y="319"/>
                    <a:pt x="1628" y="319"/>
                  </a:cubicBezTo>
                  <a:cubicBezTo>
                    <a:pt x="1942" y="319"/>
                    <a:pt x="2245" y="443"/>
                    <a:pt x="2470" y="666"/>
                  </a:cubicBezTo>
                  <a:cubicBezTo>
                    <a:pt x="2503" y="700"/>
                    <a:pt x="2540" y="714"/>
                    <a:pt x="2577" y="714"/>
                  </a:cubicBezTo>
                  <a:cubicBezTo>
                    <a:pt x="2700" y="714"/>
                    <a:pt x="2809" y="552"/>
                    <a:pt x="2696" y="438"/>
                  </a:cubicBezTo>
                  <a:cubicBezTo>
                    <a:pt x="2411" y="149"/>
                    <a:pt x="2020" y="0"/>
                    <a:pt x="163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399;p73">
              <a:extLst>
                <a:ext uri="{FF2B5EF4-FFF2-40B4-BE49-F238E27FC236}">
                  <a16:creationId xmlns:a16="http://schemas.microsoft.com/office/drawing/2014/main" id="{71AA08A0-72C6-475A-ABFD-0257BF1C8DE8}"/>
                </a:ext>
              </a:extLst>
            </p:cNvPr>
            <p:cNvSpPr/>
            <p:nvPr/>
          </p:nvSpPr>
          <p:spPr>
            <a:xfrm>
              <a:off x="6096497" y="561741"/>
              <a:ext cx="30584" cy="29436"/>
            </a:xfrm>
            <a:custGeom>
              <a:avLst/>
              <a:gdLst/>
              <a:ahLst/>
              <a:cxnLst/>
              <a:rect l="l" t="t" r="r" b="b"/>
              <a:pathLst>
                <a:path w="1092" h="1051" extrusionOk="0">
                  <a:moveTo>
                    <a:pt x="571" y="1"/>
                  </a:moveTo>
                  <a:cubicBezTo>
                    <a:pt x="337" y="1"/>
                    <a:pt x="101" y="162"/>
                    <a:pt x="56" y="398"/>
                  </a:cubicBezTo>
                  <a:cubicBezTo>
                    <a:pt x="0" y="689"/>
                    <a:pt x="210" y="997"/>
                    <a:pt x="503" y="1048"/>
                  </a:cubicBezTo>
                  <a:cubicBezTo>
                    <a:pt x="513" y="1049"/>
                    <a:pt x="523" y="1050"/>
                    <a:pt x="532" y="1050"/>
                  </a:cubicBezTo>
                  <a:cubicBezTo>
                    <a:pt x="565" y="1050"/>
                    <a:pt x="597" y="1041"/>
                    <a:pt x="625" y="1021"/>
                  </a:cubicBezTo>
                  <a:cubicBezTo>
                    <a:pt x="832" y="1008"/>
                    <a:pt x="993" y="841"/>
                    <a:pt x="1003" y="636"/>
                  </a:cubicBezTo>
                  <a:cubicBezTo>
                    <a:pt x="1016" y="609"/>
                    <a:pt x="1026" y="580"/>
                    <a:pt x="1034" y="551"/>
                  </a:cubicBezTo>
                  <a:cubicBezTo>
                    <a:pt x="1092" y="270"/>
                    <a:pt x="872" y="14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400;p73">
              <a:extLst>
                <a:ext uri="{FF2B5EF4-FFF2-40B4-BE49-F238E27FC236}">
                  <a16:creationId xmlns:a16="http://schemas.microsoft.com/office/drawing/2014/main" id="{0C7285EE-4F27-49D4-9A1B-2AE0AEE6C606}"/>
                </a:ext>
              </a:extLst>
            </p:cNvPr>
            <p:cNvSpPr/>
            <p:nvPr/>
          </p:nvSpPr>
          <p:spPr>
            <a:xfrm>
              <a:off x="6430290" y="404030"/>
              <a:ext cx="78477" cy="66826"/>
            </a:xfrm>
            <a:custGeom>
              <a:avLst/>
              <a:gdLst/>
              <a:ahLst/>
              <a:cxnLst/>
              <a:rect l="l" t="t" r="r" b="b"/>
              <a:pathLst>
                <a:path w="2802" h="2386" extrusionOk="0">
                  <a:moveTo>
                    <a:pt x="1246" y="1"/>
                  </a:moveTo>
                  <a:cubicBezTo>
                    <a:pt x="967" y="1"/>
                    <a:pt x="689" y="90"/>
                    <a:pt x="454" y="282"/>
                  </a:cubicBezTo>
                  <a:cubicBezTo>
                    <a:pt x="176" y="508"/>
                    <a:pt x="0" y="850"/>
                    <a:pt x="0" y="1210"/>
                  </a:cubicBezTo>
                  <a:cubicBezTo>
                    <a:pt x="0" y="1314"/>
                    <a:pt x="81" y="1366"/>
                    <a:pt x="161" y="1366"/>
                  </a:cubicBezTo>
                  <a:cubicBezTo>
                    <a:pt x="241" y="1366"/>
                    <a:pt x="321" y="1314"/>
                    <a:pt x="321" y="1210"/>
                  </a:cubicBezTo>
                  <a:cubicBezTo>
                    <a:pt x="321" y="895"/>
                    <a:pt x="507" y="609"/>
                    <a:pt x="773" y="447"/>
                  </a:cubicBezTo>
                  <a:cubicBezTo>
                    <a:pt x="919" y="358"/>
                    <a:pt x="1082" y="317"/>
                    <a:pt x="1245" y="317"/>
                  </a:cubicBezTo>
                  <a:cubicBezTo>
                    <a:pt x="1381" y="317"/>
                    <a:pt x="1518" y="345"/>
                    <a:pt x="1647" y="399"/>
                  </a:cubicBezTo>
                  <a:cubicBezTo>
                    <a:pt x="2325" y="683"/>
                    <a:pt x="2524" y="1510"/>
                    <a:pt x="2232" y="2145"/>
                  </a:cubicBezTo>
                  <a:cubicBezTo>
                    <a:pt x="2196" y="2225"/>
                    <a:pt x="2211" y="2318"/>
                    <a:pt x="2290" y="2365"/>
                  </a:cubicBezTo>
                  <a:cubicBezTo>
                    <a:pt x="2313" y="2379"/>
                    <a:pt x="2342" y="2386"/>
                    <a:pt x="2370" y="2386"/>
                  </a:cubicBezTo>
                  <a:cubicBezTo>
                    <a:pt x="2427" y="2386"/>
                    <a:pt x="2486" y="2359"/>
                    <a:pt x="2510" y="2307"/>
                  </a:cubicBezTo>
                  <a:cubicBezTo>
                    <a:pt x="2802" y="1677"/>
                    <a:pt x="2742" y="873"/>
                    <a:pt x="2208" y="385"/>
                  </a:cubicBezTo>
                  <a:cubicBezTo>
                    <a:pt x="1938" y="137"/>
                    <a:pt x="1591" y="1"/>
                    <a:pt x="1246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401;p73">
              <a:extLst>
                <a:ext uri="{FF2B5EF4-FFF2-40B4-BE49-F238E27FC236}">
                  <a16:creationId xmlns:a16="http://schemas.microsoft.com/office/drawing/2014/main" id="{73863496-94BB-434E-990F-DD51CC67A47C}"/>
                </a:ext>
              </a:extLst>
            </p:cNvPr>
            <p:cNvSpPr/>
            <p:nvPr/>
          </p:nvSpPr>
          <p:spPr>
            <a:xfrm>
              <a:off x="6450316" y="429069"/>
              <a:ext cx="33161" cy="26859"/>
            </a:xfrm>
            <a:custGeom>
              <a:avLst/>
              <a:gdLst/>
              <a:ahLst/>
              <a:cxnLst/>
              <a:rect l="l" t="t" r="r" b="b"/>
              <a:pathLst>
                <a:path w="1184" h="959" extrusionOk="0">
                  <a:moveTo>
                    <a:pt x="630" y="0"/>
                  </a:moveTo>
                  <a:cubicBezTo>
                    <a:pt x="422" y="0"/>
                    <a:pt x="201" y="126"/>
                    <a:pt x="66" y="293"/>
                  </a:cubicBezTo>
                  <a:cubicBezTo>
                    <a:pt x="12" y="361"/>
                    <a:pt x="0" y="454"/>
                    <a:pt x="66" y="521"/>
                  </a:cubicBezTo>
                  <a:cubicBezTo>
                    <a:pt x="87" y="543"/>
                    <a:pt x="116" y="557"/>
                    <a:pt x="146" y="563"/>
                  </a:cubicBezTo>
                  <a:cubicBezTo>
                    <a:pt x="188" y="800"/>
                    <a:pt x="393" y="958"/>
                    <a:pt x="616" y="958"/>
                  </a:cubicBezTo>
                  <a:cubicBezTo>
                    <a:pt x="676" y="958"/>
                    <a:pt x="738" y="947"/>
                    <a:pt x="798" y="922"/>
                  </a:cubicBezTo>
                  <a:cubicBezTo>
                    <a:pt x="1080" y="804"/>
                    <a:pt x="1183" y="459"/>
                    <a:pt x="1009" y="207"/>
                  </a:cubicBezTo>
                  <a:cubicBezTo>
                    <a:pt x="910" y="60"/>
                    <a:pt x="773" y="0"/>
                    <a:pt x="630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402;p73">
              <a:extLst>
                <a:ext uri="{FF2B5EF4-FFF2-40B4-BE49-F238E27FC236}">
                  <a16:creationId xmlns:a16="http://schemas.microsoft.com/office/drawing/2014/main" id="{356A691C-0822-4169-9EEE-EA41277B69EE}"/>
                </a:ext>
              </a:extLst>
            </p:cNvPr>
            <p:cNvSpPr/>
            <p:nvPr/>
          </p:nvSpPr>
          <p:spPr>
            <a:xfrm>
              <a:off x="5917949" y="1948504"/>
              <a:ext cx="88840" cy="47445"/>
            </a:xfrm>
            <a:custGeom>
              <a:avLst/>
              <a:gdLst/>
              <a:ahLst/>
              <a:cxnLst/>
              <a:rect l="l" t="t" r="r" b="b"/>
              <a:pathLst>
                <a:path w="3172" h="1694" extrusionOk="0">
                  <a:moveTo>
                    <a:pt x="1730" y="1"/>
                  </a:moveTo>
                  <a:cubicBezTo>
                    <a:pt x="1666" y="1"/>
                    <a:pt x="1600" y="34"/>
                    <a:pt x="1573" y="110"/>
                  </a:cubicBezTo>
                  <a:cubicBezTo>
                    <a:pt x="1458" y="419"/>
                    <a:pt x="1509" y="786"/>
                    <a:pt x="1695" y="1057"/>
                  </a:cubicBezTo>
                  <a:cubicBezTo>
                    <a:pt x="1693" y="1060"/>
                    <a:pt x="1692" y="1062"/>
                    <a:pt x="1690" y="1063"/>
                  </a:cubicBezTo>
                  <a:cubicBezTo>
                    <a:pt x="1564" y="1259"/>
                    <a:pt x="1328" y="1372"/>
                    <a:pt x="1096" y="1372"/>
                  </a:cubicBezTo>
                  <a:cubicBezTo>
                    <a:pt x="985" y="1372"/>
                    <a:pt x="874" y="1346"/>
                    <a:pt x="776" y="1290"/>
                  </a:cubicBezTo>
                  <a:cubicBezTo>
                    <a:pt x="475" y="1117"/>
                    <a:pt x="358" y="693"/>
                    <a:pt x="515" y="385"/>
                  </a:cubicBezTo>
                  <a:cubicBezTo>
                    <a:pt x="580" y="258"/>
                    <a:pt x="468" y="141"/>
                    <a:pt x="361" y="141"/>
                  </a:cubicBezTo>
                  <a:cubicBezTo>
                    <a:pt x="313" y="141"/>
                    <a:pt x="265" y="165"/>
                    <a:pt x="236" y="222"/>
                  </a:cubicBezTo>
                  <a:cubicBezTo>
                    <a:pt x="0" y="683"/>
                    <a:pt x="156" y="1303"/>
                    <a:pt x="613" y="1568"/>
                  </a:cubicBezTo>
                  <a:cubicBezTo>
                    <a:pt x="762" y="1654"/>
                    <a:pt x="927" y="1694"/>
                    <a:pt x="1092" y="1694"/>
                  </a:cubicBezTo>
                  <a:cubicBezTo>
                    <a:pt x="1409" y="1694"/>
                    <a:pt x="1725" y="1546"/>
                    <a:pt x="1921" y="1291"/>
                  </a:cubicBezTo>
                  <a:cubicBezTo>
                    <a:pt x="2102" y="1423"/>
                    <a:pt x="2318" y="1489"/>
                    <a:pt x="2537" y="1489"/>
                  </a:cubicBezTo>
                  <a:cubicBezTo>
                    <a:pt x="2698" y="1489"/>
                    <a:pt x="2860" y="1453"/>
                    <a:pt x="3010" y="1382"/>
                  </a:cubicBezTo>
                  <a:cubicBezTo>
                    <a:pt x="3172" y="1305"/>
                    <a:pt x="3072" y="1086"/>
                    <a:pt x="2921" y="1086"/>
                  </a:cubicBezTo>
                  <a:cubicBezTo>
                    <a:pt x="2898" y="1086"/>
                    <a:pt x="2873" y="1092"/>
                    <a:pt x="2847" y="1104"/>
                  </a:cubicBezTo>
                  <a:cubicBezTo>
                    <a:pt x="2753" y="1149"/>
                    <a:pt x="2648" y="1171"/>
                    <a:pt x="2543" y="1171"/>
                  </a:cubicBezTo>
                  <a:cubicBezTo>
                    <a:pt x="2360" y="1171"/>
                    <a:pt x="2176" y="1104"/>
                    <a:pt x="2045" y="976"/>
                  </a:cubicBezTo>
                  <a:cubicBezTo>
                    <a:pt x="1839" y="773"/>
                    <a:pt x="1785" y="463"/>
                    <a:pt x="1884" y="196"/>
                  </a:cubicBezTo>
                  <a:cubicBezTo>
                    <a:pt x="1927" y="78"/>
                    <a:pt x="1829" y="1"/>
                    <a:pt x="1730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403;p73">
              <a:extLst>
                <a:ext uri="{FF2B5EF4-FFF2-40B4-BE49-F238E27FC236}">
                  <a16:creationId xmlns:a16="http://schemas.microsoft.com/office/drawing/2014/main" id="{14BFDB4C-D65E-4711-B994-F82B8B9696CD}"/>
                </a:ext>
              </a:extLst>
            </p:cNvPr>
            <p:cNvSpPr/>
            <p:nvPr/>
          </p:nvSpPr>
          <p:spPr>
            <a:xfrm>
              <a:off x="6010010" y="1849469"/>
              <a:ext cx="41311" cy="32489"/>
            </a:xfrm>
            <a:custGeom>
              <a:avLst/>
              <a:gdLst/>
              <a:ahLst/>
              <a:cxnLst/>
              <a:rect l="l" t="t" r="r" b="b"/>
              <a:pathLst>
                <a:path w="1475" h="1160" extrusionOk="0">
                  <a:moveTo>
                    <a:pt x="189" y="1"/>
                  </a:moveTo>
                  <a:cubicBezTo>
                    <a:pt x="127" y="1"/>
                    <a:pt x="70" y="36"/>
                    <a:pt x="56" y="118"/>
                  </a:cubicBezTo>
                  <a:cubicBezTo>
                    <a:pt x="0" y="439"/>
                    <a:pt x="108" y="772"/>
                    <a:pt x="368" y="976"/>
                  </a:cubicBezTo>
                  <a:cubicBezTo>
                    <a:pt x="525" y="1100"/>
                    <a:pt x="713" y="1159"/>
                    <a:pt x="903" y="1159"/>
                  </a:cubicBezTo>
                  <a:cubicBezTo>
                    <a:pt x="1043" y="1159"/>
                    <a:pt x="1184" y="1127"/>
                    <a:pt x="1314" y="1064"/>
                  </a:cubicBezTo>
                  <a:cubicBezTo>
                    <a:pt x="1474" y="986"/>
                    <a:pt x="1376" y="768"/>
                    <a:pt x="1226" y="768"/>
                  </a:cubicBezTo>
                  <a:cubicBezTo>
                    <a:pt x="1202" y="768"/>
                    <a:pt x="1177" y="773"/>
                    <a:pt x="1151" y="786"/>
                  </a:cubicBezTo>
                  <a:cubicBezTo>
                    <a:pt x="1075" y="823"/>
                    <a:pt x="995" y="840"/>
                    <a:pt x="917" y="840"/>
                  </a:cubicBezTo>
                  <a:cubicBezTo>
                    <a:pt x="597" y="840"/>
                    <a:pt x="307" y="553"/>
                    <a:pt x="367" y="203"/>
                  </a:cubicBezTo>
                  <a:cubicBezTo>
                    <a:pt x="387" y="81"/>
                    <a:pt x="283" y="1"/>
                    <a:pt x="189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404;p73">
              <a:extLst>
                <a:ext uri="{FF2B5EF4-FFF2-40B4-BE49-F238E27FC236}">
                  <a16:creationId xmlns:a16="http://schemas.microsoft.com/office/drawing/2014/main" id="{8E4D82D6-6B63-463C-8701-475CA23006C3}"/>
                </a:ext>
              </a:extLst>
            </p:cNvPr>
            <p:cNvSpPr/>
            <p:nvPr/>
          </p:nvSpPr>
          <p:spPr>
            <a:xfrm>
              <a:off x="6187997" y="1934024"/>
              <a:ext cx="81642" cy="84191"/>
            </a:xfrm>
            <a:custGeom>
              <a:avLst/>
              <a:gdLst/>
              <a:ahLst/>
              <a:cxnLst/>
              <a:rect l="l" t="t" r="r" b="b"/>
              <a:pathLst>
                <a:path w="2915" h="3006" extrusionOk="0">
                  <a:moveTo>
                    <a:pt x="764" y="1"/>
                  </a:moveTo>
                  <a:cubicBezTo>
                    <a:pt x="656" y="1"/>
                    <a:pt x="544" y="117"/>
                    <a:pt x="612" y="243"/>
                  </a:cubicBezTo>
                  <a:cubicBezTo>
                    <a:pt x="785" y="563"/>
                    <a:pt x="1057" y="880"/>
                    <a:pt x="1411" y="993"/>
                  </a:cubicBezTo>
                  <a:cubicBezTo>
                    <a:pt x="1350" y="1015"/>
                    <a:pt x="1307" y="1072"/>
                    <a:pt x="1302" y="1137"/>
                  </a:cubicBezTo>
                  <a:cubicBezTo>
                    <a:pt x="1269" y="1535"/>
                    <a:pt x="1363" y="2016"/>
                    <a:pt x="1658" y="2307"/>
                  </a:cubicBezTo>
                  <a:cubicBezTo>
                    <a:pt x="1632" y="2330"/>
                    <a:pt x="1610" y="2359"/>
                    <a:pt x="1597" y="2393"/>
                  </a:cubicBezTo>
                  <a:cubicBezTo>
                    <a:pt x="1516" y="2588"/>
                    <a:pt x="1294" y="2682"/>
                    <a:pt x="1083" y="2682"/>
                  </a:cubicBezTo>
                  <a:cubicBezTo>
                    <a:pt x="998" y="2682"/>
                    <a:pt x="914" y="2667"/>
                    <a:pt x="842" y="2637"/>
                  </a:cubicBezTo>
                  <a:cubicBezTo>
                    <a:pt x="505" y="2494"/>
                    <a:pt x="342" y="2101"/>
                    <a:pt x="327" y="1758"/>
                  </a:cubicBezTo>
                  <a:cubicBezTo>
                    <a:pt x="323" y="1654"/>
                    <a:pt x="240" y="1602"/>
                    <a:pt x="159" y="1602"/>
                  </a:cubicBezTo>
                  <a:cubicBezTo>
                    <a:pt x="78" y="1602"/>
                    <a:pt x="0" y="1654"/>
                    <a:pt x="5" y="1758"/>
                  </a:cubicBezTo>
                  <a:cubicBezTo>
                    <a:pt x="26" y="2253"/>
                    <a:pt x="279" y="2782"/>
                    <a:pt x="775" y="2954"/>
                  </a:cubicBezTo>
                  <a:cubicBezTo>
                    <a:pt x="875" y="2988"/>
                    <a:pt x="978" y="3005"/>
                    <a:pt x="1081" y="3005"/>
                  </a:cubicBezTo>
                  <a:cubicBezTo>
                    <a:pt x="1429" y="3005"/>
                    <a:pt x="1767" y="2813"/>
                    <a:pt x="1907" y="2480"/>
                  </a:cubicBezTo>
                  <a:cubicBezTo>
                    <a:pt x="2002" y="2523"/>
                    <a:pt x="2109" y="2544"/>
                    <a:pt x="2216" y="2544"/>
                  </a:cubicBezTo>
                  <a:cubicBezTo>
                    <a:pt x="2525" y="2544"/>
                    <a:pt x="2839" y="2368"/>
                    <a:pt x="2894" y="2039"/>
                  </a:cubicBezTo>
                  <a:cubicBezTo>
                    <a:pt x="2915" y="1917"/>
                    <a:pt x="2811" y="1837"/>
                    <a:pt x="2717" y="1837"/>
                  </a:cubicBezTo>
                  <a:cubicBezTo>
                    <a:pt x="2656" y="1837"/>
                    <a:pt x="2598" y="1872"/>
                    <a:pt x="2584" y="1954"/>
                  </a:cubicBezTo>
                  <a:cubicBezTo>
                    <a:pt x="2554" y="2137"/>
                    <a:pt x="2395" y="2222"/>
                    <a:pt x="2231" y="2222"/>
                  </a:cubicBezTo>
                  <a:cubicBezTo>
                    <a:pt x="2137" y="2222"/>
                    <a:pt x="2041" y="2195"/>
                    <a:pt x="1965" y="2141"/>
                  </a:cubicBezTo>
                  <a:cubicBezTo>
                    <a:pt x="1658" y="1925"/>
                    <a:pt x="1599" y="1480"/>
                    <a:pt x="1628" y="1136"/>
                  </a:cubicBezTo>
                  <a:cubicBezTo>
                    <a:pt x="1632" y="1099"/>
                    <a:pt x="1622" y="1061"/>
                    <a:pt x="1599" y="1032"/>
                  </a:cubicBezTo>
                  <a:lnTo>
                    <a:pt x="1599" y="1032"/>
                  </a:lnTo>
                  <a:cubicBezTo>
                    <a:pt x="1636" y="1037"/>
                    <a:pt x="1673" y="1039"/>
                    <a:pt x="1710" y="1039"/>
                  </a:cubicBezTo>
                  <a:cubicBezTo>
                    <a:pt x="2029" y="1039"/>
                    <a:pt x="2353" y="888"/>
                    <a:pt x="2491" y="588"/>
                  </a:cubicBezTo>
                  <a:cubicBezTo>
                    <a:pt x="2527" y="508"/>
                    <a:pt x="2513" y="415"/>
                    <a:pt x="2433" y="367"/>
                  </a:cubicBezTo>
                  <a:cubicBezTo>
                    <a:pt x="2410" y="353"/>
                    <a:pt x="2382" y="346"/>
                    <a:pt x="2353" y="346"/>
                  </a:cubicBezTo>
                  <a:cubicBezTo>
                    <a:pt x="2296" y="346"/>
                    <a:pt x="2236" y="373"/>
                    <a:pt x="2212" y="425"/>
                  </a:cubicBezTo>
                  <a:cubicBezTo>
                    <a:pt x="2123" y="618"/>
                    <a:pt x="1922" y="720"/>
                    <a:pt x="1717" y="720"/>
                  </a:cubicBezTo>
                  <a:cubicBezTo>
                    <a:pt x="1670" y="720"/>
                    <a:pt x="1623" y="715"/>
                    <a:pt x="1577" y="704"/>
                  </a:cubicBezTo>
                  <a:cubicBezTo>
                    <a:pt x="1259" y="630"/>
                    <a:pt x="1039" y="354"/>
                    <a:pt x="891" y="81"/>
                  </a:cubicBezTo>
                  <a:cubicBezTo>
                    <a:pt x="860" y="24"/>
                    <a:pt x="813" y="1"/>
                    <a:pt x="764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405;p73">
              <a:extLst>
                <a:ext uri="{FF2B5EF4-FFF2-40B4-BE49-F238E27FC236}">
                  <a16:creationId xmlns:a16="http://schemas.microsoft.com/office/drawing/2014/main" id="{72602F49-50DF-40BB-BED9-4554B9C029FD}"/>
                </a:ext>
              </a:extLst>
            </p:cNvPr>
            <p:cNvSpPr/>
            <p:nvPr/>
          </p:nvSpPr>
          <p:spPr>
            <a:xfrm>
              <a:off x="6267343" y="2105486"/>
              <a:ext cx="51646" cy="28624"/>
            </a:xfrm>
            <a:custGeom>
              <a:avLst/>
              <a:gdLst/>
              <a:ahLst/>
              <a:cxnLst/>
              <a:rect l="l" t="t" r="r" b="b"/>
              <a:pathLst>
                <a:path w="1844" h="1022" extrusionOk="0">
                  <a:moveTo>
                    <a:pt x="1671" y="1"/>
                  </a:moveTo>
                  <a:cubicBezTo>
                    <a:pt x="1575" y="1"/>
                    <a:pt x="1521" y="75"/>
                    <a:pt x="1509" y="162"/>
                  </a:cubicBezTo>
                  <a:cubicBezTo>
                    <a:pt x="1479" y="420"/>
                    <a:pt x="1258" y="648"/>
                    <a:pt x="1004" y="693"/>
                  </a:cubicBezTo>
                  <a:cubicBezTo>
                    <a:pt x="971" y="699"/>
                    <a:pt x="938" y="701"/>
                    <a:pt x="905" y="701"/>
                  </a:cubicBezTo>
                  <a:cubicBezTo>
                    <a:pt x="678" y="701"/>
                    <a:pt x="460" y="567"/>
                    <a:pt x="348" y="369"/>
                  </a:cubicBezTo>
                  <a:cubicBezTo>
                    <a:pt x="318" y="313"/>
                    <a:pt x="270" y="290"/>
                    <a:pt x="221" y="290"/>
                  </a:cubicBezTo>
                  <a:cubicBezTo>
                    <a:pt x="112" y="290"/>
                    <a:pt x="0" y="407"/>
                    <a:pt x="71" y="533"/>
                  </a:cubicBezTo>
                  <a:cubicBezTo>
                    <a:pt x="246" y="838"/>
                    <a:pt x="569" y="1022"/>
                    <a:pt x="912" y="1022"/>
                  </a:cubicBezTo>
                  <a:cubicBezTo>
                    <a:pt x="971" y="1022"/>
                    <a:pt x="1030" y="1016"/>
                    <a:pt x="1089" y="1005"/>
                  </a:cubicBezTo>
                  <a:cubicBezTo>
                    <a:pt x="1496" y="924"/>
                    <a:pt x="1783" y="562"/>
                    <a:pt x="1832" y="164"/>
                  </a:cubicBezTo>
                  <a:cubicBezTo>
                    <a:pt x="1844" y="77"/>
                    <a:pt x="1751" y="1"/>
                    <a:pt x="1671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2406;p73">
              <a:extLst>
                <a:ext uri="{FF2B5EF4-FFF2-40B4-BE49-F238E27FC236}">
                  <a16:creationId xmlns:a16="http://schemas.microsoft.com/office/drawing/2014/main" id="{AE813C50-5747-4EBE-B3FD-7A7F322B7924}"/>
                </a:ext>
              </a:extLst>
            </p:cNvPr>
            <p:cNvSpPr/>
            <p:nvPr/>
          </p:nvSpPr>
          <p:spPr>
            <a:xfrm>
              <a:off x="6591165" y="1892741"/>
              <a:ext cx="77329" cy="46689"/>
            </a:xfrm>
            <a:custGeom>
              <a:avLst/>
              <a:gdLst/>
              <a:ahLst/>
              <a:cxnLst/>
              <a:rect l="l" t="t" r="r" b="b"/>
              <a:pathLst>
                <a:path w="2761" h="1667" extrusionOk="0">
                  <a:moveTo>
                    <a:pt x="1753" y="1"/>
                  </a:moveTo>
                  <a:cubicBezTo>
                    <a:pt x="1672" y="1"/>
                    <a:pt x="1591" y="53"/>
                    <a:pt x="1589" y="157"/>
                  </a:cubicBezTo>
                  <a:cubicBezTo>
                    <a:pt x="1583" y="534"/>
                    <a:pt x="1445" y="956"/>
                    <a:pt x="1017" y="1018"/>
                  </a:cubicBezTo>
                  <a:cubicBezTo>
                    <a:pt x="988" y="1023"/>
                    <a:pt x="959" y="1025"/>
                    <a:pt x="931" y="1025"/>
                  </a:cubicBezTo>
                  <a:cubicBezTo>
                    <a:pt x="594" y="1025"/>
                    <a:pt x="327" y="727"/>
                    <a:pt x="339" y="386"/>
                  </a:cubicBezTo>
                  <a:cubicBezTo>
                    <a:pt x="343" y="282"/>
                    <a:pt x="264" y="230"/>
                    <a:pt x="183" y="230"/>
                  </a:cubicBezTo>
                  <a:cubicBezTo>
                    <a:pt x="103" y="230"/>
                    <a:pt x="20" y="282"/>
                    <a:pt x="17" y="386"/>
                  </a:cubicBezTo>
                  <a:cubicBezTo>
                    <a:pt x="0" y="900"/>
                    <a:pt x="420" y="1345"/>
                    <a:pt x="929" y="1345"/>
                  </a:cubicBezTo>
                  <a:cubicBezTo>
                    <a:pt x="962" y="1345"/>
                    <a:pt x="996" y="1343"/>
                    <a:pt x="1030" y="1339"/>
                  </a:cubicBezTo>
                  <a:cubicBezTo>
                    <a:pt x="1123" y="1329"/>
                    <a:pt x="1213" y="1305"/>
                    <a:pt x="1300" y="1268"/>
                  </a:cubicBezTo>
                  <a:cubicBezTo>
                    <a:pt x="1303" y="1287"/>
                    <a:pt x="1310" y="1306"/>
                    <a:pt x="1320" y="1321"/>
                  </a:cubicBezTo>
                  <a:cubicBezTo>
                    <a:pt x="1478" y="1536"/>
                    <a:pt x="1717" y="1667"/>
                    <a:pt x="1977" y="1667"/>
                  </a:cubicBezTo>
                  <a:cubicBezTo>
                    <a:pt x="2022" y="1667"/>
                    <a:pt x="2067" y="1663"/>
                    <a:pt x="2112" y="1655"/>
                  </a:cubicBezTo>
                  <a:cubicBezTo>
                    <a:pt x="2403" y="1607"/>
                    <a:pt x="2634" y="1377"/>
                    <a:pt x="2723" y="1104"/>
                  </a:cubicBezTo>
                  <a:cubicBezTo>
                    <a:pt x="2760" y="984"/>
                    <a:pt x="2662" y="906"/>
                    <a:pt x="2565" y="906"/>
                  </a:cubicBezTo>
                  <a:cubicBezTo>
                    <a:pt x="2500" y="906"/>
                    <a:pt x="2436" y="940"/>
                    <a:pt x="2412" y="1018"/>
                  </a:cubicBezTo>
                  <a:cubicBezTo>
                    <a:pt x="2346" y="1224"/>
                    <a:pt x="2154" y="1342"/>
                    <a:pt x="1962" y="1342"/>
                  </a:cubicBezTo>
                  <a:cubicBezTo>
                    <a:pt x="1827" y="1342"/>
                    <a:pt x="1692" y="1284"/>
                    <a:pt x="1599" y="1158"/>
                  </a:cubicBezTo>
                  <a:cubicBezTo>
                    <a:pt x="1586" y="1139"/>
                    <a:pt x="1570" y="1123"/>
                    <a:pt x="1551" y="1110"/>
                  </a:cubicBezTo>
                  <a:cubicBezTo>
                    <a:pt x="1604" y="1065"/>
                    <a:pt x="1650" y="1013"/>
                    <a:pt x="1691" y="956"/>
                  </a:cubicBezTo>
                  <a:cubicBezTo>
                    <a:pt x="1856" y="725"/>
                    <a:pt x="1907" y="434"/>
                    <a:pt x="1912" y="157"/>
                  </a:cubicBezTo>
                  <a:cubicBezTo>
                    <a:pt x="1913" y="53"/>
                    <a:pt x="1833" y="1"/>
                    <a:pt x="1753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407;p73">
              <a:extLst>
                <a:ext uri="{FF2B5EF4-FFF2-40B4-BE49-F238E27FC236}">
                  <a16:creationId xmlns:a16="http://schemas.microsoft.com/office/drawing/2014/main" id="{4922D7F2-E24C-4253-B01E-EB970434C47C}"/>
                </a:ext>
              </a:extLst>
            </p:cNvPr>
            <p:cNvSpPr/>
            <p:nvPr/>
          </p:nvSpPr>
          <p:spPr>
            <a:xfrm>
              <a:off x="5975925" y="1210030"/>
              <a:ext cx="77609" cy="68058"/>
            </a:xfrm>
            <a:custGeom>
              <a:avLst/>
              <a:gdLst/>
              <a:ahLst/>
              <a:cxnLst/>
              <a:rect l="l" t="t" r="r" b="b"/>
              <a:pathLst>
                <a:path w="2771" h="2430" extrusionOk="0">
                  <a:moveTo>
                    <a:pt x="197" y="1"/>
                  </a:moveTo>
                  <a:cubicBezTo>
                    <a:pt x="102" y="1"/>
                    <a:pt x="0" y="80"/>
                    <a:pt x="27" y="202"/>
                  </a:cubicBezTo>
                  <a:cubicBezTo>
                    <a:pt x="91" y="492"/>
                    <a:pt x="186" y="774"/>
                    <a:pt x="311" y="1044"/>
                  </a:cubicBezTo>
                  <a:cubicBezTo>
                    <a:pt x="420" y="1280"/>
                    <a:pt x="561" y="1507"/>
                    <a:pt x="773" y="1662"/>
                  </a:cubicBezTo>
                  <a:cubicBezTo>
                    <a:pt x="897" y="1756"/>
                    <a:pt x="1048" y="1805"/>
                    <a:pt x="1200" y="1805"/>
                  </a:cubicBezTo>
                  <a:cubicBezTo>
                    <a:pt x="1270" y="1805"/>
                    <a:pt x="1339" y="1795"/>
                    <a:pt x="1408" y="1774"/>
                  </a:cubicBezTo>
                  <a:cubicBezTo>
                    <a:pt x="1434" y="2043"/>
                    <a:pt x="1613" y="2288"/>
                    <a:pt x="1868" y="2386"/>
                  </a:cubicBezTo>
                  <a:cubicBezTo>
                    <a:pt x="1946" y="2415"/>
                    <a:pt x="2029" y="2429"/>
                    <a:pt x="2111" y="2429"/>
                  </a:cubicBezTo>
                  <a:cubicBezTo>
                    <a:pt x="2322" y="2429"/>
                    <a:pt x="2533" y="2337"/>
                    <a:pt x="2669" y="2174"/>
                  </a:cubicBezTo>
                  <a:cubicBezTo>
                    <a:pt x="2771" y="2055"/>
                    <a:pt x="2664" y="1894"/>
                    <a:pt x="2548" y="1894"/>
                  </a:cubicBezTo>
                  <a:cubicBezTo>
                    <a:pt x="2512" y="1894"/>
                    <a:pt x="2474" y="1910"/>
                    <a:pt x="2442" y="1948"/>
                  </a:cubicBezTo>
                  <a:cubicBezTo>
                    <a:pt x="2359" y="2047"/>
                    <a:pt x="2238" y="2109"/>
                    <a:pt x="2113" y="2109"/>
                  </a:cubicBezTo>
                  <a:cubicBezTo>
                    <a:pt x="2070" y="2109"/>
                    <a:pt x="2026" y="2102"/>
                    <a:pt x="1983" y="2086"/>
                  </a:cubicBezTo>
                  <a:cubicBezTo>
                    <a:pt x="1809" y="2022"/>
                    <a:pt x="1717" y="1839"/>
                    <a:pt x="1729" y="1662"/>
                  </a:cubicBezTo>
                  <a:cubicBezTo>
                    <a:pt x="1730" y="1637"/>
                    <a:pt x="1727" y="1614"/>
                    <a:pt x="1719" y="1592"/>
                  </a:cubicBezTo>
                  <a:cubicBezTo>
                    <a:pt x="1832" y="1486"/>
                    <a:pt x="1924" y="1360"/>
                    <a:pt x="1991" y="1220"/>
                  </a:cubicBezTo>
                  <a:cubicBezTo>
                    <a:pt x="2055" y="1093"/>
                    <a:pt x="1943" y="976"/>
                    <a:pt x="1837" y="976"/>
                  </a:cubicBezTo>
                  <a:cubicBezTo>
                    <a:pt x="1789" y="976"/>
                    <a:pt x="1742" y="1000"/>
                    <a:pt x="1713" y="1057"/>
                  </a:cubicBezTo>
                  <a:cubicBezTo>
                    <a:pt x="1633" y="1219"/>
                    <a:pt x="1518" y="1386"/>
                    <a:pt x="1345" y="1457"/>
                  </a:cubicBezTo>
                  <a:cubicBezTo>
                    <a:pt x="1299" y="1476"/>
                    <a:pt x="1253" y="1485"/>
                    <a:pt x="1208" y="1485"/>
                  </a:cubicBezTo>
                  <a:cubicBezTo>
                    <a:pt x="1084" y="1485"/>
                    <a:pt x="967" y="1420"/>
                    <a:pt x="874" y="1328"/>
                  </a:cubicBezTo>
                  <a:cubicBezTo>
                    <a:pt x="731" y="1184"/>
                    <a:pt x="636" y="996"/>
                    <a:pt x="558" y="812"/>
                  </a:cubicBezTo>
                  <a:cubicBezTo>
                    <a:pt x="462" y="587"/>
                    <a:pt x="389" y="354"/>
                    <a:pt x="338" y="116"/>
                  </a:cubicBezTo>
                  <a:cubicBezTo>
                    <a:pt x="320" y="35"/>
                    <a:pt x="260" y="1"/>
                    <a:pt x="197" y="1"/>
                  </a:cubicBezTo>
                  <a:close/>
                </a:path>
              </a:pathLst>
            </a:custGeom>
            <a:solidFill>
              <a:srgbClr val="3A1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3A1B9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408;p73">
              <a:extLst>
                <a:ext uri="{FF2B5EF4-FFF2-40B4-BE49-F238E27FC236}">
                  <a16:creationId xmlns:a16="http://schemas.microsoft.com/office/drawing/2014/main" id="{A90992C1-0D3A-48EA-9F6C-096EF0CDD328}"/>
                </a:ext>
              </a:extLst>
            </p:cNvPr>
            <p:cNvSpPr/>
            <p:nvPr/>
          </p:nvSpPr>
          <p:spPr>
            <a:xfrm>
              <a:off x="5925483" y="534657"/>
              <a:ext cx="1081202" cy="823785"/>
            </a:xfrm>
            <a:custGeom>
              <a:avLst/>
              <a:gdLst/>
              <a:ahLst/>
              <a:cxnLst/>
              <a:rect l="l" t="t" r="r" b="b"/>
              <a:pathLst>
                <a:path w="38604" h="29413" extrusionOk="0">
                  <a:moveTo>
                    <a:pt x="22439" y="0"/>
                  </a:moveTo>
                  <a:cubicBezTo>
                    <a:pt x="22439" y="0"/>
                    <a:pt x="17825" y="5951"/>
                    <a:pt x="4981" y="5951"/>
                  </a:cubicBezTo>
                  <a:cubicBezTo>
                    <a:pt x="4682" y="5951"/>
                    <a:pt x="4378" y="5948"/>
                    <a:pt x="4069" y="5941"/>
                  </a:cubicBezTo>
                  <a:cubicBezTo>
                    <a:pt x="4069" y="5941"/>
                    <a:pt x="0" y="14347"/>
                    <a:pt x="3460" y="21865"/>
                  </a:cubicBezTo>
                  <a:cubicBezTo>
                    <a:pt x="5922" y="27213"/>
                    <a:pt x="11432" y="29412"/>
                    <a:pt x="16686" y="29412"/>
                  </a:cubicBezTo>
                  <a:cubicBezTo>
                    <a:pt x="18820" y="29412"/>
                    <a:pt x="20913" y="29049"/>
                    <a:pt x="22741" y="28387"/>
                  </a:cubicBezTo>
                  <a:cubicBezTo>
                    <a:pt x="29070" y="26096"/>
                    <a:pt x="38603" y="12797"/>
                    <a:pt x="22439" y="0"/>
                  </a:cubicBezTo>
                  <a:close/>
                </a:path>
              </a:pathLst>
            </a:custGeom>
            <a:solidFill>
              <a:srgbClr val="DDA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409;p73">
              <a:extLst>
                <a:ext uri="{FF2B5EF4-FFF2-40B4-BE49-F238E27FC236}">
                  <a16:creationId xmlns:a16="http://schemas.microsoft.com/office/drawing/2014/main" id="{73439493-A87E-4E59-9452-B7444C40F7C8}"/>
                </a:ext>
              </a:extLst>
            </p:cNvPr>
            <p:cNvSpPr/>
            <p:nvPr/>
          </p:nvSpPr>
          <p:spPr>
            <a:xfrm>
              <a:off x="6086190" y="516873"/>
              <a:ext cx="503211" cy="250499"/>
            </a:xfrm>
            <a:custGeom>
              <a:avLst/>
              <a:gdLst/>
              <a:ahLst/>
              <a:cxnLst/>
              <a:rect l="l" t="t" r="r" b="b"/>
              <a:pathLst>
                <a:path w="17967" h="8944" extrusionOk="0">
                  <a:moveTo>
                    <a:pt x="17077" y="1"/>
                  </a:moveTo>
                  <a:cubicBezTo>
                    <a:pt x="17064" y="1"/>
                    <a:pt x="17050" y="3"/>
                    <a:pt x="17038" y="6"/>
                  </a:cubicBezTo>
                  <a:cubicBezTo>
                    <a:pt x="16945" y="32"/>
                    <a:pt x="16912" y="118"/>
                    <a:pt x="16925" y="205"/>
                  </a:cubicBezTo>
                  <a:cubicBezTo>
                    <a:pt x="16928" y="223"/>
                    <a:pt x="16931" y="242"/>
                    <a:pt x="16935" y="258"/>
                  </a:cubicBezTo>
                  <a:cubicBezTo>
                    <a:pt x="16018" y="1294"/>
                    <a:pt x="14988" y="2225"/>
                    <a:pt x="13863" y="3033"/>
                  </a:cubicBezTo>
                  <a:cubicBezTo>
                    <a:pt x="13545" y="3261"/>
                    <a:pt x="13219" y="3481"/>
                    <a:pt x="12886" y="3689"/>
                  </a:cubicBezTo>
                  <a:cubicBezTo>
                    <a:pt x="12866" y="3700"/>
                    <a:pt x="12850" y="3716"/>
                    <a:pt x="12837" y="3735"/>
                  </a:cubicBezTo>
                  <a:cubicBezTo>
                    <a:pt x="12318" y="3994"/>
                    <a:pt x="11796" y="4244"/>
                    <a:pt x="11270" y="4484"/>
                  </a:cubicBezTo>
                  <a:cubicBezTo>
                    <a:pt x="11248" y="4436"/>
                    <a:pt x="11200" y="4408"/>
                    <a:pt x="11150" y="4408"/>
                  </a:cubicBezTo>
                  <a:cubicBezTo>
                    <a:pt x="11132" y="4408"/>
                    <a:pt x="11114" y="4412"/>
                    <a:pt x="11096" y="4420"/>
                  </a:cubicBezTo>
                  <a:lnTo>
                    <a:pt x="8445" y="5428"/>
                  </a:lnTo>
                  <a:cubicBezTo>
                    <a:pt x="8429" y="5422"/>
                    <a:pt x="8413" y="5419"/>
                    <a:pt x="8397" y="5419"/>
                  </a:cubicBezTo>
                  <a:cubicBezTo>
                    <a:pt x="8381" y="5419"/>
                    <a:pt x="8365" y="5422"/>
                    <a:pt x="8349" y="5428"/>
                  </a:cubicBezTo>
                  <a:cubicBezTo>
                    <a:pt x="7921" y="5563"/>
                    <a:pt x="7489" y="5688"/>
                    <a:pt x="7055" y="5802"/>
                  </a:cubicBezTo>
                  <a:lnTo>
                    <a:pt x="7044" y="5805"/>
                  </a:lnTo>
                  <a:cubicBezTo>
                    <a:pt x="6250" y="6014"/>
                    <a:pt x="5446" y="6188"/>
                    <a:pt x="4634" y="6326"/>
                  </a:cubicBezTo>
                  <a:cubicBezTo>
                    <a:pt x="4625" y="6315"/>
                    <a:pt x="4618" y="6304"/>
                    <a:pt x="4609" y="6293"/>
                  </a:cubicBezTo>
                  <a:cubicBezTo>
                    <a:pt x="4571" y="6243"/>
                    <a:pt x="4516" y="6219"/>
                    <a:pt x="4463" y="6219"/>
                  </a:cubicBezTo>
                  <a:cubicBezTo>
                    <a:pt x="4384" y="6219"/>
                    <a:pt x="4311" y="6272"/>
                    <a:pt x="4308" y="6374"/>
                  </a:cubicBezTo>
                  <a:cubicBezTo>
                    <a:pt x="4308" y="6376"/>
                    <a:pt x="4308" y="6377"/>
                    <a:pt x="4308" y="6379"/>
                  </a:cubicBezTo>
                  <a:cubicBezTo>
                    <a:pt x="3862" y="6448"/>
                    <a:pt x="3413" y="6508"/>
                    <a:pt x="2964" y="6556"/>
                  </a:cubicBezTo>
                  <a:cubicBezTo>
                    <a:pt x="2657" y="6588"/>
                    <a:pt x="2351" y="6615"/>
                    <a:pt x="2043" y="6637"/>
                  </a:cubicBezTo>
                  <a:cubicBezTo>
                    <a:pt x="2036" y="6567"/>
                    <a:pt x="1990" y="6506"/>
                    <a:pt x="1903" y="6506"/>
                  </a:cubicBezTo>
                  <a:cubicBezTo>
                    <a:pt x="1898" y="6506"/>
                    <a:pt x="1894" y="6506"/>
                    <a:pt x="1889" y="6506"/>
                  </a:cubicBezTo>
                  <a:lnTo>
                    <a:pt x="307" y="6642"/>
                  </a:lnTo>
                  <a:cubicBezTo>
                    <a:pt x="280" y="6592"/>
                    <a:pt x="227" y="6562"/>
                    <a:pt x="171" y="6562"/>
                  </a:cubicBezTo>
                  <a:cubicBezTo>
                    <a:pt x="91" y="6562"/>
                    <a:pt x="1" y="6636"/>
                    <a:pt x="10" y="6723"/>
                  </a:cubicBezTo>
                  <a:cubicBezTo>
                    <a:pt x="55" y="7198"/>
                    <a:pt x="140" y="7668"/>
                    <a:pt x="264" y="8130"/>
                  </a:cubicBezTo>
                  <a:cubicBezTo>
                    <a:pt x="357" y="8468"/>
                    <a:pt x="528" y="8944"/>
                    <a:pt x="938" y="8944"/>
                  </a:cubicBezTo>
                  <a:cubicBezTo>
                    <a:pt x="968" y="8944"/>
                    <a:pt x="999" y="8941"/>
                    <a:pt x="1031" y="8936"/>
                  </a:cubicBezTo>
                  <a:cubicBezTo>
                    <a:pt x="1425" y="8874"/>
                    <a:pt x="1605" y="8400"/>
                    <a:pt x="1718" y="8073"/>
                  </a:cubicBezTo>
                  <a:cubicBezTo>
                    <a:pt x="1790" y="7862"/>
                    <a:pt x="1839" y="7643"/>
                    <a:pt x="1865" y="7422"/>
                  </a:cubicBezTo>
                  <a:cubicBezTo>
                    <a:pt x="1881" y="7294"/>
                    <a:pt x="1913" y="7115"/>
                    <a:pt x="1881" y="6970"/>
                  </a:cubicBezTo>
                  <a:lnTo>
                    <a:pt x="1900" y="6969"/>
                  </a:lnTo>
                  <a:cubicBezTo>
                    <a:pt x="2028" y="7255"/>
                    <a:pt x="2186" y="7525"/>
                    <a:pt x="2372" y="7777"/>
                  </a:cubicBezTo>
                  <a:cubicBezTo>
                    <a:pt x="2564" y="8035"/>
                    <a:pt x="2785" y="8330"/>
                    <a:pt x="3069" y="8494"/>
                  </a:cubicBezTo>
                  <a:cubicBezTo>
                    <a:pt x="3191" y="8566"/>
                    <a:pt x="3325" y="8599"/>
                    <a:pt x="3460" y="8599"/>
                  </a:cubicBezTo>
                  <a:cubicBezTo>
                    <a:pt x="3633" y="8599"/>
                    <a:pt x="3806" y="8544"/>
                    <a:pt x="3955" y="8442"/>
                  </a:cubicBezTo>
                  <a:cubicBezTo>
                    <a:pt x="4230" y="8253"/>
                    <a:pt x="4387" y="7955"/>
                    <a:pt x="4472" y="7638"/>
                  </a:cubicBezTo>
                  <a:cubicBezTo>
                    <a:pt x="4544" y="7365"/>
                    <a:pt x="4590" y="7086"/>
                    <a:pt x="4610" y="6806"/>
                  </a:cubicBezTo>
                  <a:cubicBezTo>
                    <a:pt x="4747" y="6969"/>
                    <a:pt x="4891" y="7128"/>
                    <a:pt x="5042" y="7281"/>
                  </a:cubicBezTo>
                  <a:cubicBezTo>
                    <a:pt x="5168" y="7410"/>
                    <a:pt x="5301" y="7535"/>
                    <a:pt x="5436" y="7654"/>
                  </a:cubicBezTo>
                  <a:cubicBezTo>
                    <a:pt x="5564" y="7768"/>
                    <a:pt x="5694" y="7884"/>
                    <a:pt x="5849" y="7960"/>
                  </a:cubicBezTo>
                  <a:cubicBezTo>
                    <a:pt x="5971" y="8019"/>
                    <a:pt x="6095" y="8046"/>
                    <a:pt x="6215" y="8046"/>
                  </a:cubicBezTo>
                  <a:cubicBezTo>
                    <a:pt x="6695" y="8046"/>
                    <a:pt x="7122" y="7617"/>
                    <a:pt x="7245" y="7146"/>
                  </a:cubicBezTo>
                  <a:cubicBezTo>
                    <a:pt x="7296" y="6947"/>
                    <a:pt x="7309" y="6742"/>
                    <a:pt x="7300" y="6537"/>
                  </a:cubicBezTo>
                  <a:lnTo>
                    <a:pt x="7300" y="6537"/>
                  </a:lnTo>
                  <a:cubicBezTo>
                    <a:pt x="7585" y="6877"/>
                    <a:pt x="7929" y="7175"/>
                    <a:pt x="8315" y="7373"/>
                  </a:cubicBezTo>
                  <a:cubicBezTo>
                    <a:pt x="8462" y="7448"/>
                    <a:pt x="8621" y="7496"/>
                    <a:pt x="8776" y="7496"/>
                  </a:cubicBezTo>
                  <a:cubicBezTo>
                    <a:pt x="8927" y="7496"/>
                    <a:pt x="9075" y="7450"/>
                    <a:pt x="9205" y="7339"/>
                  </a:cubicBezTo>
                  <a:cubicBezTo>
                    <a:pt x="9409" y="7165"/>
                    <a:pt x="9499" y="6880"/>
                    <a:pt x="9537" y="6623"/>
                  </a:cubicBezTo>
                  <a:cubicBezTo>
                    <a:pt x="9572" y="6395"/>
                    <a:pt x="9586" y="6165"/>
                    <a:pt x="9580" y="5934"/>
                  </a:cubicBezTo>
                  <a:lnTo>
                    <a:pt x="9580" y="5934"/>
                  </a:lnTo>
                  <a:cubicBezTo>
                    <a:pt x="9653" y="6017"/>
                    <a:pt x="9729" y="6095"/>
                    <a:pt x="9808" y="6169"/>
                  </a:cubicBezTo>
                  <a:cubicBezTo>
                    <a:pt x="10031" y="6379"/>
                    <a:pt x="10292" y="6594"/>
                    <a:pt x="10576" y="6711"/>
                  </a:cubicBezTo>
                  <a:cubicBezTo>
                    <a:pt x="10669" y="6750"/>
                    <a:pt x="10756" y="6768"/>
                    <a:pt x="10838" y="6768"/>
                  </a:cubicBezTo>
                  <a:cubicBezTo>
                    <a:pt x="11329" y="6768"/>
                    <a:pt x="11611" y="6132"/>
                    <a:pt x="11658" y="5681"/>
                  </a:cubicBezTo>
                  <a:cubicBezTo>
                    <a:pt x="11685" y="5443"/>
                    <a:pt x="11667" y="5201"/>
                    <a:pt x="11637" y="4963"/>
                  </a:cubicBezTo>
                  <a:lnTo>
                    <a:pt x="11637" y="4963"/>
                  </a:lnTo>
                  <a:cubicBezTo>
                    <a:pt x="11936" y="5156"/>
                    <a:pt x="12235" y="5353"/>
                    <a:pt x="12543" y="5530"/>
                  </a:cubicBezTo>
                  <a:cubicBezTo>
                    <a:pt x="12724" y="5635"/>
                    <a:pt x="12924" y="5709"/>
                    <a:pt x="13121" y="5709"/>
                  </a:cubicBezTo>
                  <a:cubicBezTo>
                    <a:pt x="13268" y="5709"/>
                    <a:pt x="13414" y="5668"/>
                    <a:pt x="13549" y="5566"/>
                  </a:cubicBezTo>
                  <a:cubicBezTo>
                    <a:pt x="13851" y="5342"/>
                    <a:pt x="13954" y="4975"/>
                    <a:pt x="13981" y="4616"/>
                  </a:cubicBezTo>
                  <a:cubicBezTo>
                    <a:pt x="14004" y="4251"/>
                    <a:pt x="13976" y="3885"/>
                    <a:pt x="13896" y="3529"/>
                  </a:cubicBezTo>
                  <a:lnTo>
                    <a:pt x="13896" y="3529"/>
                  </a:lnTo>
                  <a:cubicBezTo>
                    <a:pt x="14210" y="3703"/>
                    <a:pt x="14524" y="3889"/>
                    <a:pt x="14854" y="4035"/>
                  </a:cubicBezTo>
                  <a:cubicBezTo>
                    <a:pt x="15053" y="4121"/>
                    <a:pt x="15316" y="4216"/>
                    <a:pt x="15560" y="4216"/>
                  </a:cubicBezTo>
                  <a:cubicBezTo>
                    <a:pt x="15688" y="4216"/>
                    <a:pt x="15810" y="4190"/>
                    <a:pt x="15916" y="4125"/>
                  </a:cubicBezTo>
                  <a:cubicBezTo>
                    <a:pt x="16246" y="3921"/>
                    <a:pt x="16160" y="3427"/>
                    <a:pt x="16091" y="3112"/>
                  </a:cubicBezTo>
                  <a:cubicBezTo>
                    <a:pt x="16020" y="2792"/>
                    <a:pt x="15890" y="2488"/>
                    <a:pt x="15754" y="2192"/>
                  </a:cubicBezTo>
                  <a:lnTo>
                    <a:pt x="15754" y="2192"/>
                  </a:lnTo>
                  <a:cubicBezTo>
                    <a:pt x="15957" y="2294"/>
                    <a:pt x="16171" y="2369"/>
                    <a:pt x="16393" y="2419"/>
                  </a:cubicBezTo>
                  <a:cubicBezTo>
                    <a:pt x="16606" y="2467"/>
                    <a:pt x="16835" y="2515"/>
                    <a:pt x="17059" y="2515"/>
                  </a:cubicBezTo>
                  <a:cubicBezTo>
                    <a:pt x="17133" y="2515"/>
                    <a:pt x="17207" y="2509"/>
                    <a:pt x="17279" y="2497"/>
                  </a:cubicBezTo>
                  <a:cubicBezTo>
                    <a:pt x="17967" y="2382"/>
                    <a:pt x="17884" y="1506"/>
                    <a:pt x="17705" y="1015"/>
                  </a:cubicBezTo>
                  <a:cubicBezTo>
                    <a:pt x="17647" y="851"/>
                    <a:pt x="17569" y="694"/>
                    <a:pt x="17473" y="548"/>
                  </a:cubicBezTo>
                  <a:cubicBezTo>
                    <a:pt x="17380" y="412"/>
                    <a:pt x="17259" y="288"/>
                    <a:pt x="17236" y="120"/>
                  </a:cubicBezTo>
                  <a:cubicBezTo>
                    <a:pt x="17225" y="47"/>
                    <a:pt x="17147" y="1"/>
                    <a:pt x="17077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410;p73">
              <a:extLst>
                <a:ext uri="{FF2B5EF4-FFF2-40B4-BE49-F238E27FC236}">
                  <a16:creationId xmlns:a16="http://schemas.microsoft.com/office/drawing/2014/main" id="{E5EA8B84-780C-4672-8D82-EEB429456094}"/>
                </a:ext>
              </a:extLst>
            </p:cNvPr>
            <p:cNvSpPr/>
            <p:nvPr/>
          </p:nvSpPr>
          <p:spPr>
            <a:xfrm>
              <a:off x="6034909" y="517769"/>
              <a:ext cx="529034" cy="186810"/>
            </a:xfrm>
            <a:custGeom>
              <a:avLst/>
              <a:gdLst/>
              <a:ahLst/>
              <a:cxnLst/>
              <a:rect l="l" t="t" r="r" b="b"/>
              <a:pathLst>
                <a:path w="18889" h="6670" extrusionOk="0">
                  <a:moveTo>
                    <a:pt x="18661" y="0"/>
                  </a:moveTo>
                  <a:cubicBezTo>
                    <a:pt x="18612" y="0"/>
                    <a:pt x="18562" y="21"/>
                    <a:pt x="18526" y="72"/>
                  </a:cubicBezTo>
                  <a:cubicBezTo>
                    <a:pt x="17848" y="1035"/>
                    <a:pt x="16993" y="1871"/>
                    <a:pt x="16046" y="2568"/>
                  </a:cubicBezTo>
                  <a:cubicBezTo>
                    <a:pt x="15053" y="3296"/>
                    <a:pt x="13959" y="3883"/>
                    <a:pt x="12818" y="4347"/>
                  </a:cubicBezTo>
                  <a:cubicBezTo>
                    <a:pt x="11577" y="4851"/>
                    <a:pt x="10285" y="5220"/>
                    <a:pt x="8980" y="5517"/>
                  </a:cubicBezTo>
                  <a:cubicBezTo>
                    <a:pt x="7626" y="5823"/>
                    <a:pt x="6255" y="6070"/>
                    <a:pt x="4873" y="6214"/>
                  </a:cubicBezTo>
                  <a:cubicBezTo>
                    <a:pt x="4051" y="6300"/>
                    <a:pt x="3224" y="6348"/>
                    <a:pt x="2397" y="6348"/>
                  </a:cubicBezTo>
                  <a:cubicBezTo>
                    <a:pt x="1824" y="6348"/>
                    <a:pt x="1252" y="6325"/>
                    <a:pt x="681" y="6275"/>
                  </a:cubicBezTo>
                  <a:cubicBezTo>
                    <a:pt x="508" y="6259"/>
                    <a:pt x="335" y="6242"/>
                    <a:pt x="162" y="6222"/>
                  </a:cubicBezTo>
                  <a:cubicBezTo>
                    <a:pt x="158" y="6221"/>
                    <a:pt x="153" y="6221"/>
                    <a:pt x="149" y="6221"/>
                  </a:cubicBezTo>
                  <a:cubicBezTo>
                    <a:pt x="67" y="6221"/>
                    <a:pt x="1" y="6307"/>
                    <a:pt x="1" y="6383"/>
                  </a:cubicBezTo>
                  <a:cubicBezTo>
                    <a:pt x="1" y="6479"/>
                    <a:pt x="75" y="6534"/>
                    <a:pt x="162" y="6544"/>
                  </a:cubicBezTo>
                  <a:cubicBezTo>
                    <a:pt x="905" y="6631"/>
                    <a:pt x="1653" y="6670"/>
                    <a:pt x="2401" y="6670"/>
                  </a:cubicBezTo>
                  <a:cubicBezTo>
                    <a:pt x="3073" y="6670"/>
                    <a:pt x="3745" y="6638"/>
                    <a:pt x="4414" y="6581"/>
                  </a:cubicBezTo>
                  <a:cubicBezTo>
                    <a:pt x="5830" y="6458"/>
                    <a:pt x="7230" y="6224"/>
                    <a:pt x="8615" y="5927"/>
                  </a:cubicBezTo>
                  <a:cubicBezTo>
                    <a:pt x="9945" y="5642"/>
                    <a:pt x="11263" y="5292"/>
                    <a:pt x="12533" y="4805"/>
                  </a:cubicBezTo>
                  <a:cubicBezTo>
                    <a:pt x="13718" y="4351"/>
                    <a:pt x="14861" y="3785"/>
                    <a:pt x="15905" y="3062"/>
                  </a:cubicBezTo>
                  <a:cubicBezTo>
                    <a:pt x="16896" y="2376"/>
                    <a:pt x="17795" y="1560"/>
                    <a:pt x="18532" y="603"/>
                  </a:cubicBezTo>
                  <a:cubicBezTo>
                    <a:pt x="18627" y="483"/>
                    <a:pt x="18717" y="359"/>
                    <a:pt x="18805" y="234"/>
                  </a:cubicBezTo>
                  <a:cubicBezTo>
                    <a:pt x="18889" y="115"/>
                    <a:pt x="18777" y="0"/>
                    <a:pt x="18661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411;p73">
              <a:extLst>
                <a:ext uri="{FF2B5EF4-FFF2-40B4-BE49-F238E27FC236}">
                  <a16:creationId xmlns:a16="http://schemas.microsoft.com/office/drawing/2014/main" id="{27E20EB9-1655-487A-BDA4-C3CBA0BD51D0}"/>
                </a:ext>
              </a:extLst>
            </p:cNvPr>
            <p:cNvSpPr/>
            <p:nvPr/>
          </p:nvSpPr>
          <p:spPr>
            <a:xfrm>
              <a:off x="6206230" y="801849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1403" y="0"/>
                  </a:moveTo>
                  <a:cubicBezTo>
                    <a:pt x="948" y="0"/>
                    <a:pt x="491" y="75"/>
                    <a:pt x="50" y="211"/>
                  </a:cubicBezTo>
                  <a:cubicBezTo>
                    <a:pt x="0" y="2051"/>
                    <a:pt x="768" y="3817"/>
                    <a:pt x="2147" y="5036"/>
                  </a:cubicBezTo>
                  <a:cubicBezTo>
                    <a:pt x="3293" y="6088"/>
                    <a:pt x="4726" y="6681"/>
                    <a:pt x="6220" y="6866"/>
                  </a:cubicBezTo>
                  <a:cubicBezTo>
                    <a:pt x="6233" y="6810"/>
                    <a:pt x="6248" y="6758"/>
                    <a:pt x="6259" y="6704"/>
                  </a:cubicBezTo>
                  <a:cubicBezTo>
                    <a:pt x="6519" y="5587"/>
                    <a:pt x="6426" y="4384"/>
                    <a:pt x="6015" y="3314"/>
                  </a:cubicBezTo>
                  <a:cubicBezTo>
                    <a:pt x="5729" y="2566"/>
                    <a:pt x="5280" y="1910"/>
                    <a:pt x="4684" y="1403"/>
                  </a:cubicBezTo>
                  <a:cubicBezTo>
                    <a:pt x="4603" y="1317"/>
                    <a:pt x="4517" y="1236"/>
                    <a:pt x="4427" y="1160"/>
                  </a:cubicBezTo>
                  <a:cubicBezTo>
                    <a:pt x="3978" y="783"/>
                    <a:pt x="3431" y="482"/>
                    <a:pt x="2870" y="289"/>
                  </a:cubicBezTo>
                  <a:cubicBezTo>
                    <a:pt x="2401" y="91"/>
                    <a:pt x="1904" y="0"/>
                    <a:pt x="1403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412;p73">
              <a:extLst>
                <a:ext uri="{FF2B5EF4-FFF2-40B4-BE49-F238E27FC236}">
                  <a16:creationId xmlns:a16="http://schemas.microsoft.com/office/drawing/2014/main" id="{C1C2F7CB-F07D-4E79-B9A8-549CBE677C3B}"/>
                </a:ext>
              </a:extLst>
            </p:cNvPr>
            <p:cNvSpPr/>
            <p:nvPr/>
          </p:nvSpPr>
          <p:spPr>
            <a:xfrm>
              <a:off x="6096581" y="807787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3965" y="1"/>
                  </a:moveTo>
                  <a:lnTo>
                    <a:pt x="3956" y="4"/>
                  </a:lnTo>
                  <a:cubicBezTo>
                    <a:pt x="3474" y="154"/>
                    <a:pt x="3013" y="369"/>
                    <a:pt x="2575" y="621"/>
                  </a:cubicBezTo>
                  <a:cubicBezTo>
                    <a:pt x="2150" y="867"/>
                    <a:pt x="1725" y="1139"/>
                    <a:pt x="1374" y="1486"/>
                  </a:cubicBezTo>
                  <a:cubicBezTo>
                    <a:pt x="1105" y="1755"/>
                    <a:pt x="877" y="2062"/>
                    <a:pt x="694" y="2396"/>
                  </a:cubicBezTo>
                  <a:cubicBezTo>
                    <a:pt x="451" y="2777"/>
                    <a:pt x="284" y="3201"/>
                    <a:pt x="202" y="3646"/>
                  </a:cubicBezTo>
                  <a:cubicBezTo>
                    <a:pt x="192" y="3702"/>
                    <a:pt x="182" y="3757"/>
                    <a:pt x="173" y="3814"/>
                  </a:cubicBezTo>
                  <a:cubicBezTo>
                    <a:pt x="127" y="4034"/>
                    <a:pt x="93" y="4256"/>
                    <a:pt x="73" y="4481"/>
                  </a:cubicBezTo>
                  <a:cubicBezTo>
                    <a:pt x="0" y="5362"/>
                    <a:pt x="131" y="6247"/>
                    <a:pt x="457" y="7069"/>
                  </a:cubicBezTo>
                  <a:cubicBezTo>
                    <a:pt x="856" y="8015"/>
                    <a:pt x="1558" y="8823"/>
                    <a:pt x="2429" y="9368"/>
                  </a:cubicBezTo>
                  <a:cubicBezTo>
                    <a:pt x="3325" y="9928"/>
                    <a:pt x="4388" y="10208"/>
                    <a:pt x="5443" y="10208"/>
                  </a:cubicBezTo>
                  <a:cubicBezTo>
                    <a:pt x="5490" y="10208"/>
                    <a:pt x="5537" y="10208"/>
                    <a:pt x="5584" y="10207"/>
                  </a:cubicBezTo>
                  <a:cubicBezTo>
                    <a:pt x="6695" y="10179"/>
                    <a:pt x="7756" y="9836"/>
                    <a:pt x="8606" y="9108"/>
                  </a:cubicBezTo>
                  <a:cubicBezTo>
                    <a:pt x="9352" y="8470"/>
                    <a:pt x="9881" y="7600"/>
                    <a:pt x="10134" y="6654"/>
                  </a:cubicBezTo>
                  <a:cubicBezTo>
                    <a:pt x="8640" y="6469"/>
                    <a:pt x="7207" y="5876"/>
                    <a:pt x="6060" y="4824"/>
                  </a:cubicBezTo>
                  <a:cubicBezTo>
                    <a:pt x="4683" y="3606"/>
                    <a:pt x="3915" y="1839"/>
                    <a:pt x="3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413;p73">
              <a:extLst>
                <a:ext uri="{FF2B5EF4-FFF2-40B4-BE49-F238E27FC236}">
                  <a16:creationId xmlns:a16="http://schemas.microsoft.com/office/drawing/2014/main" id="{03365B83-6641-4D7F-9D88-DD0E11CA59B5}"/>
                </a:ext>
              </a:extLst>
            </p:cNvPr>
            <p:cNvSpPr/>
            <p:nvPr/>
          </p:nvSpPr>
          <p:spPr>
            <a:xfrm>
              <a:off x="6547334" y="674527"/>
              <a:ext cx="182665" cy="192271"/>
            </a:xfrm>
            <a:custGeom>
              <a:avLst/>
              <a:gdLst/>
              <a:ahLst/>
              <a:cxnLst/>
              <a:rect l="l" t="t" r="r" b="b"/>
              <a:pathLst>
                <a:path w="6522" h="6865" extrusionOk="0">
                  <a:moveTo>
                    <a:pt x="1405" y="0"/>
                  </a:moveTo>
                  <a:cubicBezTo>
                    <a:pt x="950" y="0"/>
                    <a:pt x="492" y="75"/>
                    <a:pt x="52" y="212"/>
                  </a:cubicBezTo>
                  <a:cubicBezTo>
                    <a:pt x="1" y="2050"/>
                    <a:pt x="769" y="3817"/>
                    <a:pt x="2148" y="5035"/>
                  </a:cubicBezTo>
                  <a:cubicBezTo>
                    <a:pt x="3295" y="6087"/>
                    <a:pt x="4728" y="6680"/>
                    <a:pt x="6222" y="6865"/>
                  </a:cubicBezTo>
                  <a:cubicBezTo>
                    <a:pt x="6236" y="6811"/>
                    <a:pt x="6249" y="6757"/>
                    <a:pt x="6261" y="6703"/>
                  </a:cubicBezTo>
                  <a:cubicBezTo>
                    <a:pt x="6521" y="5587"/>
                    <a:pt x="6427" y="4384"/>
                    <a:pt x="6017" y="3313"/>
                  </a:cubicBezTo>
                  <a:cubicBezTo>
                    <a:pt x="5731" y="2566"/>
                    <a:pt x="5282" y="1911"/>
                    <a:pt x="4686" y="1403"/>
                  </a:cubicBezTo>
                  <a:cubicBezTo>
                    <a:pt x="4604" y="1316"/>
                    <a:pt x="4519" y="1235"/>
                    <a:pt x="4429" y="1159"/>
                  </a:cubicBezTo>
                  <a:cubicBezTo>
                    <a:pt x="3966" y="777"/>
                    <a:pt x="3439" y="482"/>
                    <a:pt x="2872" y="287"/>
                  </a:cubicBezTo>
                  <a:cubicBezTo>
                    <a:pt x="2403" y="90"/>
                    <a:pt x="1905" y="0"/>
                    <a:pt x="1405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414;p73">
              <a:extLst>
                <a:ext uri="{FF2B5EF4-FFF2-40B4-BE49-F238E27FC236}">
                  <a16:creationId xmlns:a16="http://schemas.microsoft.com/office/drawing/2014/main" id="{E8020A38-CC35-49FD-BF48-2657F76437CC}"/>
                </a:ext>
              </a:extLst>
            </p:cNvPr>
            <p:cNvSpPr/>
            <p:nvPr/>
          </p:nvSpPr>
          <p:spPr>
            <a:xfrm>
              <a:off x="6438132" y="680436"/>
              <a:ext cx="283464" cy="285929"/>
            </a:xfrm>
            <a:custGeom>
              <a:avLst/>
              <a:gdLst/>
              <a:ahLst/>
              <a:cxnLst/>
              <a:rect l="l" t="t" r="r" b="b"/>
              <a:pathLst>
                <a:path w="10121" h="10209" extrusionOk="0">
                  <a:moveTo>
                    <a:pt x="3951" y="1"/>
                  </a:moveTo>
                  <a:lnTo>
                    <a:pt x="3942" y="4"/>
                  </a:lnTo>
                  <a:cubicBezTo>
                    <a:pt x="3459" y="153"/>
                    <a:pt x="2999" y="370"/>
                    <a:pt x="2563" y="621"/>
                  </a:cubicBezTo>
                  <a:cubicBezTo>
                    <a:pt x="2137" y="867"/>
                    <a:pt x="1713" y="1140"/>
                    <a:pt x="1361" y="1486"/>
                  </a:cubicBezTo>
                  <a:cubicBezTo>
                    <a:pt x="1092" y="1756"/>
                    <a:pt x="862" y="2061"/>
                    <a:pt x="681" y="2396"/>
                  </a:cubicBezTo>
                  <a:cubicBezTo>
                    <a:pt x="437" y="2776"/>
                    <a:pt x="270" y="3202"/>
                    <a:pt x="188" y="3647"/>
                  </a:cubicBezTo>
                  <a:cubicBezTo>
                    <a:pt x="178" y="3702"/>
                    <a:pt x="169" y="3759"/>
                    <a:pt x="161" y="3816"/>
                  </a:cubicBezTo>
                  <a:cubicBezTo>
                    <a:pt x="113" y="4035"/>
                    <a:pt x="79" y="4257"/>
                    <a:pt x="59" y="4481"/>
                  </a:cubicBezTo>
                  <a:cubicBezTo>
                    <a:pt x="1" y="4994"/>
                    <a:pt x="28" y="5511"/>
                    <a:pt x="139" y="6016"/>
                  </a:cubicBezTo>
                  <a:cubicBezTo>
                    <a:pt x="198" y="6378"/>
                    <a:pt x="300" y="6732"/>
                    <a:pt x="444" y="7071"/>
                  </a:cubicBezTo>
                  <a:cubicBezTo>
                    <a:pt x="844" y="8017"/>
                    <a:pt x="1544" y="8825"/>
                    <a:pt x="2414" y="9368"/>
                  </a:cubicBezTo>
                  <a:cubicBezTo>
                    <a:pt x="3310" y="9927"/>
                    <a:pt x="4375" y="10208"/>
                    <a:pt x="5430" y="10208"/>
                  </a:cubicBezTo>
                  <a:cubicBezTo>
                    <a:pt x="5477" y="10208"/>
                    <a:pt x="5524" y="10208"/>
                    <a:pt x="5571" y="10207"/>
                  </a:cubicBezTo>
                  <a:cubicBezTo>
                    <a:pt x="6683" y="10181"/>
                    <a:pt x="7743" y="9838"/>
                    <a:pt x="8593" y="9110"/>
                  </a:cubicBezTo>
                  <a:cubicBezTo>
                    <a:pt x="9338" y="8470"/>
                    <a:pt x="9868" y="7600"/>
                    <a:pt x="10121" y="6655"/>
                  </a:cubicBezTo>
                  <a:cubicBezTo>
                    <a:pt x="8627" y="6469"/>
                    <a:pt x="7194" y="5876"/>
                    <a:pt x="6047" y="4824"/>
                  </a:cubicBezTo>
                  <a:cubicBezTo>
                    <a:pt x="4668" y="3606"/>
                    <a:pt x="3901" y="1841"/>
                    <a:pt x="3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415;p73">
              <a:extLst>
                <a:ext uri="{FF2B5EF4-FFF2-40B4-BE49-F238E27FC236}">
                  <a16:creationId xmlns:a16="http://schemas.microsoft.com/office/drawing/2014/main" id="{02A77936-A457-4299-BA47-2582F80E092D}"/>
                </a:ext>
              </a:extLst>
            </p:cNvPr>
            <p:cNvSpPr/>
            <p:nvPr/>
          </p:nvSpPr>
          <p:spPr>
            <a:xfrm>
              <a:off x="6410013" y="1008628"/>
              <a:ext cx="101163" cy="83434"/>
            </a:xfrm>
            <a:custGeom>
              <a:avLst/>
              <a:gdLst/>
              <a:ahLst/>
              <a:cxnLst/>
              <a:rect l="l" t="t" r="r" b="b"/>
              <a:pathLst>
                <a:path w="3612" h="2979" extrusionOk="0">
                  <a:moveTo>
                    <a:pt x="3442" y="0"/>
                  </a:moveTo>
                  <a:cubicBezTo>
                    <a:pt x="3347" y="0"/>
                    <a:pt x="3289" y="73"/>
                    <a:pt x="3280" y="160"/>
                  </a:cubicBezTo>
                  <a:cubicBezTo>
                    <a:pt x="3240" y="544"/>
                    <a:pt x="3173" y="924"/>
                    <a:pt x="3077" y="1298"/>
                  </a:cubicBezTo>
                  <a:cubicBezTo>
                    <a:pt x="2988" y="1642"/>
                    <a:pt x="2887" y="1991"/>
                    <a:pt x="2705" y="2298"/>
                  </a:cubicBezTo>
                  <a:cubicBezTo>
                    <a:pt x="2624" y="2434"/>
                    <a:pt x="2528" y="2580"/>
                    <a:pt x="2371" y="2633"/>
                  </a:cubicBezTo>
                  <a:cubicBezTo>
                    <a:pt x="2315" y="2652"/>
                    <a:pt x="2257" y="2660"/>
                    <a:pt x="2199" y="2660"/>
                  </a:cubicBezTo>
                  <a:cubicBezTo>
                    <a:pt x="2105" y="2660"/>
                    <a:pt x="2010" y="2638"/>
                    <a:pt x="1922" y="2604"/>
                  </a:cubicBezTo>
                  <a:cubicBezTo>
                    <a:pt x="1616" y="2485"/>
                    <a:pt x="1351" y="2229"/>
                    <a:pt x="1118" y="2007"/>
                  </a:cubicBezTo>
                  <a:cubicBezTo>
                    <a:pt x="833" y="1734"/>
                    <a:pt x="579" y="1430"/>
                    <a:pt x="359" y="1103"/>
                  </a:cubicBezTo>
                  <a:cubicBezTo>
                    <a:pt x="325" y="1051"/>
                    <a:pt x="275" y="1030"/>
                    <a:pt x="226" y="1030"/>
                  </a:cubicBezTo>
                  <a:cubicBezTo>
                    <a:pt x="112" y="1030"/>
                    <a:pt x="0" y="1145"/>
                    <a:pt x="80" y="1266"/>
                  </a:cubicBezTo>
                  <a:cubicBezTo>
                    <a:pt x="301" y="1597"/>
                    <a:pt x="554" y="1904"/>
                    <a:pt x="838" y="2183"/>
                  </a:cubicBezTo>
                  <a:cubicBezTo>
                    <a:pt x="1106" y="2449"/>
                    <a:pt x="1413" y="2735"/>
                    <a:pt x="1765" y="2886"/>
                  </a:cubicBezTo>
                  <a:cubicBezTo>
                    <a:pt x="1903" y="2946"/>
                    <a:pt x="2051" y="2979"/>
                    <a:pt x="2196" y="2979"/>
                  </a:cubicBezTo>
                  <a:cubicBezTo>
                    <a:pt x="2425" y="2979"/>
                    <a:pt x="2648" y="2896"/>
                    <a:pt x="2811" y="2707"/>
                  </a:cubicBezTo>
                  <a:cubicBezTo>
                    <a:pt x="3073" y="2404"/>
                    <a:pt x="3212" y="2003"/>
                    <a:pt x="3323" y="1625"/>
                  </a:cubicBezTo>
                  <a:cubicBezTo>
                    <a:pt x="3459" y="1145"/>
                    <a:pt x="3554" y="657"/>
                    <a:pt x="3603" y="161"/>
                  </a:cubicBezTo>
                  <a:cubicBezTo>
                    <a:pt x="3612" y="74"/>
                    <a:pt x="3522" y="0"/>
                    <a:pt x="344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2416;p73">
              <a:extLst>
                <a:ext uri="{FF2B5EF4-FFF2-40B4-BE49-F238E27FC236}">
                  <a16:creationId xmlns:a16="http://schemas.microsoft.com/office/drawing/2014/main" id="{41BA783E-3294-4B74-BB2D-17EE4E69308D}"/>
                </a:ext>
              </a:extLst>
            </p:cNvPr>
            <p:cNvSpPr/>
            <p:nvPr/>
          </p:nvSpPr>
          <p:spPr>
            <a:xfrm>
              <a:off x="6247906" y="1093687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0"/>
                  </a:moveTo>
                  <a:cubicBezTo>
                    <a:pt x="2205" y="0"/>
                    <a:pt x="1818" y="112"/>
                    <a:pt x="1480" y="323"/>
                  </a:cubicBezTo>
                  <a:cubicBezTo>
                    <a:pt x="1369" y="393"/>
                    <a:pt x="1266" y="470"/>
                    <a:pt x="1169" y="555"/>
                  </a:cubicBezTo>
                  <a:cubicBezTo>
                    <a:pt x="784" y="696"/>
                    <a:pt x="455" y="996"/>
                    <a:pt x="271" y="1366"/>
                  </a:cubicBezTo>
                  <a:cubicBezTo>
                    <a:pt x="6" y="1898"/>
                    <a:pt x="0" y="2532"/>
                    <a:pt x="239" y="3072"/>
                  </a:cubicBezTo>
                  <a:cubicBezTo>
                    <a:pt x="628" y="3952"/>
                    <a:pt x="1609" y="4513"/>
                    <a:pt x="2568" y="4513"/>
                  </a:cubicBezTo>
                  <a:cubicBezTo>
                    <a:pt x="2820" y="4513"/>
                    <a:pt x="3071" y="4474"/>
                    <a:pt x="3309" y="4392"/>
                  </a:cubicBezTo>
                  <a:cubicBezTo>
                    <a:pt x="3937" y="4175"/>
                    <a:pt x="4348" y="3670"/>
                    <a:pt x="4536" y="3043"/>
                  </a:cubicBezTo>
                  <a:cubicBezTo>
                    <a:pt x="4725" y="2411"/>
                    <a:pt x="4770" y="1661"/>
                    <a:pt x="4437" y="1070"/>
                  </a:cubicBezTo>
                  <a:cubicBezTo>
                    <a:pt x="4161" y="579"/>
                    <a:pt x="3668" y="220"/>
                    <a:pt x="3129" y="71"/>
                  </a:cubicBezTo>
                  <a:cubicBezTo>
                    <a:pt x="2953" y="24"/>
                    <a:pt x="2774" y="0"/>
                    <a:pt x="2596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2417;p73">
              <a:extLst>
                <a:ext uri="{FF2B5EF4-FFF2-40B4-BE49-F238E27FC236}">
                  <a16:creationId xmlns:a16="http://schemas.microsoft.com/office/drawing/2014/main" id="{56D81D46-80D3-43C7-A9B7-CF794280F3E8}"/>
                </a:ext>
              </a:extLst>
            </p:cNvPr>
            <p:cNvSpPr/>
            <p:nvPr/>
          </p:nvSpPr>
          <p:spPr>
            <a:xfrm>
              <a:off x="6590437" y="966365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596" y="1"/>
                  </a:moveTo>
                  <a:cubicBezTo>
                    <a:pt x="2205" y="1"/>
                    <a:pt x="1818" y="113"/>
                    <a:pt x="1480" y="323"/>
                  </a:cubicBezTo>
                  <a:cubicBezTo>
                    <a:pt x="1370" y="392"/>
                    <a:pt x="1265" y="470"/>
                    <a:pt x="1168" y="556"/>
                  </a:cubicBezTo>
                  <a:cubicBezTo>
                    <a:pt x="782" y="695"/>
                    <a:pt x="454" y="996"/>
                    <a:pt x="271" y="1365"/>
                  </a:cubicBezTo>
                  <a:cubicBezTo>
                    <a:pt x="6" y="1897"/>
                    <a:pt x="1" y="2531"/>
                    <a:pt x="239" y="3073"/>
                  </a:cubicBezTo>
                  <a:cubicBezTo>
                    <a:pt x="628" y="3953"/>
                    <a:pt x="1610" y="4513"/>
                    <a:pt x="2569" y="4513"/>
                  </a:cubicBezTo>
                  <a:cubicBezTo>
                    <a:pt x="2821" y="4513"/>
                    <a:pt x="3072" y="4474"/>
                    <a:pt x="3310" y="4392"/>
                  </a:cubicBezTo>
                  <a:cubicBezTo>
                    <a:pt x="3937" y="4176"/>
                    <a:pt x="4349" y="3670"/>
                    <a:pt x="4536" y="3044"/>
                  </a:cubicBezTo>
                  <a:cubicBezTo>
                    <a:pt x="4725" y="2410"/>
                    <a:pt x="4770" y="1662"/>
                    <a:pt x="4437" y="1069"/>
                  </a:cubicBezTo>
                  <a:cubicBezTo>
                    <a:pt x="4161" y="579"/>
                    <a:pt x="3668" y="220"/>
                    <a:pt x="3129" y="72"/>
                  </a:cubicBezTo>
                  <a:cubicBezTo>
                    <a:pt x="2954" y="24"/>
                    <a:pt x="2775" y="1"/>
                    <a:pt x="2596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2418;p73">
              <a:extLst>
                <a:ext uri="{FF2B5EF4-FFF2-40B4-BE49-F238E27FC236}">
                  <a16:creationId xmlns:a16="http://schemas.microsoft.com/office/drawing/2014/main" id="{C17C7C3C-19F4-47BC-BBB3-B297351D8A63}"/>
                </a:ext>
              </a:extLst>
            </p:cNvPr>
            <p:cNvSpPr/>
            <p:nvPr/>
          </p:nvSpPr>
          <p:spPr>
            <a:xfrm>
              <a:off x="7776331" y="1293633"/>
              <a:ext cx="458007" cy="542589"/>
            </a:xfrm>
            <a:custGeom>
              <a:avLst/>
              <a:gdLst/>
              <a:ahLst/>
              <a:cxnLst/>
              <a:rect l="l" t="t" r="r" b="b"/>
              <a:pathLst>
                <a:path w="16353" h="19373" extrusionOk="0">
                  <a:moveTo>
                    <a:pt x="9331" y="1"/>
                  </a:moveTo>
                  <a:cubicBezTo>
                    <a:pt x="5078" y="1"/>
                    <a:pt x="1" y="5924"/>
                    <a:pt x="1" y="5924"/>
                  </a:cubicBezTo>
                  <a:lnTo>
                    <a:pt x="1" y="14392"/>
                  </a:lnTo>
                  <a:cubicBezTo>
                    <a:pt x="1" y="14392"/>
                    <a:pt x="4741" y="19373"/>
                    <a:pt x="8484" y="19373"/>
                  </a:cubicBezTo>
                  <a:cubicBezTo>
                    <a:pt x="9460" y="19373"/>
                    <a:pt x="10368" y="19034"/>
                    <a:pt x="11106" y="18180"/>
                  </a:cubicBezTo>
                  <a:cubicBezTo>
                    <a:pt x="14677" y="14052"/>
                    <a:pt x="4921" y="10832"/>
                    <a:pt x="4921" y="10832"/>
                  </a:cubicBezTo>
                  <a:cubicBezTo>
                    <a:pt x="4921" y="10832"/>
                    <a:pt x="16352" y="4857"/>
                    <a:pt x="11953" y="985"/>
                  </a:cubicBezTo>
                  <a:cubicBezTo>
                    <a:pt x="11161" y="287"/>
                    <a:pt x="10266" y="1"/>
                    <a:pt x="9331" y="1"/>
                  </a:cubicBez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2419;p73">
              <a:extLst>
                <a:ext uri="{FF2B5EF4-FFF2-40B4-BE49-F238E27FC236}">
                  <a16:creationId xmlns:a16="http://schemas.microsoft.com/office/drawing/2014/main" id="{562D26B7-0584-4E31-9261-8E3EB4035776}"/>
                </a:ext>
              </a:extLst>
            </p:cNvPr>
            <p:cNvSpPr/>
            <p:nvPr/>
          </p:nvSpPr>
          <p:spPr>
            <a:xfrm>
              <a:off x="7729334" y="1170092"/>
              <a:ext cx="325307" cy="246606"/>
            </a:xfrm>
            <a:custGeom>
              <a:avLst/>
              <a:gdLst/>
              <a:ahLst/>
              <a:cxnLst/>
              <a:rect l="l" t="t" r="r" b="b"/>
              <a:pathLst>
                <a:path w="11615" h="8805" extrusionOk="0">
                  <a:moveTo>
                    <a:pt x="7675" y="0"/>
                  </a:moveTo>
                  <a:cubicBezTo>
                    <a:pt x="7271" y="0"/>
                    <a:pt x="6995" y="42"/>
                    <a:pt x="6995" y="42"/>
                  </a:cubicBezTo>
                  <a:lnTo>
                    <a:pt x="0" y="6417"/>
                  </a:lnTo>
                  <a:cubicBezTo>
                    <a:pt x="1586" y="8060"/>
                    <a:pt x="3362" y="8805"/>
                    <a:pt x="5012" y="8805"/>
                  </a:cubicBezTo>
                  <a:cubicBezTo>
                    <a:pt x="7532" y="8805"/>
                    <a:pt x="9760" y="7069"/>
                    <a:pt x="10580" y="4140"/>
                  </a:cubicBezTo>
                  <a:cubicBezTo>
                    <a:pt x="11615" y="438"/>
                    <a:pt x="8980" y="0"/>
                    <a:pt x="7675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420;p73">
              <a:extLst>
                <a:ext uri="{FF2B5EF4-FFF2-40B4-BE49-F238E27FC236}">
                  <a16:creationId xmlns:a16="http://schemas.microsoft.com/office/drawing/2014/main" id="{7AE9B2FF-3E49-4E82-A257-2B42B0009577}"/>
                </a:ext>
              </a:extLst>
            </p:cNvPr>
            <p:cNvSpPr/>
            <p:nvPr/>
          </p:nvSpPr>
          <p:spPr>
            <a:xfrm>
              <a:off x="7287516" y="1791046"/>
              <a:ext cx="294107" cy="450529"/>
            </a:xfrm>
            <a:custGeom>
              <a:avLst/>
              <a:gdLst/>
              <a:ahLst/>
              <a:cxnLst/>
              <a:rect l="l" t="t" r="r" b="b"/>
              <a:pathLst>
                <a:path w="10501" h="16086" extrusionOk="0">
                  <a:moveTo>
                    <a:pt x="2451" y="1"/>
                  </a:moveTo>
                  <a:lnTo>
                    <a:pt x="3205" y="12306"/>
                  </a:lnTo>
                  <a:cubicBezTo>
                    <a:pt x="3205" y="12306"/>
                    <a:pt x="1" y="15053"/>
                    <a:pt x="1454" y="15859"/>
                  </a:cubicBezTo>
                  <a:cubicBezTo>
                    <a:pt x="1739" y="16017"/>
                    <a:pt x="2236" y="16085"/>
                    <a:pt x="2852" y="16085"/>
                  </a:cubicBezTo>
                  <a:cubicBezTo>
                    <a:pt x="5375" y="16085"/>
                    <a:pt x="9906" y="14949"/>
                    <a:pt x="10170" y="14213"/>
                  </a:cubicBezTo>
                  <a:cubicBezTo>
                    <a:pt x="10500" y="13297"/>
                    <a:pt x="9766" y="3304"/>
                    <a:pt x="9766" y="3304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421;p73">
              <a:extLst>
                <a:ext uri="{FF2B5EF4-FFF2-40B4-BE49-F238E27FC236}">
                  <a16:creationId xmlns:a16="http://schemas.microsoft.com/office/drawing/2014/main" id="{82D4CB10-2D28-4C6F-A08F-4CCB138EE15F}"/>
                </a:ext>
              </a:extLst>
            </p:cNvPr>
            <p:cNvSpPr/>
            <p:nvPr/>
          </p:nvSpPr>
          <p:spPr>
            <a:xfrm>
              <a:off x="7609378" y="1801017"/>
              <a:ext cx="294107" cy="450501"/>
            </a:xfrm>
            <a:custGeom>
              <a:avLst/>
              <a:gdLst/>
              <a:ahLst/>
              <a:cxnLst/>
              <a:rect l="l" t="t" r="r" b="b"/>
              <a:pathLst>
                <a:path w="10501" h="16085" extrusionOk="0">
                  <a:moveTo>
                    <a:pt x="8049" y="1"/>
                  </a:moveTo>
                  <a:lnTo>
                    <a:pt x="735" y="3517"/>
                  </a:lnTo>
                  <a:cubicBezTo>
                    <a:pt x="735" y="3517"/>
                    <a:pt x="1" y="13297"/>
                    <a:pt x="329" y="14213"/>
                  </a:cubicBezTo>
                  <a:cubicBezTo>
                    <a:pt x="593" y="14948"/>
                    <a:pt x="5121" y="16085"/>
                    <a:pt x="7645" y="16085"/>
                  </a:cubicBezTo>
                  <a:cubicBezTo>
                    <a:pt x="8262" y="16085"/>
                    <a:pt x="8760" y="16017"/>
                    <a:pt x="9045" y="15858"/>
                  </a:cubicBezTo>
                  <a:cubicBezTo>
                    <a:pt x="10500" y="15053"/>
                    <a:pt x="7296" y="12305"/>
                    <a:pt x="7296" y="12305"/>
                  </a:cubicBezTo>
                  <a:lnTo>
                    <a:pt x="8049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422;p73">
              <a:extLst>
                <a:ext uri="{FF2B5EF4-FFF2-40B4-BE49-F238E27FC236}">
                  <a16:creationId xmlns:a16="http://schemas.microsoft.com/office/drawing/2014/main" id="{DDDE057B-DFD6-471F-9F1B-D581704B1A38}"/>
                </a:ext>
              </a:extLst>
            </p:cNvPr>
            <p:cNvSpPr/>
            <p:nvPr/>
          </p:nvSpPr>
          <p:spPr>
            <a:xfrm>
              <a:off x="7012174" y="1209750"/>
              <a:ext cx="401151" cy="378997"/>
            </a:xfrm>
            <a:custGeom>
              <a:avLst/>
              <a:gdLst/>
              <a:ahLst/>
              <a:cxnLst/>
              <a:rect l="l" t="t" r="r" b="b"/>
              <a:pathLst>
                <a:path w="14323" h="13532" extrusionOk="0">
                  <a:moveTo>
                    <a:pt x="3112" y="1"/>
                  </a:moveTo>
                  <a:cubicBezTo>
                    <a:pt x="2745" y="1"/>
                    <a:pt x="2392" y="137"/>
                    <a:pt x="2175" y="476"/>
                  </a:cubicBezTo>
                  <a:cubicBezTo>
                    <a:pt x="2022" y="713"/>
                    <a:pt x="1983" y="1011"/>
                    <a:pt x="2083" y="1271"/>
                  </a:cubicBezTo>
                  <a:cubicBezTo>
                    <a:pt x="1933" y="1189"/>
                    <a:pt x="1763" y="1148"/>
                    <a:pt x="1594" y="1148"/>
                  </a:cubicBezTo>
                  <a:cubicBezTo>
                    <a:pt x="1347" y="1148"/>
                    <a:pt x="1101" y="1236"/>
                    <a:pt x="913" y="1413"/>
                  </a:cubicBezTo>
                  <a:cubicBezTo>
                    <a:pt x="614" y="1697"/>
                    <a:pt x="549" y="2178"/>
                    <a:pt x="719" y="2547"/>
                  </a:cubicBezTo>
                  <a:cubicBezTo>
                    <a:pt x="451" y="2605"/>
                    <a:pt x="226" y="2811"/>
                    <a:pt x="181" y="3114"/>
                  </a:cubicBezTo>
                  <a:cubicBezTo>
                    <a:pt x="145" y="3359"/>
                    <a:pt x="217" y="3595"/>
                    <a:pt x="326" y="3813"/>
                  </a:cubicBezTo>
                  <a:cubicBezTo>
                    <a:pt x="380" y="3923"/>
                    <a:pt x="441" y="4029"/>
                    <a:pt x="512" y="4129"/>
                  </a:cubicBezTo>
                  <a:cubicBezTo>
                    <a:pt x="403" y="4154"/>
                    <a:pt x="306" y="4209"/>
                    <a:pt x="229" y="4291"/>
                  </a:cubicBezTo>
                  <a:cubicBezTo>
                    <a:pt x="1" y="4533"/>
                    <a:pt x="46" y="4920"/>
                    <a:pt x="207" y="5184"/>
                  </a:cubicBezTo>
                  <a:cubicBezTo>
                    <a:pt x="386" y="5478"/>
                    <a:pt x="694" y="5689"/>
                    <a:pt x="961" y="5895"/>
                  </a:cubicBezTo>
                  <a:cubicBezTo>
                    <a:pt x="1258" y="6123"/>
                    <a:pt x="1561" y="6340"/>
                    <a:pt x="1875" y="6543"/>
                  </a:cubicBezTo>
                  <a:cubicBezTo>
                    <a:pt x="2207" y="6758"/>
                    <a:pt x="2548" y="6959"/>
                    <a:pt x="2897" y="7145"/>
                  </a:cubicBezTo>
                  <a:cubicBezTo>
                    <a:pt x="3365" y="7886"/>
                    <a:pt x="4257" y="8412"/>
                    <a:pt x="4958" y="8855"/>
                  </a:cubicBezTo>
                  <a:cubicBezTo>
                    <a:pt x="5299" y="9070"/>
                    <a:pt x="5645" y="9280"/>
                    <a:pt x="5992" y="9483"/>
                  </a:cubicBezTo>
                  <a:lnTo>
                    <a:pt x="6058" y="9538"/>
                  </a:lnTo>
                  <a:cubicBezTo>
                    <a:pt x="6078" y="9569"/>
                    <a:pt x="6106" y="9592"/>
                    <a:pt x="6139" y="9607"/>
                  </a:cubicBezTo>
                  <a:lnTo>
                    <a:pt x="10843" y="13532"/>
                  </a:lnTo>
                  <a:cubicBezTo>
                    <a:pt x="14322" y="11560"/>
                    <a:pt x="14178" y="7499"/>
                    <a:pt x="14178" y="7499"/>
                  </a:cubicBezTo>
                  <a:lnTo>
                    <a:pt x="8902" y="4366"/>
                  </a:lnTo>
                  <a:cubicBezTo>
                    <a:pt x="8873" y="4294"/>
                    <a:pt x="8841" y="4224"/>
                    <a:pt x="8804" y="4156"/>
                  </a:cubicBezTo>
                  <a:cubicBezTo>
                    <a:pt x="8703" y="3955"/>
                    <a:pt x="8599" y="3757"/>
                    <a:pt x="8490" y="3563"/>
                  </a:cubicBezTo>
                  <a:cubicBezTo>
                    <a:pt x="8275" y="3170"/>
                    <a:pt x="8044" y="2787"/>
                    <a:pt x="7800" y="2412"/>
                  </a:cubicBezTo>
                  <a:cubicBezTo>
                    <a:pt x="7557" y="2037"/>
                    <a:pt x="7300" y="1671"/>
                    <a:pt x="7030" y="1315"/>
                  </a:cubicBezTo>
                  <a:cubicBezTo>
                    <a:pt x="6777" y="983"/>
                    <a:pt x="6520" y="636"/>
                    <a:pt x="6180" y="390"/>
                  </a:cubicBezTo>
                  <a:cubicBezTo>
                    <a:pt x="6020" y="274"/>
                    <a:pt x="5830" y="157"/>
                    <a:pt x="5627" y="157"/>
                  </a:cubicBezTo>
                  <a:cubicBezTo>
                    <a:pt x="5604" y="157"/>
                    <a:pt x="5580" y="159"/>
                    <a:pt x="5556" y="162"/>
                  </a:cubicBezTo>
                  <a:cubicBezTo>
                    <a:pt x="5317" y="196"/>
                    <a:pt x="5203" y="395"/>
                    <a:pt x="5145" y="610"/>
                  </a:cubicBezTo>
                  <a:cubicBezTo>
                    <a:pt x="5101" y="774"/>
                    <a:pt x="5087" y="944"/>
                    <a:pt x="5103" y="1114"/>
                  </a:cubicBezTo>
                  <a:lnTo>
                    <a:pt x="4734" y="800"/>
                  </a:lnTo>
                  <a:cubicBezTo>
                    <a:pt x="4474" y="581"/>
                    <a:pt x="4211" y="355"/>
                    <a:pt x="3905" y="200"/>
                  </a:cubicBezTo>
                  <a:cubicBezTo>
                    <a:pt x="3665" y="76"/>
                    <a:pt x="3384" y="1"/>
                    <a:pt x="3112" y="1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2423;p73">
              <a:extLst>
                <a:ext uri="{FF2B5EF4-FFF2-40B4-BE49-F238E27FC236}">
                  <a16:creationId xmlns:a16="http://schemas.microsoft.com/office/drawing/2014/main" id="{92167576-C96C-440C-BFD2-B5336570F7D0}"/>
                </a:ext>
              </a:extLst>
            </p:cNvPr>
            <p:cNvSpPr/>
            <p:nvPr/>
          </p:nvSpPr>
          <p:spPr>
            <a:xfrm>
              <a:off x="7152072" y="1228067"/>
              <a:ext cx="70495" cy="111274"/>
            </a:xfrm>
            <a:custGeom>
              <a:avLst/>
              <a:gdLst/>
              <a:ahLst/>
              <a:cxnLst/>
              <a:rect l="l" t="t" r="r" b="b"/>
              <a:pathLst>
                <a:path w="2517" h="3973" extrusionOk="0">
                  <a:moveTo>
                    <a:pt x="202" y="1"/>
                  </a:moveTo>
                  <a:cubicBezTo>
                    <a:pt x="101" y="1"/>
                    <a:pt x="1" y="84"/>
                    <a:pt x="48" y="203"/>
                  </a:cubicBezTo>
                  <a:cubicBezTo>
                    <a:pt x="213" y="610"/>
                    <a:pt x="399" y="1014"/>
                    <a:pt x="532" y="1432"/>
                  </a:cubicBezTo>
                  <a:cubicBezTo>
                    <a:pt x="596" y="1631"/>
                    <a:pt x="630" y="1832"/>
                    <a:pt x="606" y="2043"/>
                  </a:cubicBezTo>
                  <a:cubicBezTo>
                    <a:pt x="586" y="2239"/>
                    <a:pt x="560" y="2425"/>
                    <a:pt x="598" y="2619"/>
                  </a:cubicBezTo>
                  <a:cubicBezTo>
                    <a:pt x="756" y="3414"/>
                    <a:pt x="1587" y="3737"/>
                    <a:pt x="2267" y="3964"/>
                  </a:cubicBezTo>
                  <a:cubicBezTo>
                    <a:pt x="2286" y="3970"/>
                    <a:pt x="2303" y="3973"/>
                    <a:pt x="2319" y="3973"/>
                  </a:cubicBezTo>
                  <a:cubicBezTo>
                    <a:pt x="2475" y="3973"/>
                    <a:pt x="2517" y="3708"/>
                    <a:pt x="2340" y="3648"/>
                  </a:cubicBezTo>
                  <a:cubicBezTo>
                    <a:pt x="1754" y="3454"/>
                    <a:pt x="904" y="3144"/>
                    <a:pt x="897" y="2397"/>
                  </a:cubicBezTo>
                  <a:cubicBezTo>
                    <a:pt x="894" y="2210"/>
                    <a:pt x="944" y="2027"/>
                    <a:pt x="938" y="1838"/>
                  </a:cubicBezTo>
                  <a:cubicBezTo>
                    <a:pt x="930" y="1640"/>
                    <a:pt x="880" y="1442"/>
                    <a:pt x="814" y="1256"/>
                  </a:cubicBezTo>
                  <a:cubicBezTo>
                    <a:pt x="679" y="867"/>
                    <a:pt x="509" y="488"/>
                    <a:pt x="355" y="104"/>
                  </a:cubicBezTo>
                  <a:cubicBezTo>
                    <a:pt x="326" y="32"/>
                    <a:pt x="264" y="1"/>
                    <a:pt x="202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2424;p73">
              <a:extLst>
                <a:ext uri="{FF2B5EF4-FFF2-40B4-BE49-F238E27FC236}">
                  <a16:creationId xmlns:a16="http://schemas.microsoft.com/office/drawing/2014/main" id="{7140388F-6E41-4625-9759-07887C566CE0}"/>
                </a:ext>
              </a:extLst>
            </p:cNvPr>
            <p:cNvSpPr/>
            <p:nvPr/>
          </p:nvSpPr>
          <p:spPr>
            <a:xfrm>
              <a:off x="7025562" y="1244227"/>
              <a:ext cx="116931" cy="131635"/>
            </a:xfrm>
            <a:custGeom>
              <a:avLst/>
              <a:gdLst/>
              <a:ahLst/>
              <a:cxnLst/>
              <a:rect l="l" t="t" r="r" b="b"/>
              <a:pathLst>
                <a:path w="4175" h="4700" extrusionOk="0">
                  <a:moveTo>
                    <a:pt x="1787" y="1"/>
                  </a:moveTo>
                  <a:cubicBezTo>
                    <a:pt x="1730" y="1"/>
                    <a:pt x="1677" y="27"/>
                    <a:pt x="1646" y="84"/>
                  </a:cubicBezTo>
                  <a:cubicBezTo>
                    <a:pt x="1608" y="155"/>
                    <a:pt x="1633" y="268"/>
                    <a:pt x="1713" y="301"/>
                  </a:cubicBezTo>
                  <a:cubicBezTo>
                    <a:pt x="2313" y="544"/>
                    <a:pt x="2884" y="857"/>
                    <a:pt x="3412" y="1232"/>
                  </a:cubicBezTo>
                  <a:cubicBezTo>
                    <a:pt x="3106" y="1588"/>
                    <a:pt x="2842" y="1978"/>
                    <a:pt x="2627" y="2396"/>
                  </a:cubicBezTo>
                  <a:lnTo>
                    <a:pt x="2625" y="2396"/>
                  </a:lnTo>
                  <a:lnTo>
                    <a:pt x="592" y="1223"/>
                  </a:lnTo>
                  <a:cubicBezTo>
                    <a:pt x="565" y="1207"/>
                    <a:pt x="539" y="1201"/>
                    <a:pt x="515" y="1201"/>
                  </a:cubicBezTo>
                  <a:cubicBezTo>
                    <a:pt x="375" y="1201"/>
                    <a:pt x="289" y="1420"/>
                    <a:pt x="441" y="1509"/>
                  </a:cubicBezTo>
                  <a:lnTo>
                    <a:pt x="2474" y="2680"/>
                  </a:lnTo>
                  <a:cubicBezTo>
                    <a:pt x="2479" y="2683"/>
                    <a:pt x="2481" y="2685"/>
                    <a:pt x="2486" y="2686"/>
                  </a:cubicBezTo>
                  <a:cubicBezTo>
                    <a:pt x="2345" y="2996"/>
                    <a:pt x="2232" y="3317"/>
                    <a:pt x="2144" y="3647"/>
                  </a:cubicBezTo>
                  <a:lnTo>
                    <a:pt x="315" y="2788"/>
                  </a:lnTo>
                  <a:cubicBezTo>
                    <a:pt x="290" y="2776"/>
                    <a:pt x="266" y="2771"/>
                    <a:pt x="243" y="2771"/>
                  </a:cubicBezTo>
                  <a:cubicBezTo>
                    <a:pt x="93" y="2771"/>
                    <a:pt x="1" y="2996"/>
                    <a:pt x="164" y="3073"/>
                  </a:cubicBezTo>
                  <a:lnTo>
                    <a:pt x="1995" y="3932"/>
                  </a:lnTo>
                  <a:cubicBezTo>
                    <a:pt x="2017" y="3942"/>
                    <a:pt x="2041" y="3948"/>
                    <a:pt x="2066" y="3948"/>
                  </a:cubicBezTo>
                  <a:cubicBezTo>
                    <a:pt x="2069" y="3948"/>
                    <a:pt x="2072" y="3948"/>
                    <a:pt x="2075" y="3948"/>
                  </a:cubicBezTo>
                  <a:lnTo>
                    <a:pt x="2075" y="3948"/>
                  </a:lnTo>
                  <a:cubicBezTo>
                    <a:pt x="2037" y="4131"/>
                    <a:pt x="2006" y="4317"/>
                    <a:pt x="1986" y="4503"/>
                  </a:cubicBezTo>
                  <a:cubicBezTo>
                    <a:pt x="1977" y="4590"/>
                    <a:pt x="2015" y="4674"/>
                    <a:pt x="2108" y="4696"/>
                  </a:cubicBezTo>
                  <a:cubicBezTo>
                    <a:pt x="2119" y="4699"/>
                    <a:pt x="2130" y="4700"/>
                    <a:pt x="2141" y="4700"/>
                  </a:cubicBezTo>
                  <a:cubicBezTo>
                    <a:pt x="2212" y="4700"/>
                    <a:pt x="2292" y="4651"/>
                    <a:pt x="2301" y="4575"/>
                  </a:cubicBezTo>
                  <a:cubicBezTo>
                    <a:pt x="2448" y="3220"/>
                    <a:pt x="3071" y="1961"/>
                    <a:pt x="4060" y="1021"/>
                  </a:cubicBezTo>
                  <a:cubicBezTo>
                    <a:pt x="4175" y="909"/>
                    <a:pt x="4060" y="755"/>
                    <a:pt x="3933" y="755"/>
                  </a:cubicBezTo>
                  <a:cubicBezTo>
                    <a:pt x="3895" y="755"/>
                    <a:pt x="3856" y="769"/>
                    <a:pt x="3821" y="801"/>
                  </a:cubicBezTo>
                  <a:cubicBezTo>
                    <a:pt x="3756" y="864"/>
                    <a:pt x="3692" y="928"/>
                    <a:pt x="3628" y="993"/>
                  </a:cubicBezTo>
                  <a:cubicBezTo>
                    <a:pt x="3080" y="599"/>
                    <a:pt x="2489" y="272"/>
                    <a:pt x="1864" y="17"/>
                  </a:cubicBezTo>
                  <a:cubicBezTo>
                    <a:pt x="1839" y="6"/>
                    <a:pt x="1812" y="1"/>
                    <a:pt x="1787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2425;p73">
              <a:extLst>
                <a:ext uri="{FF2B5EF4-FFF2-40B4-BE49-F238E27FC236}">
                  <a16:creationId xmlns:a16="http://schemas.microsoft.com/office/drawing/2014/main" id="{369C1749-ED8C-499C-84E4-DA051FDBC920}"/>
                </a:ext>
              </a:extLst>
            </p:cNvPr>
            <p:cNvSpPr/>
            <p:nvPr/>
          </p:nvSpPr>
          <p:spPr>
            <a:xfrm>
              <a:off x="7328211" y="1747550"/>
              <a:ext cx="532311" cy="169025"/>
            </a:xfrm>
            <a:custGeom>
              <a:avLst/>
              <a:gdLst/>
              <a:ahLst/>
              <a:cxnLst/>
              <a:rect l="l" t="t" r="r" b="b"/>
              <a:pathLst>
                <a:path w="19006" h="6035" extrusionOk="0">
                  <a:moveTo>
                    <a:pt x="1" y="0"/>
                  </a:moveTo>
                  <a:lnTo>
                    <a:pt x="1" y="0"/>
                  </a:lnTo>
                  <a:cubicBezTo>
                    <a:pt x="1605" y="4331"/>
                    <a:pt x="5487" y="5964"/>
                    <a:pt x="10484" y="6034"/>
                  </a:cubicBezTo>
                  <a:cubicBezTo>
                    <a:pt x="10522" y="6034"/>
                    <a:pt x="10559" y="6035"/>
                    <a:pt x="10596" y="6035"/>
                  </a:cubicBezTo>
                  <a:cubicBezTo>
                    <a:pt x="14107" y="6035"/>
                    <a:pt x="17298" y="3733"/>
                    <a:pt x="19006" y="682"/>
                  </a:cubicBezTo>
                  <a:lnTo>
                    <a:pt x="19006" y="682"/>
                  </a:lnTo>
                  <a:cubicBezTo>
                    <a:pt x="18749" y="750"/>
                    <a:pt x="18486" y="801"/>
                    <a:pt x="18223" y="871"/>
                  </a:cubicBezTo>
                  <a:cubicBezTo>
                    <a:pt x="16567" y="1257"/>
                    <a:pt x="15020" y="1558"/>
                    <a:pt x="13365" y="1665"/>
                  </a:cubicBezTo>
                  <a:cubicBezTo>
                    <a:pt x="12683" y="1703"/>
                    <a:pt x="12006" y="1721"/>
                    <a:pt x="11331" y="1721"/>
                  </a:cubicBezTo>
                  <a:cubicBezTo>
                    <a:pt x="8961" y="1721"/>
                    <a:pt x="6617" y="1500"/>
                    <a:pt x="4206" y="1150"/>
                  </a:cubicBezTo>
                  <a:cubicBezTo>
                    <a:pt x="2752" y="920"/>
                    <a:pt x="1355" y="549"/>
                    <a:pt x="1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2426;p73">
              <a:extLst>
                <a:ext uri="{FF2B5EF4-FFF2-40B4-BE49-F238E27FC236}">
                  <a16:creationId xmlns:a16="http://schemas.microsoft.com/office/drawing/2014/main" id="{CB9E2D5B-1F0F-42DB-8A15-0C88B569E36A}"/>
                </a:ext>
              </a:extLst>
            </p:cNvPr>
            <p:cNvSpPr/>
            <p:nvPr/>
          </p:nvSpPr>
          <p:spPr>
            <a:xfrm>
              <a:off x="7307289" y="1445909"/>
              <a:ext cx="585273" cy="175411"/>
            </a:xfrm>
            <a:custGeom>
              <a:avLst/>
              <a:gdLst/>
              <a:ahLst/>
              <a:cxnLst/>
              <a:rect l="l" t="t" r="r" b="b"/>
              <a:pathLst>
                <a:path w="20897" h="6263" extrusionOk="0">
                  <a:moveTo>
                    <a:pt x="1365" y="0"/>
                  </a:moveTo>
                  <a:cubicBezTo>
                    <a:pt x="723" y="1243"/>
                    <a:pt x="164" y="2850"/>
                    <a:pt x="1" y="4826"/>
                  </a:cubicBezTo>
                  <a:cubicBezTo>
                    <a:pt x="103" y="4851"/>
                    <a:pt x="204" y="4887"/>
                    <a:pt x="312" y="4912"/>
                  </a:cubicBezTo>
                  <a:lnTo>
                    <a:pt x="312" y="4976"/>
                  </a:lnTo>
                  <a:cubicBezTo>
                    <a:pt x="698" y="5040"/>
                    <a:pt x="1041" y="5191"/>
                    <a:pt x="1408" y="5299"/>
                  </a:cubicBezTo>
                  <a:cubicBezTo>
                    <a:pt x="4345" y="6063"/>
                    <a:pt x="7251" y="6263"/>
                    <a:pt x="10169" y="6263"/>
                  </a:cubicBezTo>
                  <a:cubicBezTo>
                    <a:pt x="11437" y="6263"/>
                    <a:pt x="12707" y="6225"/>
                    <a:pt x="13982" y="6179"/>
                  </a:cubicBezTo>
                  <a:cubicBezTo>
                    <a:pt x="16068" y="6115"/>
                    <a:pt x="18067" y="5729"/>
                    <a:pt x="20173" y="5213"/>
                  </a:cubicBezTo>
                  <a:cubicBezTo>
                    <a:pt x="20414" y="5156"/>
                    <a:pt x="20657" y="5100"/>
                    <a:pt x="20897" y="5037"/>
                  </a:cubicBezTo>
                  <a:cubicBezTo>
                    <a:pt x="20827" y="4693"/>
                    <a:pt x="20734" y="4354"/>
                    <a:pt x="20619" y="4023"/>
                  </a:cubicBezTo>
                  <a:cubicBezTo>
                    <a:pt x="20083" y="2478"/>
                    <a:pt x="19558" y="1192"/>
                    <a:pt x="19076" y="134"/>
                  </a:cubicBezTo>
                  <a:lnTo>
                    <a:pt x="18970" y="162"/>
                  </a:lnTo>
                  <a:cubicBezTo>
                    <a:pt x="18952" y="166"/>
                    <a:pt x="18934" y="168"/>
                    <a:pt x="18918" y="168"/>
                  </a:cubicBezTo>
                  <a:cubicBezTo>
                    <a:pt x="18872" y="168"/>
                    <a:pt x="18830" y="155"/>
                    <a:pt x="18785" y="155"/>
                  </a:cubicBezTo>
                  <a:cubicBezTo>
                    <a:pt x="18768" y="155"/>
                    <a:pt x="18751" y="157"/>
                    <a:pt x="18733" y="162"/>
                  </a:cubicBezTo>
                  <a:cubicBezTo>
                    <a:pt x="17723" y="484"/>
                    <a:pt x="16691" y="678"/>
                    <a:pt x="15637" y="785"/>
                  </a:cubicBezTo>
                  <a:cubicBezTo>
                    <a:pt x="15574" y="805"/>
                    <a:pt x="15530" y="827"/>
                    <a:pt x="15466" y="849"/>
                  </a:cubicBezTo>
                  <a:cubicBezTo>
                    <a:pt x="15409" y="849"/>
                    <a:pt x="15342" y="839"/>
                    <a:pt x="15278" y="839"/>
                  </a:cubicBezTo>
                  <a:cubicBezTo>
                    <a:pt x="15247" y="839"/>
                    <a:pt x="15216" y="842"/>
                    <a:pt x="15187" y="849"/>
                  </a:cubicBezTo>
                  <a:cubicBezTo>
                    <a:pt x="14799" y="978"/>
                    <a:pt x="14434" y="935"/>
                    <a:pt x="14048" y="957"/>
                  </a:cubicBezTo>
                  <a:cubicBezTo>
                    <a:pt x="13982" y="957"/>
                    <a:pt x="13940" y="1020"/>
                    <a:pt x="13875" y="1020"/>
                  </a:cubicBezTo>
                  <a:cubicBezTo>
                    <a:pt x="13257" y="1031"/>
                    <a:pt x="12645" y="1042"/>
                    <a:pt x="12033" y="1042"/>
                  </a:cubicBezTo>
                  <a:cubicBezTo>
                    <a:pt x="11431" y="1042"/>
                    <a:pt x="10829" y="1032"/>
                    <a:pt x="10221" y="1000"/>
                  </a:cubicBezTo>
                  <a:cubicBezTo>
                    <a:pt x="8781" y="913"/>
                    <a:pt x="7361" y="1020"/>
                    <a:pt x="5921" y="827"/>
                  </a:cubicBezTo>
                  <a:cubicBezTo>
                    <a:pt x="5674" y="790"/>
                    <a:pt x="5433" y="780"/>
                    <a:pt x="5195" y="780"/>
                  </a:cubicBezTo>
                  <a:cubicBezTo>
                    <a:pt x="4897" y="780"/>
                    <a:pt x="4603" y="796"/>
                    <a:pt x="4304" y="796"/>
                  </a:cubicBezTo>
                  <a:cubicBezTo>
                    <a:pt x="4013" y="796"/>
                    <a:pt x="3717" y="780"/>
                    <a:pt x="3407" y="720"/>
                  </a:cubicBezTo>
                  <a:cubicBezTo>
                    <a:pt x="2662" y="567"/>
                    <a:pt x="2002" y="313"/>
                    <a:pt x="1365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2427;p73">
              <a:extLst>
                <a:ext uri="{FF2B5EF4-FFF2-40B4-BE49-F238E27FC236}">
                  <a16:creationId xmlns:a16="http://schemas.microsoft.com/office/drawing/2014/main" id="{3C8500E7-6CD4-45CA-A148-FE253AE190A0}"/>
                </a:ext>
              </a:extLst>
            </p:cNvPr>
            <p:cNvSpPr/>
            <p:nvPr/>
          </p:nvSpPr>
          <p:spPr>
            <a:xfrm>
              <a:off x="7345519" y="1334944"/>
              <a:ext cx="496041" cy="140178"/>
            </a:xfrm>
            <a:custGeom>
              <a:avLst/>
              <a:gdLst/>
              <a:ahLst/>
              <a:cxnLst/>
              <a:rect l="l" t="t" r="r" b="b"/>
              <a:pathLst>
                <a:path w="17711" h="5005" extrusionOk="0">
                  <a:moveTo>
                    <a:pt x="15381" y="1"/>
                  </a:moveTo>
                  <a:lnTo>
                    <a:pt x="2454" y="775"/>
                  </a:lnTo>
                  <a:cubicBezTo>
                    <a:pt x="2454" y="775"/>
                    <a:pt x="1105" y="1830"/>
                    <a:pt x="0" y="3962"/>
                  </a:cubicBezTo>
                  <a:cubicBezTo>
                    <a:pt x="637" y="4275"/>
                    <a:pt x="1297" y="4529"/>
                    <a:pt x="2042" y="4682"/>
                  </a:cubicBezTo>
                  <a:cubicBezTo>
                    <a:pt x="2352" y="4742"/>
                    <a:pt x="2648" y="4757"/>
                    <a:pt x="2940" y="4757"/>
                  </a:cubicBezTo>
                  <a:cubicBezTo>
                    <a:pt x="3237" y="4757"/>
                    <a:pt x="3529" y="4741"/>
                    <a:pt x="3825" y="4741"/>
                  </a:cubicBezTo>
                  <a:cubicBezTo>
                    <a:pt x="4065" y="4741"/>
                    <a:pt x="4307" y="4752"/>
                    <a:pt x="4556" y="4789"/>
                  </a:cubicBezTo>
                  <a:cubicBezTo>
                    <a:pt x="5996" y="4982"/>
                    <a:pt x="7416" y="4875"/>
                    <a:pt x="8856" y="4961"/>
                  </a:cubicBezTo>
                  <a:cubicBezTo>
                    <a:pt x="9469" y="4993"/>
                    <a:pt x="10076" y="5004"/>
                    <a:pt x="10683" y="5004"/>
                  </a:cubicBezTo>
                  <a:cubicBezTo>
                    <a:pt x="11290" y="5004"/>
                    <a:pt x="11897" y="4993"/>
                    <a:pt x="12510" y="4982"/>
                  </a:cubicBezTo>
                  <a:cubicBezTo>
                    <a:pt x="12575" y="4982"/>
                    <a:pt x="12617" y="4919"/>
                    <a:pt x="12683" y="4919"/>
                  </a:cubicBezTo>
                  <a:cubicBezTo>
                    <a:pt x="13069" y="4897"/>
                    <a:pt x="13434" y="4940"/>
                    <a:pt x="13822" y="4811"/>
                  </a:cubicBezTo>
                  <a:cubicBezTo>
                    <a:pt x="13851" y="4804"/>
                    <a:pt x="13882" y="4801"/>
                    <a:pt x="13913" y="4801"/>
                  </a:cubicBezTo>
                  <a:cubicBezTo>
                    <a:pt x="13977" y="4801"/>
                    <a:pt x="14044" y="4811"/>
                    <a:pt x="14101" y="4811"/>
                  </a:cubicBezTo>
                  <a:cubicBezTo>
                    <a:pt x="14165" y="4789"/>
                    <a:pt x="14209" y="4767"/>
                    <a:pt x="14272" y="4746"/>
                  </a:cubicBezTo>
                  <a:cubicBezTo>
                    <a:pt x="15326" y="4640"/>
                    <a:pt x="16358" y="4445"/>
                    <a:pt x="17368" y="4122"/>
                  </a:cubicBezTo>
                  <a:cubicBezTo>
                    <a:pt x="17385" y="4118"/>
                    <a:pt x="17402" y="4116"/>
                    <a:pt x="17418" y="4116"/>
                  </a:cubicBezTo>
                  <a:cubicBezTo>
                    <a:pt x="17464" y="4116"/>
                    <a:pt x="17506" y="4129"/>
                    <a:pt x="17551" y="4129"/>
                  </a:cubicBezTo>
                  <a:cubicBezTo>
                    <a:pt x="17568" y="4129"/>
                    <a:pt x="17586" y="4127"/>
                    <a:pt x="17605" y="4122"/>
                  </a:cubicBezTo>
                  <a:lnTo>
                    <a:pt x="17711" y="4096"/>
                  </a:lnTo>
                  <a:cubicBezTo>
                    <a:pt x="16381" y="1175"/>
                    <a:pt x="15381" y="1"/>
                    <a:pt x="15381" y="1"/>
                  </a:cubicBez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2428;p73">
              <a:extLst>
                <a:ext uri="{FF2B5EF4-FFF2-40B4-BE49-F238E27FC236}">
                  <a16:creationId xmlns:a16="http://schemas.microsoft.com/office/drawing/2014/main" id="{9CB6A4B4-7C77-4B2F-97BB-E7F944E30D2E}"/>
                </a:ext>
              </a:extLst>
            </p:cNvPr>
            <p:cNvSpPr/>
            <p:nvPr/>
          </p:nvSpPr>
          <p:spPr>
            <a:xfrm>
              <a:off x="7305497" y="1581074"/>
              <a:ext cx="599445" cy="214705"/>
            </a:xfrm>
            <a:custGeom>
              <a:avLst/>
              <a:gdLst/>
              <a:ahLst/>
              <a:cxnLst/>
              <a:rect l="l" t="t" r="r" b="b"/>
              <a:pathLst>
                <a:path w="21403" h="7666" extrusionOk="0">
                  <a:moveTo>
                    <a:pt x="65" y="0"/>
                  </a:moveTo>
                  <a:lnTo>
                    <a:pt x="65" y="0"/>
                  </a:lnTo>
                  <a:cubicBezTo>
                    <a:pt x="1" y="804"/>
                    <a:pt x="2" y="1613"/>
                    <a:pt x="71" y="2419"/>
                  </a:cubicBezTo>
                  <a:cubicBezTo>
                    <a:pt x="181" y="3753"/>
                    <a:pt x="434" y="4925"/>
                    <a:pt x="812" y="5944"/>
                  </a:cubicBezTo>
                  <a:cubicBezTo>
                    <a:pt x="2166" y="6495"/>
                    <a:pt x="3563" y="6864"/>
                    <a:pt x="5019" y="7094"/>
                  </a:cubicBezTo>
                  <a:cubicBezTo>
                    <a:pt x="7428" y="7444"/>
                    <a:pt x="9772" y="7665"/>
                    <a:pt x="12142" y="7665"/>
                  </a:cubicBezTo>
                  <a:cubicBezTo>
                    <a:pt x="12817" y="7665"/>
                    <a:pt x="13494" y="7647"/>
                    <a:pt x="14176" y="7609"/>
                  </a:cubicBezTo>
                  <a:cubicBezTo>
                    <a:pt x="15831" y="7502"/>
                    <a:pt x="17378" y="7201"/>
                    <a:pt x="19034" y="6815"/>
                  </a:cubicBezTo>
                  <a:cubicBezTo>
                    <a:pt x="19297" y="6745"/>
                    <a:pt x="19560" y="6694"/>
                    <a:pt x="19817" y="6626"/>
                  </a:cubicBezTo>
                  <a:cubicBezTo>
                    <a:pt x="20917" y="4659"/>
                    <a:pt x="21402" y="2384"/>
                    <a:pt x="20961" y="211"/>
                  </a:cubicBezTo>
                  <a:lnTo>
                    <a:pt x="20961" y="211"/>
                  </a:lnTo>
                  <a:cubicBezTo>
                    <a:pt x="20721" y="274"/>
                    <a:pt x="20478" y="330"/>
                    <a:pt x="20237" y="387"/>
                  </a:cubicBezTo>
                  <a:cubicBezTo>
                    <a:pt x="18130" y="903"/>
                    <a:pt x="16132" y="1289"/>
                    <a:pt x="14046" y="1353"/>
                  </a:cubicBezTo>
                  <a:cubicBezTo>
                    <a:pt x="12771" y="1399"/>
                    <a:pt x="11501" y="1437"/>
                    <a:pt x="10233" y="1437"/>
                  </a:cubicBezTo>
                  <a:cubicBezTo>
                    <a:pt x="7315" y="1437"/>
                    <a:pt x="4409" y="1237"/>
                    <a:pt x="1472" y="473"/>
                  </a:cubicBezTo>
                  <a:cubicBezTo>
                    <a:pt x="1105" y="365"/>
                    <a:pt x="762" y="214"/>
                    <a:pt x="376" y="150"/>
                  </a:cubicBezTo>
                  <a:lnTo>
                    <a:pt x="376" y="86"/>
                  </a:lnTo>
                  <a:cubicBezTo>
                    <a:pt x="268" y="61"/>
                    <a:pt x="167" y="25"/>
                    <a:pt x="65" y="0"/>
                  </a:cubicBezTo>
                  <a:close/>
                </a:path>
              </a:pathLst>
            </a:custGeom>
            <a:solidFill>
              <a:srgbClr val="D0E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2429;p73">
              <a:extLst>
                <a:ext uri="{FF2B5EF4-FFF2-40B4-BE49-F238E27FC236}">
                  <a16:creationId xmlns:a16="http://schemas.microsoft.com/office/drawing/2014/main" id="{6E30CE78-CD4B-40C7-9DE3-E442190DE65A}"/>
                </a:ext>
              </a:extLst>
            </p:cNvPr>
            <p:cNvSpPr/>
            <p:nvPr/>
          </p:nvSpPr>
          <p:spPr>
            <a:xfrm>
              <a:off x="7757538" y="1249437"/>
              <a:ext cx="428067" cy="347573"/>
            </a:xfrm>
            <a:custGeom>
              <a:avLst/>
              <a:gdLst/>
              <a:ahLst/>
              <a:cxnLst/>
              <a:rect l="l" t="t" r="r" b="b"/>
              <a:pathLst>
                <a:path w="15284" h="12410" extrusionOk="0">
                  <a:moveTo>
                    <a:pt x="10273" y="1"/>
                  </a:moveTo>
                  <a:cubicBezTo>
                    <a:pt x="10101" y="1"/>
                    <a:pt x="9929" y="75"/>
                    <a:pt x="9777" y="152"/>
                  </a:cubicBezTo>
                  <a:cubicBezTo>
                    <a:pt x="9403" y="342"/>
                    <a:pt x="9094" y="644"/>
                    <a:pt x="8794" y="932"/>
                  </a:cubicBezTo>
                  <a:cubicBezTo>
                    <a:pt x="8471" y="1243"/>
                    <a:pt x="8162" y="1564"/>
                    <a:pt x="7862" y="1897"/>
                  </a:cubicBezTo>
                  <a:cubicBezTo>
                    <a:pt x="7563" y="2230"/>
                    <a:pt x="7277" y="2573"/>
                    <a:pt x="7002" y="2926"/>
                  </a:cubicBezTo>
                  <a:cubicBezTo>
                    <a:pt x="6865" y="3103"/>
                    <a:pt x="6732" y="3282"/>
                    <a:pt x="6601" y="3464"/>
                  </a:cubicBezTo>
                  <a:cubicBezTo>
                    <a:pt x="6554" y="3526"/>
                    <a:pt x="6511" y="3590"/>
                    <a:pt x="6471" y="3657"/>
                  </a:cubicBezTo>
                  <a:lnTo>
                    <a:pt x="773" y="5933"/>
                  </a:lnTo>
                  <a:cubicBezTo>
                    <a:pt x="773" y="5933"/>
                    <a:pt x="0" y="9922"/>
                    <a:pt x="3132" y="12410"/>
                  </a:cubicBezTo>
                  <a:lnTo>
                    <a:pt x="8387" y="9262"/>
                  </a:lnTo>
                  <a:cubicBezTo>
                    <a:pt x="8422" y="9253"/>
                    <a:pt x="8454" y="9234"/>
                    <a:pt x="8478" y="9207"/>
                  </a:cubicBezTo>
                  <a:lnTo>
                    <a:pt x="8551" y="9165"/>
                  </a:lnTo>
                  <a:cubicBezTo>
                    <a:pt x="8927" y="9018"/>
                    <a:pt x="9301" y="8864"/>
                    <a:pt x="9671" y="8704"/>
                  </a:cubicBezTo>
                  <a:cubicBezTo>
                    <a:pt x="10433" y="8376"/>
                    <a:pt x="11395" y="7993"/>
                    <a:pt x="11972" y="7335"/>
                  </a:cubicBezTo>
                  <a:cubicBezTo>
                    <a:pt x="12347" y="7204"/>
                    <a:pt x="12714" y="7059"/>
                    <a:pt x="13076" y="6899"/>
                  </a:cubicBezTo>
                  <a:cubicBezTo>
                    <a:pt x="13416" y="6746"/>
                    <a:pt x="13751" y="6579"/>
                    <a:pt x="14079" y="6401"/>
                  </a:cubicBezTo>
                  <a:cubicBezTo>
                    <a:pt x="14375" y="6238"/>
                    <a:pt x="14713" y="6078"/>
                    <a:pt x="14935" y="5815"/>
                  </a:cubicBezTo>
                  <a:cubicBezTo>
                    <a:pt x="15135" y="5580"/>
                    <a:pt x="15239" y="5205"/>
                    <a:pt x="15051" y="4929"/>
                  </a:cubicBezTo>
                  <a:cubicBezTo>
                    <a:pt x="14989" y="4837"/>
                    <a:pt x="14899" y="4766"/>
                    <a:pt x="14795" y="4725"/>
                  </a:cubicBezTo>
                  <a:cubicBezTo>
                    <a:pt x="14881" y="4636"/>
                    <a:pt x="14958" y="4542"/>
                    <a:pt x="15028" y="4440"/>
                  </a:cubicBezTo>
                  <a:cubicBezTo>
                    <a:pt x="15170" y="4241"/>
                    <a:pt x="15278" y="4022"/>
                    <a:pt x="15281" y="3773"/>
                  </a:cubicBezTo>
                  <a:cubicBezTo>
                    <a:pt x="15284" y="3467"/>
                    <a:pt x="15093" y="3228"/>
                    <a:pt x="14838" y="3129"/>
                  </a:cubicBezTo>
                  <a:cubicBezTo>
                    <a:pt x="15063" y="2792"/>
                    <a:pt x="15072" y="2305"/>
                    <a:pt x="14820" y="1979"/>
                  </a:cubicBezTo>
                  <a:cubicBezTo>
                    <a:pt x="14629" y="1730"/>
                    <a:pt x="14329" y="1599"/>
                    <a:pt x="14027" y="1599"/>
                  </a:cubicBezTo>
                  <a:cubicBezTo>
                    <a:pt x="13912" y="1599"/>
                    <a:pt x="13797" y="1618"/>
                    <a:pt x="13687" y="1657"/>
                  </a:cubicBezTo>
                  <a:cubicBezTo>
                    <a:pt x="13826" y="1416"/>
                    <a:pt x="13835" y="1117"/>
                    <a:pt x="13720" y="858"/>
                  </a:cubicBezTo>
                  <a:cubicBezTo>
                    <a:pt x="13521" y="407"/>
                    <a:pt x="13075" y="224"/>
                    <a:pt x="12619" y="224"/>
                  </a:cubicBezTo>
                  <a:cubicBezTo>
                    <a:pt x="12426" y="224"/>
                    <a:pt x="12231" y="257"/>
                    <a:pt x="12052" y="316"/>
                  </a:cubicBezTo>
                  <a:cubicBezTo>
                    <a:pt x="11728" y="424"/>
                    <a:pt x="11431" y="604"/>
                    <a:pt x="11142" y="781"/>
                  </a:cubicBezTo>
                  <a:lnTo>
                    <a:pt x="10728" y="1034"/>
                  </a:lnTo>
                  <a:cubicBezTo>
                    <a:pt x="10770" y="870"/>
                    <a:pt x="10782" y="698"/>
                    <a:pt x="10764" y="530"/>
                  </a:cubicBezTo>
                  <a:cubicBezTo>
                    <a:pt x="10741" y="309"/>
                    <a:pt x="10660" y="94"/>
                    <a:pt x="10427" y="22"/>
                  </a:cubicBezTo>
                  <a:cubicBezTo>
                    <a:pt x="10376" y="7"/>
                    <a:pt x="10325" y="1"/>
                    <a:pt x="10273" y="1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2430;p73">
              <a:extLst>
                <a:ext uri="{FF2B5EF4-FFF2-40B4-BE49-F238E27FC236}">
                  <a16:creationId xmlns:a16="http://schemas.microsoft.com/office/drawing/2014/main" id="{56C59C10-8168-4DA1-956C-FA8402B96089}"/>
                </a:ext>
              </a:extLst>
            </p:cNvPr>
            <p:cNvSpPr/>
            <p:nvPr/>
          </p:nvSpPr>
          <p:spPr>
            <a:xfrm>
              <a:off x="7976977" y="1265177"/>
              <a:ext cx="85815" cy="100855"/>
            </a:xfrm>
            <a:custGeom>
              <a:avLst/>
              <a:gdLst/>
              <a:ahLst/>
              <a:cxnLst/>
              <a:rect l="l" t="t" r="r" b="b"/>
              <a:pathLst>
                <a:path w="3064" h="3601" extrusionOk="0">
                  <a:moveTo>
                    <a:pt x="2843" y="1"/>
                  </a:moveTo>
                  <a:cubicBezTo>
                    <a:pt x="2791" y="1"/>
                    <a:pt x="2738" y="24"/>
                    <a:pt x="2704" y="81"/>
                  </a:cubicBezTo>
                  <a:cubicBezTo>
                    <a:pt x="2492" y="436"/>
                    <a:pt x="2267" y="786"/>
                    <a:pt x="2072" y="1149"/>
                  </a:cubicBezTo>
                  <a:cubicBezTo>
                    <a:pt x="1979" y="1323"/>
                    <a:pt x="1897" y="1510"/>
                    <a:pt x="1860" y="1706"/>
                  </a:cubicBezTo>
                  <a:cubicBezTo>
                    <a:pt x="1825" y="1889"/>
                    <a:pt x="1845" y="2079"/>
                    <a:pt x="1813" y="2264"/>
                  </a:cubicBezTo>
                  <a:cubicBezTo>
                    <a:pt x="1691" y="3000"/>
                    <a:pt x="802" y="3175"/>
                    <a:pt x="194" y="3277"/>
                  </a:cubicBezTo>
                  <a:cubicBezTo>
                    <a:pt x="1" y="3308"/>
                    <a:pt x="11" y="3600"/>
                    <a:pt x="189" y="3600"/>
                  </a:cubicBezTo>
                  <a:cubicBezTo>
                    <a:pt x="198" y="3600"/>
                    <a:pt x="207" y="3599"/>
                    <a:pt x="218" y="3598"/>
                  </a:cubicBezTo>
                  <a:cubicBezTo>
                    <a:pt x="924" y="3480"/>
                    <a:pt x="1794" y="3290"/>
                    <a:pt x="2075" y="2528"/>
                  </a:cubicBezTo>
                  <a:cubicBezTo>
                    <a:pt x="2143" y="2341"/>
                    <a:pt x="2144" y="2153"/>
                    <a:pt x="2155" y="1957"/>
                  </a:cubicBezTo>
                  <a:cubicBezTo>
                    <a:pt x="2165" y="1745"/>
                    <a:pt x="2229" y="1553"/>
                    <a:pt x="2323" y="1366"/>
                  </a:cubicBezTo>
                  <a:cubicBezTo>
                    <a:pt x="2519" y="973"/>
                    <a:pt x="2766" y="603"/>
                    <a:pt x="2992" y="226"/>
                  </a:cubicBezTo>
                  <a:cubicBezTo>
                    <a:pt x="3064" y="105"/>
                    <a:pt x="2954" y="1"/>
                    <a:pt x="2843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2431;p73">
              <a:extLst>
                <a:ext uri="{FF2B5EF4-FFF2-40B4-BE49-F238E27FC236}">
                  <a16:creationId xmlns:a16="http://schemas.microsoft.com/office/drawing/2014/main" id="{92519A68-8BA3-4B0B-ACDD-6A73636E03FC}"/>
                </a:ext>
              </a:extLst>
            </p:cNvPr>
            <p:cNvSpPr/>
            <p:nvPr/>
          </p:nvSpPr>
          <p:spPr>
            <a:xfrm>
              <a:off x="8066152" y="1293885"/>
              <a:ext cx="106569" cy="128666"/>
            </a:xfrm>
            <a:custGeom>
              <a:avLst/>
              <a:gdLst/>
              <a:ahLst/>
              <a:cxnLst/>
              <a:rect l="l" t="t" r="r" b="b"/>
              <a:pathLst>
                <a:path w="3805" h="4594" extrusionOk="0">
                  <a:moveTo>
                    <a:pt x="2465" y="1"/>
                  </a:moveTo>
                  <a:cubicBezTo>
                    <a:pt x="2449" y="1"/>
                    <a:pt x="2432" y="3"/>
                    <a:pt x="2416" y="6"/>
                  </a:cubicBezTo>
                  <a:cubicBezTo>
                    <a:pt x="1759" y="162"/>
                    <a:pt x="1123" y="394"/>
                    <a:pt x="521" y="698"/>
                  </a:cubicBezTo>
                  <a:cubicBezTo>
                    <a:pt x="469" y="624"/>
                    <a:pt x="415" y="550"/>
                    <a:pt x="360" y="479"/>
                  </a:cubicBezTo>
                  <a:cubicBezTo>
                    <a:pt x="325" y="432"/>
                    <a:pt x="278" y="413"/>
                    <a:pt x="232" y="413"/>
                  </a:cubicBezTo>
                  <a:cubicBezTo>
                    <a:pt x="114" y="413"/>
                    <a:pt x="0" y="538"/>
                    <a:pt x="91" y="657"/>
                  </a:cubicBezTo>
                  <a:cubicBezTo>
                    <a:pt x="921" y="1740"/>
                    <a:pt x="1341" y="3081"/>
                    <a:pt x="1277" y="4443"/>
                  </a:cubicBezTo>
                  <a:cubicBezTo>
                    <a:pt x="1273" y="4527"/>
                    <a:pt x="1362" y="4593"/>
                    <a:pt x="1439" y="4593"/>
                  </a:cubicBezTo>
                  <a:cubicBezTo>
                    <a:pt x="1442" y="4593"/>
                    <a:pt x="1445" y="4593"/>
                    <a:pt x="1448" y="4593"/>
                  </a:cubicBezTo>
                  <a:cubicBezTo>
                    <a:pt x="1543" y="4585"/>
                    <a:pt x="1594" y="4508"/>
                    <a:pt x="1598" y="4420"/>
                  </a:cubicBezTo>
                  <a:cubicBezTo>
                    <a:pt x="1608" y="4232"/>
                    <a:pt x="1608" y="4045"/>
                    <a:pt x="1598" y="3857"/>
                  </a:cubicBezTo>
                  <a:lnTo>
                    <a:pt x="1598" y="3857"/>
                  </a:lnTo>
                  <a:cubicBezTo>
                    <a:pt x="1609" y="3860"/>
                    <a:pt x="1620" y="3861"/>
                    <a:pt x="1631" y="3861"/>
                  </a:cubicBezTo>
                  <a:cubicBezTo>
                    <a:pt x="1648" y="3861"/>
                    <a:pt x="1664" y="3858"/>
                    <a:pt x="1681" y="3853"/>
                  </a:cubicBezTo>
                  <a:lnTo>
                    <a:pt x="3621" y="3289"/>
                  </a:lnTo>
                  <a:cubicBezTo>
                    <a:pt x="3804" y="3236"/>
                    <a:pt x="3731" y="2977"/>
                    <a:pt x="3565" y="2977"/>
                  </a:cubicBezTo>
                  <a:cubicBezTo>
                    <a:pt x="3549" y="2977"/>
                    <a:pt x="3533" y="2979"/>
                    <a:pt x="3516" y="2984"/>
                  </a:cubicBezTo>
                  <a:lnTo>
                    <a:pt x="1576" y="3548"/>
                  </a:lnTo>
                  <a:cubicBezTo>
                    <a:pt x="1541" y="3211"/>
                    <a:pt x="1479" y="2875"/>
                    <a:pt x="1387" y="2548"/>
                  </a:cubicBezTo>
                  <a:cubicBezTo>
                    <a:pt x="1392" y="2547"/>
                    <a:pt x="1396" y="2545"/>
                    <a:pt x="1400" y="2544"/>
                  </a:cubicBezTo>
                  <a:lnTo>
                    <a:pt x="3590" y="1701"/>
                  </a:lnTo>
                  <a:cubicBezTo>
                    <a:pt x="3763" y="1635"/>
                    <a:pt x="3698" y="1384"/>
                    <a:pt x="3544" y="1384"/>
                  </a:cubicBezTo>
                  <a:cubicBezTo>
                    <a:pt x="3526" y="1384"/>
                    <a:pt x="3506" y="1388"/>
                    <a:pt x="3486" y="1396"/>
                  </a:cubicBezTo>
                  <a:lnTo>
                    <a:pt x="1296" y="2239"/>
                  </a:lnTo>
                  <a:lnTo>
                    <a:pt x="1294" y="2239"/>
                  </a:lnTo>
                  <a:cubicBezTo>
                    <a:pt x="1145" y="1794"/>
                    <a:pt x="946" y="1367"/>
                    <a:pt x="699" y="967"/>
                  </a:cubicBezTo>
                  <a:cubicBezTo>
                    <a:pt x="1278" y="679"/>
                    <a:pt x="1890" y="458"/>
                    <a:pt x="2521" y="312"/>
                  </a:cubicBezTo>
                  <a:cubicBezTo>
                    <a:pt x="2605" y="291"/>
                    <a:pt x="2647" y="182"/>
                    <a:pt x="2621" y="107"/>
                  </a:cubicBezTo>
                  <a:cubicBezTo>
                    <a:pt x="2595" y="36"/>
                    <a:pt x="2533" y="1"/>
                    <a:pt x="2465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2432;p73">
              <a:extLst>
                <a:ext uri="{FF2B5EF4-FFF2-40B4-BE49-F238E27FC236}">
                  <a16:creationId xmlns:a16="http://schemas.microsoft.com/office/drawing/2014/main" id="{BA2114C2-0D3E-4AA7-9AF2-463011725450}"/>
                </a:ext>
              </a:extLst>
            </p:cNvPr>
            <p:cNvSpPr/>
            <p:nvPr/>
          </p:nvSpPr>
          <p:spPr>
            <a:xfrm>
              <a:off x="7564846" y="296538"/>
              <a:ext cx="55623" cy="294499"/>
            </a:xfrm>
            <a:custGeom>
              <a:avLst/>
              <a:gdLst/>
              <a:ahLst/>
              <a:cxnLst/>
              <a:rect l="l" t="t" r="r" b="b"/>
              <a:pathLst>
                <a:path w="1986" h="10515" extrusionOk="0">
                  <a:moveTo>
                    <a:pt x="1351" y="1"/>
                  </a:moveTo>
                  <a:cubicBezTo>
                    <a:pt x="1239" y="1"/>
                    <a:pt x="1127" y="11"/>
                    <a:pt x="1017" y="32"/>
                  </a:cubicBezTo>
                  <a:cubicBezTo>
                    <a:pt x="945" y="45"/>
                    <a:pt x="903" y="99"/>
                    <a:pt x="889" y="164"/>
                  </a:cubicBezTo>
                  <a:cubicBezTo>
                    <a:pt x="841" y="187"/>
                    <a:pt x="807" y="234"/>
                    <a:pt x="803" y="287"/>
                  </a:cubicBezTo>
                  <a:cubicBezTo>
                    <a:pt x="469" y="2865"/>
                    <a:pt x="233" y="5452"/>
                    <a:pt x="95" y="8049"/>
                  </a:cubicBezTo>
                  <a:cubicBezTo>
                    <a:pt x="58" y="8773"/>
                    <a:pt x="27" y="9496"/>
                    <a:pt x="4" y="10222"/>
                  </a:cubicBezTo>
                  <a:cubicBezTo>
                    <a:pt x="0" y="10330"/>
                    <a:pt x="88" y="10388"/>
                    <a:pt x="172" y="10388"/>
                  </a:cubicBezTo>
                  <a:cubicBezTo>
                    <a:pt x="197" y="10388"/>
                    <a:pt x="222" y="10383"/>
                    <a:pt x="244" y="10373"/>
                  </a:cubicBezTo>
                  <a:cubicBezTo>
                    <a:pt x="423" y="10467"/>
                    <a:pt x="621" y="10515"/>
                    <a:pt x="820" y="10515"/>
                  </a:cubicBezTo>
                  <a:cubicBezTo>
                    <a:pt x="941" y="10515"/>
                    <a:pt x="1062" y="10497"/>
                    <a:pt x="1179" y="10461"/>
                  </a:cubicBezTo>
                  <a:cubicBezTo>
                    <a:pt x="1217" y="10451"/>
                    <a:pt x="1251" y="10429"/>
                    <a:pt x="1275" y="10399"/>
                  </a:cubicBezTo>
                  <a:cubicBezTo>
                    <a:pt x="1306" y="10371"/>
                    <a:pt x="1323" y="10332"/>
                    <a:pt x="1322" y="10291"/>
                  </a:cubicBezTo>
                  <a:cubicBezTo>
                    <a:pt x="1328" y="10142"/>
                    <a:pt x="1332" y="9991"/>
                    <a:pt x="1336" y="9841"/>
                  </a:cubicBezTo>
                  <a:cubicBezTo>
                    <a:pt x="1527" y="7025"/>
                    <a:pt x="1717" y="4210"/>
                    <a:pt x="1907" y="1395"/>
                  </a:cubicBezTo>
                  <a:lnTo>
                    <a:pt x="1948" y="795"/>
                  </a:lnTo>
                  <a:lnTo>
                    <a:pt x="1968" y="495"/>
                  </a:lnTo>
                  <a:cubicBezTo>
                    <a:pt x="1974" y="407"/>
                    <a:pt x="1986" y="312"/>
                    <a:pt x="1954" y="228"/>
                  </a:cubicBezTo>
                  <a:cubicBezTo>
                    <a:pt x="1883" y="54"/>
                    <a:pt x="1684" y="26"/>
                    <a:pt x="1518" y="8"/>
                  </a:cubicBezTo>
                  <a:cubicBezTo>
                    <a:pt x="1462" y="3"/>
                    <a:pt x="1407" y="1"/>
                    <a:pt x="1351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2433;p73">
              <a:extLst>
                <a:ext uri="{FF2B5EF4-FFF2-40B4-BE49-F238E27FC236}">
                  <a16:creationId xmlns:a16="http://schemas.microsoft.com/office/drawing/2014/main" id="{9D03CEF7-B785-4F51-BC03-CAEF5058DF39}"/>
                </a:ext>
              </a:extLst>
            </p:cNvPr>
            <p:cNvSpPr/>
            <p:nvPr/>
          </p:nvSpPr>
          <p:spPr>
            <a:xfrm>
              <a:off x="7554119" y="250437"/>
              <a:ext cx="101415" cy="94217"/>
            </a:xfrm>
            <a:custGeom>
              <a:avLst/>
              <a:gdLst/>
              <a:ahLst/>
              <a:cxnLst/>
              <a:rect l="l" t="t" r="r" b="b"/>
              <a:pathLst>
                <a:path w="3621" h="3364" extrusionOk="0">
                  <a:moveTo>
                    <a:pt x="1812" y="1"/>
                  </a:moveTo>
                  <a:cubicBezTo>
                    <a:pt x="1419" y="1"/>
                    <a:pt x="1025" y="137"/>
                    <a:pt x="706" y="415"/>
                  </a:cubicBezTo>
                  <a:cubicBezTo>
                    <a:pt x="193" y="861"/>
                    <a:pt x="0" y="1573"/>
                    <a:pt x="217" y="2218"/>
                  </a:cubicBezTo>
                  <a:cubicBezTo>
                    <a:pt x="433" y="2862"/>
                    <a:pt x="1017" y="3313"/>
                    <a:pt x="1696" y="3359"/>
                  </a:cubicBezTo>
                  <a:cubicBezTo>
                    <a:pt x="1735" y="3362"/>
                    <a:pt x="1773" y="3363"/>
                    <a:pt x="1812" y="3363"/>
                  </a:cubicBezTo>
                  <a:cubicBezTo>
                    <a:pt x="2447" y="3363"/>
                    <a:pt x="3031" y="3005"/>
                    <a:pt x="3318" y="2430"/>
                  </a:cubicBezTo>
                  <a:cubicBezTo>
                    <a:pt x="3620" y="1822"/>
                    <a:pt x="3526" y="1089"/>
                    <a:pt x="3080" y="576"/>
                  </a:cubicBezTo>
                  <a:cubicBezTo>
                    <a:pt x="2747" y="196"/>
                    <a:pt x="2281" y="1"/>
                    <a:pt x="1812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2434;p73">
              <a:extLst>
                <a:ext uri="{FF2B5EF4-FFF2-40B4-BE49-F238E27FC236}">
                  <a16:creationId xmlns:a16="http://schemas.microsoft.com/office/drawing/2014/main" id="{4DAC5E10-2249-4CB9-990A-FCE108909F5D}"/>
                </a:ext>
              </a:extLst>
            </p:cNvPr>
            <p:cNvSpPr/>
            <p:nvPr/>
          </p:nvSpPr>
          <p:spPr>
            <a:xfrm>
              <a:off x="7003072" y="904580"/>
              <a:ext cx="239184" cy="306234"/>
            </a:xfrm>
            <a:custGeom>
              <a:avLst/>
              <a:gdLst/>
              <a:ahLst/>
              <a:cxnLst/>
              <a:rect l="l" t="t" r="r" b="b"/>
              <a:pathLst>
                <a:path w="8540" h="10934" extrusionOk="0">
                  <a:moveTo>
                    <a:pt x="4702" y="0"/>
                  </a:moveTo>
                  <a:cubicBezTo>
                    <a:pt x="3819" y="0"/>
                    <a:pt x="2862" y="532"/>
                    <a:pt x="2055" y="2231"/>
                  </a:cubicBezTo>
                  <a:cubicBezTo>
                    <a:pt x="1" y="6551"/>
                    <a:pt x="2515" y="10934"/>
                    <a:pt x="7699" y="10934"/>
                  </a:cubicBezTo>
                  <a:cubicBezTo>
                    <a:pt x="7972" y="10934"/>
                    <a:pt x="8252" y="10922"/>
                    <a:pt x="8539" y="10897"/>
                  </a:cubicBezTo>
                  <a:lnTo>
                    <a:pt x="7449" y="1496"/>
                  </a:lnTo>
                  <a:cubicBezTo>
                    <a:pt x="7449" y="1496"/>
                    <a:pt x="6181" y="0"/>
                    <a:pt x="4702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2435;p73">
              <a:extLst>
                <a:ext uri="{FF2B5EF4-FFF2-40B4-BE49-F238E27FC236}">
                  <a16:creationId xmlns:a16="http://schemas.microsoft.com/office/drawing/2014/main" id="{F6DBB897-8D24-455A-9F1E-B53D1FF0A26D}"/>
                </a:ext>
              </a:extLst>
            </p:cNvPr>
            <p:cNvSpPr/>
            <p:nvPr/>
          </p:nvSpPr>
          <p:spPr>
            <a:xfrm>
              <a:off x="6977221" y="550846"/>
              <a:ext cx="1112654" cy="876635"/>
            </a:xfrm>
            <a:custGeom>
              <a:avLst/>
              <a:gdLst/>
              <a:ahLst/>
              <a:cxnLst/>
              <a:rect l="l" t="t" r="r" b="b"/>
              <a:pathLst>
                <a:path w="39727" h="31300" extrusionOk="0">
                  <a:moveTo>
                    <a:pt x="23686" y="0"/>
                  </a:moveTo>
                  <a:cubicBezTo>
                    <a:pt x="19368" y="0"/>
                    <a:pt x="16164" y="1889"/>
                    <a:pt x="16164" y="1889"/>
                  </a:cubicBezTo>
                  <a:cubicBezTo>
                    <a:pt x="0" y="14685"/>
                    <a:pt x="9533" y="27984"/>
                    <a:pt x="15862" y="30276"/>
                  </a:cubicBezTo>
                  <a:cubicBezTo>
                    <a:pt x="17691" y="30937"/>
                    <a:pt x="19783" y="31300"/>
                    <a:pt x="21917" y="31300"/>
                  </a:cubicBezTo>
                  <a:cubicBezTo>
                    <a:pt x="27121" y="31300"/>
                    <a:pt x="32576" y="29144"/>
                    <a:pt x="35071" y="23908"/>
                  </a:cubicBezTo>
                  <a:cubicBezTo>
                    <a:pt x="35439" y="24031"/>
                    <a:pt x="35825" y="24093"/>
                    <a:pt x="36211" y="24093"/>
                  </a:cubicBezTo>
                  <a:cubicBezTo>
                    <a:pt x="36462" y="24093"/>
                    <a:pt x="36715" y="24066"/>
                    <a:pt x="36963" y="24014"/>
                  </a:cubicBezTo>
                  <a:cubicBezTo>
                    <a:pt x="37814" y="23832"/>
                    <a:pt x="38553" y="23315"/>
                    <a:pt x="39038" y="22594"/>
                  </a:cubicBezTo>
                  <a:cubicBezTo>
                    <a:pt x="39513" y="21888"/>
                    <a:pt x="39727" y="21014"/>
                    <a:pt x="39603" y="20171"/>
                  </a:cubicBezTo>
                  <a:cubicBezTo>
                    <a:pt x="39474" y="19297"/>
                    <a:pt x="38957" y="18529"/>
                    <a:pt x="38120" y="18205"/>
                  </a:cubicBezTo>
                  <a:cubicBezTo>
                    <a:pt x="37812" y="18086"/>
                    <a:pt x="37483" y="18031"/>
                    <a:pt x="37152" y="18031"/>
                  </a:cubicBezTo>
                  <a:cubicBezTo>
                    <a:pt x="36936" y="18031"/>
                    <a:pt x="36720" y="18054"/>
                    <a:pt x="36508" y="18098"/>
                  </a:cubicBezTo>
                  <a:cubicBezTo>
                    <a:pt x="36825" y="12559"/>
                    <a:pt x="35175" y="5623"/>
                    <a:pt x="35175" y="5623"/>
                  </a:cubicBezTo>
                  <a:cubicBezTo>
                    <a:pt x="31349" y="1221"/>
                    <a:pt x="27158" y="0"/>
                    <a:pt x="23686" y="0"/>
                  </a:cubicBezTo>
                  <a:close/>
                </a:path>
              </a:pathLst>
            </a:custGeom>
            <a:solidFill>
              <a:srgbClr val="FB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2436;p73">
              <a:extLst>
                <a:ext uri="{FF2B5EF4-FFF2-40B4-BE49-F238E27FC236}">
                  <a16:creationId xmlns:a16="http://schemas.microsoft.com/office/drawing/2014/main" id="{B844A1A6-B954-470C-B8EF-F69E5F7EF7B1}"/>
                </a:ext>
              </a:extLst>
            </p:cNvPr>
            <p:cNvSpPr/>
            <p:nvPr/>
          </p:nvSpPr>
          <p:spPr>
            <a:xfrm>
              <a:off x="7824812" y="869207"/>
              <a:ext cx="119928" cy="86067"/>
            </a:xfrm>
            <a:custGeom>
              <a:avLst/>
              <a:gdLst/>
              <a:ahLst/>
              <a:cxnLst/>
              <a:rect l="l" t="t" r="r" b="b"/>
              <a:pathLst>
                <a:path w="4282" h="3073" extrusionOk="0">
                  <a:moveTo>
                    <a:pt x="3700" y="1"/>
                  </a:moveTo>
                  <a:lnTo>
                    <a:pt x="0" y="2426"/>
                  </a:lnTo>
                  <a:lnTo>
                    <a:pt x="660" y="3073"/>
                  </a:lnTo>
                  <a:lnTo>
                    <a:pt x="4282" y="916"/>
                  </a:lnTo>
                  <a:lnTo>
                    <a:pt x="3700" y="1"/>
                  </a:lnTo>
                  <a:close/>
                </a:path>
              </a:pathLst>
            </a:custGeom>
            <a:solidFill>
              <a:srgbClr val="2F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2437;p73">
              <a:extLst>
                <a:ext uri="{FF2B5EF4-FFF2-40B4-BE49-F238E27FC236}">
                  <a16:creationId xmlns:a16="http://schemas.microsoft.com/office/drawing/2014/main" id="{046F0E00-956D-4C0B-971F-FAF489E21D63}"/>
                </a:ext>
              </a:extLst>
            </p:cNvPr>
            <p:cNvSpPr/>
            <p:nvPr/>
          </p:nvSpPr>
          <p:spPr>
            <a:xfrm>
              <a:off x="7787086" y="793923"/>
              <a:ext cx="99007" cy="109537"/>
            </a:xfrm>
            <a:custGeom>
              <a:avLst/>
              <a:gdLst/>
              <a:ahLst/>
              <a:cxnLst/>
              <a:rect l="l" t="t" r="r" b="b"/>
              <a:pathLst>
                <a:path w="3535" h="3911" extrusionOk="0">
                  <a:moveTo>
                    <a:pt x="2682" y="0"/>
                  </a:moveTo>
                  <a:lnTo>
                    <a:pt x="0" y="3519"/>
                  </a:lnTo>
                  <a:lnTo>
                    <a:pt x="839" y="3911"/>
                  </a:lnTo>
                  <a:lnTo>
                    <a:pt x="3535" y="670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2438;p73">
              <a:extLst>
                <a:ext uri="{FF2B5EF4-FFF2-40B4-BE49-F238E27FC236}">
                  <a16:creationId xmlns:a16="http://schemas.microsoft.com/office/drawing/2014/main" id="{7D33FD89-847D-443B-8611-29ED0C53D597}"/>
                </a:ext>
              </a:extLst>
            </p:cNvPr>
            <p:cNvSpPr/>
            <p:nvPr/>
          </p:nvSpPr>
          <p:spPr>
            <a:xfrm>
              <a:off x="7836575" y="860385"/>
              <a:ext cx="119928" cy="86123"/>
            </a:xfrm>
            <a:custGeom>
              <a:avLst/>
              <a:gdLst/>
              <a:ahLst/>
              <a:cxnLst/>
              <a:rect l="l" t="t" r="r" b="b"/>
              <a:pathLst>
                <a:path w="4282" h="3075" extrusionOk="0">
                  <a:moveTo>
                    <a:pt x="3700" y="0"/>
                  </a:moveTo>
                  <a:lnTo>
                    <a:pt x="0" y="2426"/>
                  </a:lnTo>
                  <a:lnTo>
                    <a:pt x="660" y="3074"/>
                  </a:lnTo>
                  <a:lnTo>
                    <a:pt x="4282" y="917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2439;p73">
              <a:extLst>
                <a:ext uri="{FF2B5EF4-FFF2-40B4-BE49-F238E27FC236}">
                  <a16:creationId xmlns:a16="http://schemas.microsoft.com/office/drawing/2014/main" id="{498BD109-4602-4E12-8F93-8FA1756950FB}"/>
                </a:ext>
              </a:extLst>
            </p:cNvPr>
            <p:cNvSpPr/>
            <p:nvPr/>
          </p:nvSpPr>
          <p:spPr>
            <a:xfrm>
              <a:off x="7852231" y="967065"/>
              <a:ext cx="123849" cy="34533"/>
            </a:xfrm>
            <a:custGeom>
              <a:avLst/>
              <a:gdLst/>
              <a:ahLst/>
              <a:cxnLst/>
              <a:rect l="l" t="t" r="r" b="b"/>
              <a:pathLst>
                <a:path w="4422" h="1233" extrusionOk="0">
                  <a:moveTo>
                    <a:pt x="1" y="0"/>
                  </a:moveTo>
                  <a:lnTo>
                    <a:pt x="167" y="910"/>
                  </a:lnTo>
                  <a:lnTo>
                    <a:pt x="4369" y="1233"/>
                  </a:lnTo>
                  <a:lnTo>
                    <a:pt x="4422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2440;p73">
              <a:extLst>
                <a:ext uri="{FF2B5EF4-FFF2-40B4-BE49-F238E27FC236}">
                  <a16:creationId xmlns:a16="http://schemas.microsoft.com/office/drawing/2014/main" id="{2E41F90B-C4DC-41A5-BD2B-AD3D14B577B2}"/>
                </a:ext>
              </a:extLst>
            </p:cNvPr>
            <p:cNvSpPr/>
            <p:nvPr/>
          </p:nvSpPr>
          <p:spPr>
            <a:xfrm>
              <a:off x="7595066" y="870915"/>
              <a:ext cx="182609" cy="192356"/>
            </a:xfrm>
            <a:custGeom>
              <a:avLst/>
              <a:gdLst/>
              <a:ahLst/>
              <a:cxnLst/>
              <a:rect l="l" t="t" r="r" b="b"/>
              <a:pathLst>
                <a:path w="6520" h="6868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1" y="482"/>
                    <a:pt x="2553" y="777"/>
                    <a:pt x="2091" y="1161"/>
                  </a:cubicBezTo>
                  <a:cubicBezTo>
                    <a:pt x="2001" y="1236"/>
                    <a:pt x="1915" y="1317"/>
                    <a:pt x="1836" y="1403"/>
                  </a:cubicBezTo>
                  <a:cubicBezTo>
                    <a:pt x="1238" y="1910"/>
                    <a:pt x="791" y="2566"/>
                    <a:pt x="504" y="3314"/>
                  </a:cubicBezTo>
                  <a:cubicBezTo>
                    <a:pt x="95" y="4384"/>
                    <a:pt x="0" y="5587"/>
                    <a:pt x="259" y="6706"/>
                  </a:cubicBezTo>
                  <a:cubicBezTo>
                    <a:pt x="272" y="6760"/>
                    <a:pt x="285" y="6812"/>
                    <a:pt x="299" y="6867"/>
                  </a:cubicBezTo>
                  <a:cubicBezTo>
                    <a:pt x="1793" y="6683"/>
                    <a:pt x="3226" y="6090"/>
                    <a:pt x="4373" y="5038"/>
                  </a:cubicBezTo>
                  <a:cubicBezTo>
                    <a:pt x="5752" y="3818"/>
                    <a:pt x="6519" y="2051"/>
                    <a:pt x="6470" y="212"/>
                  </a:cubicBezTo>
                  <a:cubicBezTo>
                    <a:pt x="6029" y="75"/>
                    <a:pt x="5571" y="0"/>
                    <a:pt x="5116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2441;p73">
              <a:extLst>
                <a:ext uri="{FF2B5EF4-FFF2-40B4-BE49-F238E27FC236}">
                  <a16:creationId xmlns:a16="http://schemas.microsoft.com/office/drawing/2014/main" id="{5687B0A4-0BBD-4ECB-8767-838B2FCEC854}"/>
                </a:ext>
              </a:extLst>
            </p:cNvPr>
            <p:cNvSpPr/>
            <p:nvPr/>
          </p:nvSpPr>
          <p:spPr>
            <a:xfrm>
              <a:off x="7603469" y="876881"/>
              <a:ext cx="283856" cy="285901"/>
            </a:xfrm>
            <a:custGeom>
              <a:avLst/>
              <a:gdLst/>
              <a:ahLst/>
              <a:cxnLst/>
              <a:rect l="l" t="t" r="r" b="b"/>
              <a:pathLst>
                <a:path w="10135" h="10208" extrusionOk="0">
                  <a:moveTo>
                    <a:pt x="6170" y="0"/>
                  </a:moveTo>
                  <a:lnTo>
                    <a:pt x="6170" y="0"/>
                  </a:lnTo>
                  <a:cubicBezTo>
                    <a:pt x="6219" y="1838"/>
                    <a:pt x="5452" y="3604"/>
                    <a:pt x="4074" y="4823"/>
                  </a:cubicBezTo>
                  <a:cubicBezTo>
                    <a:pt x="2928" y="5875"/>
                    <a:pt x="1495" y="6468"/>
                    <a:pt x="1" y="6653"/>
                  </a:cubicBezTo>
                  <a:cubicBezTo>
                    <a:pt x="254" y="7599"/>
                    <a:pt x="783" y="8469"/>
                    <a:pt x="1528" y="9107"/>
                  </a:cubicBezTo>
                  <a:cubicBezTo>
                    <a:pt x="2378" y="9835"/>
                    <a:pt x="3438" y="10178"/>
                    <a:pt x="4551" y="10206"/>
                  </a:cubicBezTo>
                  <a:cubicBezTo>
                    <a:pt x="4598" y="10207"/>
                    <a:pt x="4645" y="10208"/>
                    <a:pt x="4692" y="10208"/>
                  </a:cubicBezTo>
                  <a:cubicBezTo>
                    <a:pt x="5746" y="10208"/>
                    <a:pt x="6810" y="9927"/>
                    <a:pt x="7706" y="9366"/>
                  </a:cubicBezTo>
                  <a:cubicBezTo>
                    <a:pt x="8576" y="8822"/>
                    <a:pt x="9278" y="8014"/>
                    <a:pt x="9678" y="7068"/>
                  </a:cubicBezTo>
                  <a:cubicBezTo>
                    <a:pt x="10002" y="6246"/>
                    <a:pt x="10134" y="5361"/>
                    <a:pt x="10061" y="4479"/>
                  </a:cubicBezTo>
                  <a:cubicBezTo>
                    <a:pt x="10041" y="4255"/>
                    <a:pt x="10008" y="4033"/>
                    <a:pt x="9961" y="3813"/>
                  </a:cubicBezTo>
                  <a:cubicBezTo>
                    <a:pt x="9952" y="3757"/>
                    <a:pt x="9942" y="3700"/>
                    <a:pt x="9932" y="3645"/>
                  </a:cubicBezTo>
                  <a:cubicBezTo>
                    <a:pt x="9851" y="3200"/>
                    <a:pt x="9684" y="2776"/>
                    <a:pt x="9441" y="2395"/>
                  </a:cubicBezTo>
                  <a:cubicBezTo>
                    <a:pt x="9258" y="2061"/>
                    <a:pt x="9030" y="1754"/>
                    <a:pt x="8759" y="1485"/>
                  </a:cubicBezTo>
                  <a:cubicBezTo>
                    <a:pt x="8409" y="1138"/>
                    <a:pt x="7985" y="865"/>
                    <a:pt x="7559" y="619"/>
                  </a:cubicBezTo>
                  <a:cubicBezTo>
                    <a:pt x="7122" y="368"/>
                    <a:pt x="6660" y="153"/>
                    <a:pt x="6179" y="1"/>
                  </a:cubicBezTo>
                  <a:lnTo>
                    <a:pt x="6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2442;p73">
              <a:extLst>
                <a:ext uri="{FF2B5EF4-FFF2-40B4-BE49-F238E27FC236}">
                  <a16:creationId xmlns:a16="http://schemas.microsoft.com/office/drawing/2014/main" id="{92AFFBE6-DA4B-4F50-AB81-FEDE63C67D69}"/>
                </a:ext>
              </a:extLst>
            </p:cNvPr>
            <p:cNvSpPr/>
            <p:nvPr/>
          </p:nvSpPr>
          <p:spPr>
            <a:xfrm>
              <a:off x="7414222" y="646407"/>
              <a:ext cx="30444" cy="123905"/>
            </a:xfrm>
            <a:custGeom>
              <a:avLst/>
              <a:gdLst/>
              <a:ahLst/>
              <a:cxnLst/>
              <a:rect l="l" t="t" r="r" b="b"/>
              <a:pathLst>
                <a:path w="1087" h="4424" extrusionOk="0">
                  <a:moveTo>
                    <a:pt x="1086" y="1"/>
                  </a:moveTo>
                  <a:lnTo>
                    <a:pt x="1" y="4"/>
                  </a:lnTo>
                  <a:lnTo>
                    <a:pt x="134" y="4217"/>
                  </a:lnTo>
                  <a:lnTo>
                    <a:pt x="1035" y="4423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2443;p73">
              <a:extLst>
                <a:ext uri="{FF2B5EF4-FFF2-40B4-BE49-F238E27FC236}">
                  <a16:creationId xmlns:a16="http://schemas.microsoft.com/office/drawing/2014/main" id="{2CE93F57-B533-4E38-80BB-21D5E87AB937}"/>
                </a:ext>
              </a:extLst>
            </p:cNvPr>
            <p:cNvSpPr/>
            <p:nvPr/>
          </p:nvSpPr>
          <p:spPr>
            <a:xfrm>
              <a:off x="7313619" y="650776"/>
              <a:ext cx="68506" cy="120264"/>
            </a:xfrm>
            <a:custGeom>
              <a:avLst/>
              <a:gdLst/>
              <a:ahLst/>
              <a:cxnLst/>
              <a:rect l="l" t="t" r="r" b="b"/>
              <a:pathLst>
                <a:path w="2446" h="4294" extrusionOk="0">
                  <a:moveTo>
                    <a:pt x="1022" y="0"/>
                  </a:moveTo>
                  <a:lnTo>
                    <a:pt x="0" y="365"/>
                  </a:lnTo>
                  <a:lnTo>
                    <a:pt x="1527" y="4293"/>
                  </a:lnTo>
                  <a:lnTo>
                    <a:pt x="2446" y="418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2444;p73">
              <a:extLst>
                <a:ext uri="{FF2B5EF4-FFF2-40B4-BE49-F238E27FC236}">
                  <a16:creationId xmlns:a16="http://schemas.microsoft.com/office/drawing/2014/main" id="{94CFC3E0-E662-4E42-BDE7-77DFD4CBD061}"/>
                </a:ext>
              </a:extLst>
            </p:cNvPr>
            <p:cNvSpPr/>
            <p:nvPr/>
          </p:nvSpPr>
          <p:spPr>
            <a:xfrm>
              <a:off x="7228252" y="716062"/>
              <a:ext cx="117716" cy="90184"/>
            </a:xfrm>
            <a:custGeom>
              <a:avLst/>
              <a:gdLst/>
              <a:ahLst/>
              <a:cxnLst/>
              <a:rect l="l" t="t" r="r" b="b"/>
              <a:pathLst>
                <a:path w="4203" h="3220" extrusionOk="0">
                  <a:moveTo>
                    <a:pt x="626" y="0"/>
                  </a:moveTo>
                  <a:lnTo>
                    <a:pt x="1" y="888"/>
                  </a:lnTo>
                  <a:lnTo>
                    <a:pt x="3512" y="3219"/>
                  </a:lnTo>
                  <a:lnTo>
                    <a:pt x="4202" y="2605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2445;p73">
              <a:extLst>
                <a:ext uri="{FF2B5EF4-FFF2-40B4-BE49-F238E27FC236}">
                  <a16:creationId xmlns:a16="http://schemas.microsoft.com/office/drawing/2014/main" id="{A9D6D4BA-DBD9-4BDF-B2D0-B70A14AC5F2C}"/>
                </a:ext>
              </a:extLst>
            </p:cNvPr>
            <p:cNvSpPr/>
            <p:nvPr/>
          </p:nvSpPr>
          <p:spPr>
            <a:xfrm>
              <a:off x="7253907" y="743565"/>
              <a:ext cx="182609" cy="192299"/>
            </a:xfrm>
            <a:custGeom>
              <a:avLst/>
              <a:gdLst/>
              <a:ahLst/>
              <a:cxnLst/>
              <a:rect l="l" t="t" r="r" b="b"/>
              <a:pathLst>
                <a:path w="6520" h="6866" extrusionOk="0">
                  <a:moveTo>
                    <a:pt x="5116" y="0"/>
                  </a:moveTo>
                  <a:cubicBezTo>
                    <a:pt x="4616" y="0"/>
                    <a:pt x="4119" y="91"/>
                    <a:pt x="3649" y="289"/>
                  </a:cubicBezTo>
                  <a:cubicBezTo>
                    <a:pt x="3088" y="482"/>
                    <a:pt x="2542" y="784"/>
                    <a:pt x="2093" y="1160"/>
                  </a:cubicBezTo>
                  <a:cubicBezTo>
                    <a:pt x="2003" y="1236"/>
                    <a:pt x="1917" y="1317"/>
                    <a:pt x="1836" y="1403"/>
                  </a:cubicBezTo>
                  <a:cubicBezTo>
                    <a:pt x="1240" y="1910"/>
                    <a:pt x="791" y="2567"/>
                    <a:pt x="505" y="3314"/>
                  </a:cubicBezTo>
                  <a:cubicBezTo>
                    <a:pt x="95" y="4384"/>
                    <a:pt x="0" y="5588"/>
                    <a:pt x="260" y="6704"/>
                  </a:cubicBezTo>
                  <a:cubicBezTo>
                    <a:pt x="272" y="6758"/>
                    <a:pt x="287" y="6811"/>
                    <a:pt x="300" y="6866"/>
                  </a:cubicBezTo>
                  <a:cubicBezTo>
                    <a:pt x="1794" y="6681"/>
                    <a:pt x="3226" y="6088"/>
                    <a:pt x="4373" y="5036"/>
                  </a:cubicBezTo>
                  <a:cubicBezTo>
                    <a:pt x="5752" y="3818"/>
                    <a:pt x="6519" y="2051"/>
                    <a:pt x="6470" y="211"/>
                  </a:cubicBezTo>
                  <a:cubicBezTo>
                    <a:pt x="6029" y="75"/>
                    <a:pt x="5572" y="0"/>
                    <a:pt x="5116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2446;p73">
              <a:extLst>
                <a:ext uri="{FF2B5EF4-FFF2-40B4-BE49-F238E27FC236}">
                  <a16:creationId xmlns:a16="http://schemas.microsoft.com/office/drawing/2014/main" id="{8DD5AC4D-323D-41AF-AE66-BC3669028209}"/>
                </a:ext>
              </a:extLst>
            </p:cNvPr>
            <p:cNvSpPr/>
            <p:nvPr/>
          </p:nvSpPr>
          <p:spPr>
            <a:xfrm>
              <a:off x="7262281" y="749503"/>
              <a:ext cx="283828" cy="285929"/>
            </a:xfrm>
            <a:custGeom>
              <a:avLst/>
              <a:gdLst/>
              <a:ahLst/>
              <a:cxnLst/>
              <a:rect l="l" t="t" r="r" b="b"/>
              <a:pathLst>
                <a:path w="10134" h="10209" extrusionOk="0">
                  <a:moveTo>
                    <a:pt x="6171" y="1"/>
                  </a:moveTo>
                  <a:lnTo>
                    <a:pt x="6171" y="1"/>
                  </a:lnTo>
                  <a:cubicBezTo>
                    <a:pt x="6220" y="1841"/>
                    <a:pt x="5453" y="3606"/>
                    <a:pt x="4074" y="4824"/>
                  </a:cubicBezTo>
                  <a:cubicBezTo>
                    <a:pt x="2927" y="5876"/>
                    <a:pt x="1495" y="6469"/>
                    <a:pt x="1" y="6654"/>
                  </a:cubicBezTo>
                  <a:cubicBezTo>
                    <a:pt x="254" y="7600"/>
                    <a:pt x="784" y="8470"/>
                    <a:pt x="1528" y="9110"/>
                  </a:cubicBezTo>
                  <a:cubicBezTo>
                    <a:pt x="2378" y="9838"/>
                    <a:pt x="3439" y="10181"/>
                    <a:pt x="4551" y="10207"/>
                  </a:cubicBezTo>
                  <a:cubicBezTo>
                    <a:pt x="4598" y="10208"/>
                    <a:pt x="4645" y="10208"/>
                    <a:pt x="4692" y="10208"/>
                  </a:cubicBezTo>
                  <a:cubicBezTo>
                    <a:pt x="5746" y="10208"/>
                    <a:pt x="6811" y="9928"/>
                    <a:pt x="7707" y="9368"/>
                  </a:cubicBezTo>
                  <a:cubicBezTo>
                    <a:pt x="8578" y="8825"/>
                    <a:pt x="9278" y="8017"/>
                    <a:pt x="9678" y="7071"/>
                  </a:cubicBezTo>
                  <a:cubicBezTo>
                    <a:pt x="10003" y="6248"/>
                    <a:pt x="10134" y="5362"/>
                    <a:pt x="10063" y="4481"/>
                  </a:cubicBezTo>
                  <a:cubicBezTo>
                    <a:pt x="10042" y="4257"/>
                    <a:pt x="10009" y="4035"/>
                    <a:pt x="9961" y="3816"/>
                  </a:cubicBezTo>
                  <a:cubicBezTo>
                    <a:pt x="9952" y="3759"/>
                    <a:pt x="9944" y="3702"/>
                    <a:pt x="9933" y="3647"/>
                  </a:cubicBezTo>
                  <a:cubicBezTo>
                    <a:pt x="9852" y="3202"/>
                    <a:pt x="9685" y="2777"/>
                    <a:pt x="9441" y="2396"/>
                  </a:cubicBezTo>
                  <a:cubicBezTo>
                    <a:pt x="9259" y="2062"/>
                    <a:pt x="9029" y="1755"/>
                    <a:pt x="8761" y="1486"/>
                  </a:cubicBezTo>
                  <a:cubicBezTo>
                    <a:pt x="8410" y="1140"/>
                    <a:pt x="7985" y="867"/>
                    <a:pt x="7559" y="621"/>
                  </a:cubicBezTo>
                  <a:cubicBezTo>
                    <a:pt x="7123" y="370"/>
                    <a:pt x="6662" y="154"/>
                    <a:pt x="6180" y="4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2447;p73">
              <a:extLst>
                <a:ext uri="{FF2B5EF4-FFF2-40B4-BE49-F238E27FC236}">
                  <a16:creationId xmlns:a16="http://schemas.microsoft.com/office/drawing/2014/main" id="{4E9A3474-F3A9-4052-92CE-2894D33E8320}"/>
                </a:ext>
              </a:extLst>
            </p:cNvPr>
            <p:cNvSpPr/>
            <p:nvPr/>
          </p:nvSpPr>
          <p:spPr>
            <a:xfrm>
              <a:off x="7472702" y="1077639"/>
              <a:ext cx="101163" cy="83490"/>
            </a:xfrm>
            <a:custGeom>
              <a:avLst/>
              <a:gdLst/>
              <a:ahLst/>
              <a:cxnLst/>
              <a:rect l="l" t="t" r="r" b="b"/>
              <a:pathLst>
                <a:path w="3612" h="2981" extrusionOk="0">
                  <a:moveTo>
                    <a:pt x="171" y="1"/>
                  </a:moveTo>
                  <a:cubicBezTo>
                    <a:pt x="91" y="1"/>
                    <a:pt x="1" y="76"/>
                    <a:pt x="9" y="163"/>
                  </a:cubicBezTo>
                  <a:cubicBezTo>
                    <a:pt x="59" y="658"/>
                    <a:pt x="153" y="1147"/>
                    <a:pt x="290" y="1625"/>
                  </a:cubicBezTo>
                  <a:cubicBezTo>
                    <a:pt x="399" y="2005"/>
                    <a:pt x="540" y="2406"/>
                    <a:pt x="801" y="2708"/>
                  </a:cubicBezTo>
                  <a:cubicBezTo>
                    <a:pt x="965" y="2898"/>
                    <a:pt x="1187" y="2981"/>
                    <a:pt x="1417" y="2981"/>
                  </a:cubicBezTo>
                  <a:cubicBezTo>
                    <a:pt x="1562" y="2981"/>
                    <a:pt x="1710" y="2948"/>
                    <a:pt x="1848" y="2888"/>
                  </a:cubicBezTo>
                  <a:cubicBezTo>
                    <a:pt x="2199" y="2737"/>
                    <a:pt x="2506" y="2451"/>
                    <a:pt x="2775" y="2185"/>
                  </a:cubicBezTo>
                  <a:cubicBezTo>
                    <a:pt x="3058" y="1906"/>
                    <a:pt x="3311" y="1599"/>
                    <a:pt x="3531" y="1268"/>
                  </a:cubicBezTo>
                  <a:cubicBezTo>
                    <a:pt x="3612" y="1147"/>
                    <a:pt x="3500" y="1032"/>
                    <a:pt x="3386" y="1032"/>
                  </a:cubicBezTo>
                  <a:cubicBezTo>
                    <a:pt x="3337" y="1032"/>
                    <a:pt x="3288" y="1053"/>
                    <a:pt x="3253" y="1105"/>
                  </a:cubicBezTo>
                  <a:cubicBezTo>
                    <a:pt x="3034" y="1432"/>
                    <a:pt x="2779" y="1736"/>
                    <a:pt x="2494" y="2008"/>
                  </a:cubicBezTo>
                  <a:cubicBezTo>
                    <a:pt x="2262" y="2231"/>
                    <a:pt x="1996" y="2487"/>
                    <a:pt x="1691" y="2606"/>
                  </a:cubicBezTo>
                  <a:cubicBezTo>
                    <a:pt x="1603" y="2640"/>
                    <a:pt x="1510" y="2661"/>
                    <a:pt x="1416" y="2661"/>
                  </a:cubicBezTo>
                  <a:cubicBezTo>
                    <a:pt x="1357" y="2661"/>
                    <a:pt x="1299" y="2653"/>
                    <a:pt x="1242" y="2634"/>
                  </a:cubicBezTo>
                  <a:cubicBezTo>
                    <a:pt x="1085" y="2582"/>
                    <a:pt x="989" y="2436"/>
                    <a:pt x="908" y="2300"/>
                  </a:cubicBezTo>
                  <a:cubicBezTo>
                    <a:pt x="726" y="1993"/>
                    <a:pt x="624" y="1644"/>
                    <a:pt x="536" y="1300"/>
                  </a:cubicBezTo>
                  <a:cubicBezTo>
                    <a:pt x="440" y="926"/>
                    <a:pt x="373" y="546"/>
                    <a:pt x="332" y="162"/>
                  </a:cubicBezTo>
                  <a:cubicBezTo>
                    <a:pt x="323" y="75"/>
                    <a:pt x="265" y="1"/>
                    <a:pt x="171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2448;p73">
              <a:extLst>
                <a:ext uri="{FF2B5EF4-FFF2-40B4-BE49-F238E27FC236}">
                  <a16:creationId xmlns:a16="http://schemas.microsoft.com/office/drawing/2014/main" id="{3A134BB8-9185-42C2-9434-6BA31971B0DA}"/>
                </a:ext>
              </a:extLst>
            </p:cNvPr>
            <p:cNvSpPr/>
            <p:nvPr/>
          </p:nvSpPr>
          <p:spPr>
            <a:xfrm>
              <a:off x="7602376" y="1162754"/>
              <a:ext cx="133624" cy="126398"/>
            </a:xfrm>
            <a:custGeom>
              <a:avLst/>
              <a:gdLst/>
              <a:ahLst/>
              <a:cxnLst/>
              <a:rect l="l" t="t" r="r" b="b"/>
              <a:pathLst>
                <a:path w="4771" h="4513" extrusionOk="0">
                  <a:moveTo>
                    <a:pt x="2174" y="0"/>
                  </a:moveTo>
                  <a:cubicBezTo>
                    <a:pt x="1996" y="0"/>
                    <a:pt x="1817" y="24"/>
                    <a:pt x="1641" y="72"/>
                  </a:cubicBezTo>
                  <a:cubicBezTo>
                    <a:pt x="1102" y="220"/>
                    <a:pt x="610" y="579"/>
                    <a:pt x="333" y="1068"/>
                  </a:cubicBezTo>
                  <a:cubicBezTo>
                    <a:pt x="1" y="1661"/>
                    <a:pt x="46" y="2411"/>
                    <a:pt x="235" y="3043"/>
                  </a:cubicBezTo>
                  <a:cubicBezTo>
                    <a:pt x="422" y="3670"/>
                    <a:pt x="833" y="4175"/>
                    <a:pt x="1461" y="4392"/>
                  </a:cubicBezTo>
                  <a:cubicBezTo>
                    <a:pt x="1699" y="4474"/>
                    <a:pt x="1949" y="4512"/>
                    <a:pt x="2202" y="4512"/>
                  </a:cubicBezTo>
                  <a:cubicBezTo>
                    <a:pt x="3161" y="4512"/>
                    <a:pt x="4143" y="3953"/>
                    <a:pt x="4530" y="3072"/>
                  </a:cubicBezTo>
                  <a:cubicBezTo>
                    <a:pt x="4770" y="2530"/>
                    <a:pt x="4764" y="1898"/>
                    <a:pt x="4500" y="1366"/>
                  </a:cubicBezTo>
                  <a:cubicBezTo>
                    <a:pt x="4315" y="996"/>
                    <a:pt x="3987" y="696"/>
                    <a:pt x="3602" y="555"/>
                  </a:cubicBezTo>
                  <a:cubicBezTo>
                    <a:pt x="3504" y="470"/>
                    <a:pt x="3401" y="391"/>
                    <a:pt x="3291" y="323"/>
                  </a:cubicBezTo>
                  <a:cubicBezTo>
                    <a:pt x="2952" y="112"/>
                    <a:pt x="2565" y="0"/>
                    <a:pt x="2174" y="0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2449;p73">
              <a:extLst>
                <a:ext uri="{FF2B5EF4-FFF2-40B4-BE49-F238E27FC236}">
                  <a16:creationId xmlns:a16="http://schemas.microsoft.com/office/drawing/2014/main" id="{28F14529-2C4F-44F0-8C18-183FDA38DD9E}"/>
                </a:ext>
              </a:extLst>
            </p:cNvPr>
            <p:cNvSpPr/>
            <p:nvPr/>
          </p:nvSpPr>
          <p:spPr>
            <a:xfrm>
              <a:off x="7259845" y="1035403"/>
              <a:ext cx="133596" cy="126398"/>
            </a:xfrm>
            <a:custGeom>
              <a:avLst/>
              <a:gdLst/>
              <a:ahLst/>
              <a:cxnLst/>
              <a:rect l="l" t="t" r="r" b="b"/>
              <a:pathLst>
                <a:path w="4770" h="4513" extrusionOk="0">
                  <a:moveTo>
                    <a:pt x="2176" y="1"/>
                  </a:moveTo>
                  <a:cubicBezTo>
                    <a:pt x="1997" y="1"/>
                    <a:pt x="1817" y="25"/>
                    <a:pt x="1641" y="73"/>
                  </a:cubicBezTo>
                  <a:cubicBezTo>
                    <a:pt x="1102" y="220"/>
                    <a:pt x="609" y="580"/>
                    <a:pt x="333" y="1070"/>
                  </a:cubicBezTo>
                  <a:cubicBezTo>
                    <a:pt x="0" y="1663"/>
                    <a:pt x="46" y="2411"/>
                    <a:pt x="234" y="3045"/>
                  </a:cubicBezTo>
                  <a:cubicBezTo>
                    <a:pt x="422" y="3671"/>
                    <a:pt x="833" y="4177"/>
                    <a:pt x="1461" y="4392"/>
                  </a:cubicBezTo>
                  <a:cubicBezTo>
                    <a:pt x="1699" y="4474"/>
                    <a:pt x="1950" y="4513"/>
                    <a:pt x="2202" y="4513"/>
                  </a:cubicBezTo>
                  <a:cubicBezTo>
                    <a:pt x="3161" y="4513"/>
                    <a:pt x="4143" y="3953"/>
                    <a:pt x="4532" y="3074"/>
                  </a:cubicBezTo>
                  <a:cubicBezTo>
                    <a:pt x="4770" y="2532"/>
                    <a:pt x="4764" y="1898"/>
                    <a:pt x="4500" y="1366"/>
                  </a:cubicBezTo>
                  <a:cubicBezTo>
                    <a:pt x="4317" y="997"/>
                    <a:pt x="3988" y="696"/>
                    <a:pt x="3602" y="555"/>
                  </a:cubicBezTo>
                  <a:cubicBezTo>
                    <a:pt x="3504" y="470"/>
                    <a:pt x="3401" y="393"/>
                    <a:pt x="3291" y="324"/>
                  </a:cubicBezTo>
                  <a:cubicBezTo>
                    <a:pt x="2953" y="113"/>
                    <a:pt x="2566" y="1"/>
                    <a:pt x="2176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2450;p73">
              <a:extLst>
                <a:ext uri="{FF2B5EF4-FFF2-40B4-BE49-F238E27FC236}">
                  <a16:creationId xmlns:a16="http://schemas.microsoft.com/office/drawing/2014/main" id="{ED3E83DB-650A-4657-9107-770C58F43F5C}"/>
                </a:ext>
              </a:extLst>
            </p:cNvPr>
            <p:cNvSpPr/>
            <p:nvPr/>
          </p:nvSpPr>
          <p:spPr>
            <a:xfrm>
              <a:off x="7961628" y="1092315"/>
              <a:ext cx="114747" cy="101835"/>
            </a:xfrm>
            <a:custGeom>
              <a:avLst/>
              <a:gdLst/>
              <a:ahLst/>
              <a:cxnLst/>
              <a:rect l="l" t="t" r="r" b="b"/>
              <a:pathLst>
                <a:path w="4097" h="3636" extrusionOk="0">
                  <a:moveTo>
                    <a:pt x="2938" y="0"/>
                  </a:moveTo>
                  <a:cubicBezTo>
                    <a:pt x="2060" y="0"/>
                    <a:pt x="1184" y="351"/>
                    <a:pt x="568" y="984"/>
                  </a:cubicBezTo>
                  <a:cubicBezTo>
                    <a:pt x="456" y="1099"/>
                    <a:pt x="566" y="1261"/>
                    <a:pt x="688" y="1261"/>
                  </a:cubicBezTo>
                  <a:cubicBezTo>
                    <a:pt x="725" y="1261"/>
                    <a:pt x="763" y="1246"/>
                    <a:pt x="796" y="1212"/>
                  </a:cubicBezTo>
                  <a:cubicBezTo>
                    <a:pt x="1238" y="758"/>
                    <a:pt x="1822" y="468"/>
                    <a:pt x="2437" y="365"/>
                  </a:cubicBezTo>
                  <a:lnTo>
                    <a:pt x="2437" y="365"/>
                  </a:lnTo>
                  <a:cubicBezTo>
                    <a:pt x="2434" y="391"/>
                    <a:pt x="2437" y="417"/>
                    <a:pt x="2445" y="442"/>
                  </a:cubicBezTo>
                  <a:cubicBezTo>
                    <a:pt x="2655" y="1024"/>
                    <a:pt x="2611" y="1670"/>
                    <a:pt x="2328" y="2220"/>
                  </a:cubicBezTo>
                  <a:cubicBezTo>
                    <a:pt x="2258" y="2356"/>
                    <a:pt x="2174" y="2483"/>
                    <a:pt x="2076" y="2601"/>
                  </a:cubicBezTo>
                  <a:cubicBezTo>
                    <a:pt x="2043" y="2640"/>
                    <a:pt x="1972" y="2748"/>
                    <a:pt x="1921" y="2759"/>
                  </a:cubicBezTo>
                  <a:cubicBezTo>
                    <a:pt x="1917" y="2760"/>
                    <a:pt x="1912" y="2761"/>
                    <a:pt x="1908" y="2761"/>
                  </a:cubicBezTo>
                  <a:cubicBezTo>
                    <a:pt x="1849" y="2761"/>
                    <a:pt x="1767" y="2689"/>
                    <a:pt x="1716" y="2665"/>
                  </a:cubicBezTo>
                  <a:cubicBezTo>
                    <a:pt x="1551" y="2587"/>
                    <a:pt x="1371" y="2548"/>
                    <a:pt x="1192" y="2548"/>
                  </a:cubicBezTo>
                  <a:cubicBezTo>
                    <a:pt x="1031" y="2548"/>
                    <a:pt x="870" y="2579"/>
                    <a:pt x="719" y="2643"/>
                  </a:cubicBezTo>
                  <a:cubicBezTo>
                    <a:pt x="383" y="2787"/>
                    <a:pt x="132" y="3086"/>
                    <a:pt x="35" y="3437"/>
                  </a:cubicBezTo>
                  <a:cubicBezTo>
                    <a:pt x="0" y="3557"/>
                    <a:pt x="100" y="3636"/>
                    <a:pt x="197" y="3636"/>
                  </a:cubicBezTo>
                  <a:cubicBezTo>
                    <a:pt x="261" y="3636"/>
                    <a:pt x="323" y="3601"/>
                    <a:pt x="346" y="3522"/>
                  </a:cubicBezTo>
                  <a:cubicBezTo>
                    <a:pt x="430" y="3220"/>
                    <a:pt x="667" y="2973"/>
                    <a:pt x="973" y="2895"/>
                  </a:cubicBezTo>
                  <a:cubicBezTo>
                    <a:pt x="1045" y="2877"/>
                    <a:pt x="1118" y="2868"/>
                    <a:pt x="1191" y="2868"/>
                  </a:cubicBezTo>
                  <a:cubicBezTo>
                    <a:pt x="1283" y="2868"/>
                    <a:pt x="1375" y="2882"/>
                    <a:pt x="1463" y="2911"/>
                  </a:cubicBezTo>
                  <a:cubicBezTo>
                    <a:pt x="1619" y="2957"/>
                    <a:pt x="1747" y="3088"/>
                    <a:pt x="1912" y="3088"/>
                  </a:cubicBezTo>
                  <a:cubicBezTo>
                    <a:pt x="1921" y="3088"/>
                    <a:pt x="1930" y="3087"/>
                    <a:pt x="1940" y="3086"/>
                  </a:cubicBezTo>
                  <a:cubicBezTo>
                    <a:pt x="2116" y="3070"/>
                    <a:pt x="2242" y="2908"/>
                    <a:pt x="2345" y="2780"/>
                  </a:cubicBezTo>
                  <a:cubicBezTo>
                    <a:pt x="2447" y="2652"/>
                    <a:pt x="2537" y="2514"/>
                    <a:pt x="2613" y="2369"/>
                  </a:cubicBezTo>
                  <a:cubicBezTo>
                    <a:pt x="2759" y="2081"/>
                    <a:pt x="2852" y="1767"/>
                    <a:pt x="2886" y="1444"/>
                  </a:cubicBezTo>
                  <a:cubicBezTo>
                    <a:pt x="2926" y="1077"/>
                    <a:pt x="2881" y="705"/>
                    <a:pt x="2756" y="357"/>
                  </a:cubicBezTo>
                  <a:cubicBezTo>
                    <a:pt x="2754" y="347"/>
                    <a:pt x="2749" y="338"/>
                    <a:pt x="2745" y="331"/>
                  </a:cubicBezTo>
                  <a:cubicBezTo>
                    <a:pt x="2810" y="327"/>
                    <a:pt x="2875" y="325"/>
                    <a:pt x="2941" y="325"/>
                  </a:cubicBezTo>
                  <a:cubicBezTo>
                    <a:pt x="3243" y="325"/>
                    <a:pt x="3544" y="372"/>
                    <a:pt x="3832" y="465"/>
                  </a:cubicBezTo>
                  <a:cubicBezTo>
                    <a:pt x="3850" y="471"/>
                    <a:pt x="3867" y="473"/>
                    <a:pt x="3884" y="473"/>
                  </a:cubicBezTo>
                  <a:cubicBezTo>
                    <a:pt x="4043" y="473"/>
                    <a:pt x="4097" y="212"/>
                    <a:pt x="3918" y="154"/>
                  </a:cubicBezTo>
                  <a:cubicBezTo>
                    <a:pt x="3600" y="50"/>
                    <a:pt x="3269" y="0"/>
                    <a:pt x="2938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2451;p73">
              <a:extLst>
                <a:ext uri="{FF2B5EF4-FFF2-40B4-BE49-F238E27FC236}">
                  <a16:creationId xmlns:a16="http://schemas.microsoft.com/office/drawing/2014/main" id="{F6A2BBCE-FC7C-46E4-A721-D16ED2842A27}"/>
                </a:ext>
              </a:extLst>
            </p:cNvPr>
            <p:cNvSpPr/>
            <p:nvPr/>
          </p:nvSpPr>
          <p:spPr>
            <a:xfrm>
              <a:off x="7307289" y="520850"/>
              <a:ext cx="807064" cy="563651"/>
            </a:xfrm>
            <a:custGeom>
              <a:avLst/>
              <a:gdLst/>
              <a:ahLst/>
              <a:cxnLst/>
              <a:rect l="l" t="t" r="r" b="b"/>
              <a:pathLst>
                <a:path w="28816" h="20125" extrusionOk="0">
                  <a:moveTo>
                    <a:pt x="10155" y="0"/>
                  </a:moveTo>
                  <a:cubicBezTo>
                    <a:pt x="6064" y="0"/>
                    <a:pt x="2187" y="1858"/>
                    <a:pt x="1" y="7113"/>
                  </a:cubicBezTo>
                  <a:cubicBezTo>
                    <a:pt x="1" y="7113"/>
                    <a:pt x="7733" y="4455"/>
                    <a:pt x="8485" y="3236"/>
                  </a:cubicBezTo>
                  <a:lnTo>
                    <a:pt x="11031" y="1293"/>
                  </a:lnTo>
                  <a:lnTo>
                    <a:pt x="11031" y="1293"/>
                  </a:lnTo>
                  <a:cubicBezTo>
                    <a:pt x="11031" y="1293"/>
                    <a:pt x="9172" y="6815"/>
                    <a:pt x="13976" y="9750"/>
                  </a:cubicBezTo>
                  <a:lnTo>
                    <a:pt x="13976" y="6120"/>
                  </a:lnTo>
                  <a:cubicBezTo>
                    <a:pt x="13976" y="6120"/>
                    <a:pt x="17123" y="9739"/>
                    <a:pt x="19753" y="11387"/>
                  </a:cubicBezTo>
                  <a:cubicBezTo>
                    <a:pt x="22382" y="13033"/>
                    <a:pt x="23755" y="15714"/>
                    <a:pt x="24723" y="19169"/>
                  </a:cubicBezTo>
                  <a:cubicBezTo>
                    <a:pt x="24723" y="19169"/>
                    <a:pt x="25046" y="19050"/>
                    <a:pt x="25493" y="19050"/>
                  </a:cubicBezTo>
                  <a:cubicBezTo>
                    <a:pt x="26064" y="19050"/>
                    <a:pt x="26835" y="19243"/>
                    <a:pt x="27392" y="20125"/>
                  </a:cubicBezTo>
                  <a:cubicBezTo>
                    <a:pt x="27392" y="20125"/>
                    <a:pt x="28815" y="12033"/>
                    <a:pt x="24612" y="6786"/>
                  </a:cubicBezTo>
                  <a:cubicBezTo>
                    <a:pt x="22150" y="3713"/>
                    <a:pt x="15939" y="0"/>
                    <a:pt x="10155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2452;p73">
              <a:extLst>
                <a:ext uri="{FF2B5EF4-FFF2-40B4-BE49-F238E27FC236}">
                  <a16:creationId xmlns:a16="http://schemas.microsoft.com/office/drawing/2014/main" id="{EB1537DD-B12A-45AD-8EAE-9DD4F49C0DF8}"/>
                </a:ext>
              </a:extLst>
            </p:cNvPr>
            <p:cNvSpPr/>
            <p:nvPr/>
          </p:nvSpPr>
          <p:spPr>
            <a:xfrm>
              <a:off x="7937906" y="488389"/>
              <a:ext cx="229577" cy="224340"/>
            </a:xfrm>
            <a:custGeom>
              <a:avLst/>
              <a:gdLst/>
              <a:ahLst/>
              <a:cxnLst/>
              <a:rect l="l" t="t" r="r" b="b"/>
              <a:pathLst>
                <a:path w="8197" h="8010" extrusionOk="0">
                  <a:moveTo>
                    <a:pt x="7480" y="1"/>
                  </a:moveTo>
                  <a:cubicBezTo>
                    <a:pt x="7443" y="1"/>
                    <a:pt x="7406" y="15"/>
                    <a:pt x="7375" y="38"/>
                  </a:cubicBezTo>
                  <a:cubicBezTo>
                    <a:pt x="7361" y="34"/>
                    <a:pt x="7347" y="32"/>
                    <a:pt x="7334" y="32"/>
                  </a:cubicBezTo>
                  <a:cubicBezTo>
                    <a:pt x="7295" y="32"/>
                    <a:pt x="7257" y="47"/>
                    <a:pt x="7228" y="74"/>
                  </a:cubicBezTo>
                  <a:cubicBezTo>
                    <a:pt x="5283" y="1798"/>
                    <a:pt x="3406" y="3592"/>
                    <a:pt x="1595" y="5460"/>
                  </a:cubicBezTo>
                  <a:cubicBezTo>
                    <a:pt x="1089" y="5980"/>
                    <a:pt x="591" y="6506"/>
                    <a:pt x="97" y="7037"/>
                  </a:cubicBezTo>
                  <a:cubicBezTo>
                    <a:pt x="1" y="7140"/>
                    <a:pt x="77" y="7279"/>
                    <a:pt x="178" y="7310"/>
                  </a:cubicBezTo>
                  <a:cubicBezTo>
                    <a:pt x="297" y="7612"/>
                    <a:pt x="530" y="7856"/>
                    <a:pt x="825" y="7991"/>
                  </a:cubicBezTo>
                  <a:cubicBezTo>
                    <a:pt x="852" y="8003"/>
                    <a:pt x="881" y="8010"/>
                    <a:pt x="910" y="8010"/>
                  </a:cubicBezTo>
                  <a:cubicBezTo>
                    <a:pt x="920" y="8010"/>
                    <a:pt x="930" y="8009"/>
                    <a:pt x="940" y="8007"/>
                  </a:cubicBezTo>
                  <a:cubicBezTo>
                    <a:pt x="980" y="8006"/>
                    <a:pt x="1018" y="7987"/>
                    <a:pt x="1046" y="7956"/>
                  </a:cubicBezTo>
                  <a:cubicBezTo>
                    <a:pt x="1148" y="7847"/>
                    <a:pt x="1251" y="7737"/>
                    <a:pt x="1352" y="7627"/>
                  </a:cubicBezTo>
                  <a:lnTo>
                    <a:pt x="7332" y="1635"/>
                  </a:lnTo>
                  <a:lnTo>
                    <a:pt x="7757" y="1209"/>
                  </a:lnTo>
                  <a:lnTo>
                    <a:pt x="7969" y="997"/>
                  </a:lnTo>
                  <a:cubicBezTo>
                    <a:pt x="8031" y="935"/>
                    <a:pt x="8104" y="872"/>
                    <a:pt x="8135" y="786"/>
                  </a:cubicBezTo>
                  <a:cubicBezTo>
                    <a:pt x="8197" y="609"/>
                    <a:pt x="8063" y="456"/>
                    <a:pt x="7950" y="334"/>
                  </a:cubicBezTo>
                  <a:cubicBezTo>
                    <a:pt x="7834" y="212"/>
                    <a:pt x="7701" y="108"/>
                    <a:pt x="7558" y="22"/>
                  </a:cubicBezTo>
                  <a:cubicBezTo>
                    <a:pt x="7532" y="7"/>
                    <a:pt x="7506" y="1"/>
                    <a:pt x="7480" y="1"/>
                  </a:cubicBez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2453;p73">
              <a:extLst>
                <a:ext uri="{FF2B5EF4-FFF2-40B4-BE49-F238E27FC236}">
                  <a16:creationId xmlns:a16="http://schemas.microsoft.com/office/drawing/2014/main" id="{404A4999-B602-482E-8491-D11E65DBA678}"/>
                </a:ext>
              </a:extLst>
            </p:cNvPr>
            <p:cNvSpPr/>
            <p:nvPr/>
          </p:nvSpPr>
          <p:spPr>
            <a:xfrm>
              <a:off x="8106455" y="449543"/>
              <a:ext cx="103460" cy="94245"/>
            </a:xfrm>
            <a:custGeom>
              <a:avLst/>
              <a:gdLst/>
              <a:ahLst/>
              <a:cxnLst/>
              <a:rect l="l" t="t" r="r" b="b"/>
              <a:pathLst>
                <a:path w="3694" h="3365" extrusionOk="0">
                  <a:moveTo>
                    <a:pt x="1847" y="1"/>
                  </a:moveTo>
                  <a:cubicBezTo>
                    <a:pt x="1416" y="1"/>
                    <a:pt x="986" y="165"/>
                    <a:pt x="658" y="493"/>
                  </a:cubicBezTo>
                  <a:cubicBezTo>
                    <a:pt x="1" y="1150"/>
                    <a:pt x="1" y="2215"/>
                    <a:pt x="658" y="2872"/>
                  </a:cubicBezTo>
                  <a:cubicBezTo>
                    <a:pt x="986" y="3201"/>
                    <a:pt x="1416" y="3365"/>
                    <a:pt x="1847" y="3365"/>
                  </a:cubicBezTo>
                  <a:cubicBezTo>
                    <a:pt x="2277" y="3365"/>
                    <a:pt x="2708" y="3201"/>
                    <a:pt x="3036" y="2872"/>
                  </a:cubicBezTo>
                  <a:cubicBezTo>
                    <a:pt x="3693" y="2215"/>
                    <a:pt x="3693" y="1150"/>
                    <a:pt x="3036" y="493"/>
                  </a:cubicBezTo>
                  <a:cubicBezTo>
                    <a:pt x="2708" y="165"/>
                    <a:pt x="2277" y="1"/>
                    <a:pt x="1847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4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-04-25_173358">
            <a:extLst>
              <a:ext uri="{FF2B5EF4-FFF2-40B4-BE49-F238E27FC236}">
                <a16:creationId xmlns:a16="http://schemas.microsoft.com/office/drawing/2014/main" id="{B8DA1D4E-893E-48C0-8006-2C545F75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20" y="500063"/>
            <a:ext cx="3664755" cy="2109787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006-04-25_173744">
            <a:extLst>
              <a:ext uri="{FF2B5EF4-FFF2-40B4-BE49-F238E27FC236}">
                <a16:creationId xmlns:a16="http://schemas.microsoft.com/office/drawing/2014/main" id="{AE35B802-91EF-41C9-8E45-692776D6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6" y="2752725"/>
            <a:ext cx="3749816" cy="2109787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006-04-25_173622">
            <a:hlinkClick r:id="rId5" action="ppaction://hlinksldjump"/>
            <a:extLst>
              <a:ext uri="{FF2B5EF4-FFF2-40B4-BE49-F238E27FC236}">
                <a16:creationId xmlns:a16="http://schemas.microsoft.com/office/drawing/2014/main" id="{7538F688-8AB4-4AFB-B5BA-E5A77FDC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4" y="495300"/>
            <a:ext cx="3750480" cy="211455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2008-11-28_141519">
            <a:extLst>
              <a:ext uri="{FF2B5EF4-FFF2-40B4-BE49-F238E27FC236}">
                <a16:creationId xmlns:a16="http://schemas.microsoft.com/office/drawing/2014/main" id="{4DC6BDE0-4ED9-4A74-BF50-01ADB562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9" y="2752725"/>
            <a:ext cx="3749815" cy="211455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QUA CAU LONG">
            <a:extLst>
              <a:ext uri="{FF2B5EF4-FFF2-40B4-BE49-F238E27FC236}">
                <a16:creationId xmlns:a16="http://schemas.microsoft.com/office/drawing/2014/main" id="{3FC158F6-3071-4D05-93D0-C4810E7E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733800"/>
            <a:ext cx="12779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E3FB1C7-F3A9-4D42-A840-29A33DDE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39725"/>
            <a:ext cx="6011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Nuôi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đem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lợi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ích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317BD12-8B5E-47BD-B2D8-07D006BD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" y="801390"/>
            <a:ext cx="7940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Cung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cấp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hằng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Cung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cấp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liệu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nghiệp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Lông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dùng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chổi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lông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Cung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cấp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phân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bón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trọt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Nuôi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tận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nguồn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thức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sẵn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thiên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Đem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nguồn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thu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nhập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kinh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tế</a:t>
            </a:r>
            <a:endParaRPr lang="en-US" altLang="en-US" sz="24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80E94D-D1AC-4384-80DF-5244CBC9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1023511"/>
            <a:ext cx="35544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món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A5B906B-732A-435C-999A-47C71769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457200"/>
            <a:ext cx="118570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thịt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F54D623-8326-4C20-BF61-D3213C6C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4" y="1112927"/>
            <a:ext cx="37671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món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ăn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trứng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lang="en-US" altLang="en-US" sz="2400" b="1" kern="1200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C4275652-BCF1-4061-92E7-985B5291C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1046163"/>
            <a:ext cx="0" cy="1525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A6F73A37-9CDE-4791-8A8D-C19A6208DC61}"/>
              </a:ext>
            </a:extLst>
          </p:cNvPr>
          <p:cNvGrpSpPr>
            <a:grpSpLocks/>
          </p:cNvGrpSpPr>
          <p:nvPr/>
        </p:nvGrpSpPr>
        <p:grpSpPr bwMode="auto">
          <a:xfrm>
            <a:off x="5158237" y="2669243"/>
            <a:ext cx="2794690" cy="1200329"/>
            <a:chOff x="5706083" y="4432126"/>
            <a:chExt cx="3856012" cy="1892475"/>
          </a:xfrm>
          <a:solidFill>
            <a:srgbClr val="92D050"/>
          </a:solidFill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E7BB2DBD-3F52-4741-82CD-CEABF8E44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083" y="4432126"/>
              <a:ext cx="3856012" cy="1892475"/>
            </a:xfrm>
            <a:prstGeom prst="cloudCallout">
              <a:avLst>
                <a:gd name="adj1" fmla="val -78460"/>
                <a:gd name="adj2" fmla="val 36939"/>
              </a:avLst>
            </a:prstGeom>
            <a:grpFill/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D47A99-4F76-40C6-BF91-6EEEE2C5F734}"/>
                </a:ext>
              </a:extLst>
            </p:cNvPr>
            <p:cNvSpPr/>
            <p:nvPr/>
          </p:nvSpPr>
          <p:spPr>
            <a:xfrm>
              <a:off x="5779166" y="4882713"/>
              <a:ext cx="3606630" cy="7937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Thảo luận</a:t>
              </a:r>
              <a:r>
                <a:rPr kumimoji="0" lang="vi-VN" sz="2400" b="1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nhóm</a:t>
              </a:r>
              <a:endParaRPr kumimoji="0" lang="en-US" sz="2400" b="1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3 phút</a:t>
              </a:r>
              <a:endParaRPr kumimoji="0" lang="vi-VN" sz="2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9" name="Google Shape;2102;p68">
            <a:extLst>
              <a:ext uri="{FF2B5EF4-FFF2-40B4-BE49-F238E27FC236}">
                <a16:creationId xmlns:a16="http://schemas.microsoft.com/office/drawing/2014/main" id="{5D5EF1D2-2B15-4BBD-B3F7-7A4CB13E93D1}"/>
              </a:ext>
            </a:extLst>
          </p:cNvPr>
          <p:cNvGrpSpPr/>
          <p:nvPr/>
        </p:nvGrpSpPr>
        <p:grpSpPr>
          <a:xfrm rot="-1237692">
            <a:off x="1211444" y="2566117"/>
            <a:ext cx="2628450" cy="2309322"/>
            <a:chOff x="6441800" y="98100"/>
            <a:chExt cx="2365575" cy="2376075"/>
          </a:xfrm>
        </p:grpSpPr>
        <p:sp>
          <p:nvSpPr>
            <p:cNvPr id="50" name="Google Shape;2103;p68">
              <a:extLst>
                <a:ext uri="{FF2B5EF4-FFF2-40B4-BE49-F238E27FC236}">
                  <a16:creationId xmlns:a16="http://schemas.microsoft.com/office/drawing/2014/main" id="{93D2ECA3-FC8F-453B-902E-99347C39030F}"/>
                </a:ext>
              </a:extLst>
            </p:cNvPr>
            <p:cNvSpPr/>
            <p:nvPr/>
          </p:nvSpPr>
          <p:spPr>
            <a:xfrm>
              <a:off x="6441800" y="98100"/>
              <a:ext cx="2365575" cy="2376075"/>
            </a:xfrm>
            <a:custGeom>
              <a:avLst/>
              <a:gdLst/>
              <a:ahLst/>
              <a:cxnLst/>
              <a:rect l="l" t="t" r="r" b="b"/>
              <a:pathLst>
                <a:path w="94623" h="95043" extrusionOk="0">
                  <a:moveTo>
                    <a:pt x="57328" y="0"/>
                  </a:moveTo>
                  <a:cubicBezTo>
                    <a:pt x="57028" y="0"/>
                    <a:pt x="56737" y="136"/>
                    <a:pt x="56545" y="381"/>
                  </a:cubicBezTo>
                  <a:lnTo>
                    <a:pt x="33899" y="29276"/>
                  </a:lnTo>
                  <a:cubicBezTo>
                    <a:pt x="33832" y="29363"/>
                    <a:pt x="33749" y="29437"/>
                    <a:pt x="33656" y="29496"/>
                  </a:cubicBezTo>
                  <a:cubicBezTo>
                    <a:pt x="28998" y="32437"/>
                    <a:pt x="25177" y="36535"/>
                    <a:pt x="22559" y="41347"/>
                  </a:cubicBezTo>
                  <a:cubicBezTo>
                    <a:pt x="22381" y="41675"/>
                    <a:pt x="22045" y="41882"/>
                    <a:pt x="21690" y="41882"/>
                  </a:cubicBezTo>
                  <a:cubicBezTo>
                    <a:pt x="21598" y="41882"/>
                    <a:pt x="21504" y="41868"/>
                    <a:pt x="21412" y="41839"/>
                  </a:cubicBezTo>
                  <a:cubicBezTo>
                    <a:pt x="20968" y="41697"/>
                    <a:pt x="20512" y="41627"/>
                    <a:pt x="20059" y="41627"/>
                  </a:cubicBezTo>
                  <a:cubicBezTo>
                    <a:pt x="18935" y="41627"/>
                    <a:pt x="17833" y="42055"/>
                    <a:pt x="16994" y="42855"/>
                  </a:cubicBezTo>
                  <a:cubicBezTo>
                    <a:pt x="16899" y="42946"/>
                    <a:pt x="16787" y="43017"/>
                    <a:pt x="16665" y="43063"/>
                  </a:cubicBezTo>
                  <a:cubicBezTo>
                    <a:pt x="16254" y="43225"/>
                    <a:pt x="15870" y="43446"/>
                    <a:pt x="15525" y="43722"/>
                  </a:cubicBezTo>
                  <a:cubicBezTo>
                    <a:pt x="15390" y="43831"/>
                    <a:pt x="15230" y="43904"/>
                    <a:pt x="15059" y="43935"/>
                  </a:cubicBezTo>
                  <a:cubicBezTo>
                    <a:pt x="14071" y="44123"/>
                    <a:pt x="13172" y="44630"/>
                    <a:pt x="12503" y="45380"/>
                  </a:cubicBezTo>
                  <a:cubicBezTo>
                    <a:pt x="12368" y="45531"/>
                    <a:pt x="12194" y="45641"/>
                    <a:pt x="12001" y="45698"/>
                  </a:cubicBezTo>
                  <a:cubicBezTo>
                    <a:pt x="11078" y="45972"/>
                    <a:pt x="10264" y="46533"/>
                    <a:pt x="9680" y="47299"/>
                  </a:cubicBezTo>
                  <a:cubicBezTo>
                    <a:pt x="8793" y="48459"/>
                    <a:pt x="8510" y="49986"/>
                    <a:pt x="8922" y="51383"/>
                  </a:cubicBezTo>
                  <a:cubicBezTo>
                    <a:pt x="9071" y="51881"/>
                    <a:pt x="9304" y="52350"/>
                    <a:pt x="9610" y="52769"/>
                  </a:cubicBezTo>
                  <a:cubicBezTo>
                    <a:pt x="9515" y="52838"/>
                    <a:pt x="9414" y="52895"/>
                    <a:pt x="9321" y="52967"/>
                  </a:cubicBezTo>
                  <a:cubicBezTo>
                    <a:pt x="8142" y="53887"/>
                    <a:pt x="7257" y="55066"/>
                    <a:pt x="6690" y="56471"/>
                  </a:cubicBezTo>
                  <a:cubicBezTo>
                    <a:pt x="6114" y="57897"/>
                    <a:pt x="5933" y="59382"/>
                    <a:pt x="6152" y="60879"/>
                  </a:cubicBezTo>
                  <a:cubicBezTo>
                    <a:pt x="6167" y="60980"/>
                    <a:pt x="6196" y="61076"/>
                    <a:pt x="6215" y="61176"/>
                  </a:cubicBezTo>
                  <a:cubicBezTo>
                    <a:pt x="5631" y="62263"/>
                    <a:pt x="5046" y="63352"/>
                    <a:pt x="4462" y="64439"/>
                  </a:cubicBezTo>
                  <a:cubicBezTo>
                    <a:pt x="3642" y="65965"/>
                    <a:pt x="3287" y="68054"/>
                    <a:pt x="1621" y="68917"/>
                  </a:cubicBezTo>
                  <a:cubicBezTo>
                    <a:pt x="1352" y="69057"/>
                    <a:pt x="1061" y="69164"/>
                    <a:pt x="830" y="69360"/>
                  </a:cubicBezTo>
                  <a:cubicBezTo>
                    <a:pt x="1" y="70061"/>
                    <a:pt x="300" y="71393"/>
                    <a:pt x="209" y="72352"/>
                  </a:cubicBezTo>
                  <a:cubicBezTo>
                    <a:pt x="73" y="73787"/>
                    <a:pt x="309" y="75199"/>
                    <a:pt x="910" y="76550"/>
                  </a:cubicBezTo>
                  <a:cubicBezTo>
                    <a:pt x="1435" y="77731"/>
                    <a:pt x="2181" y="78793"/>
                    <a:pt x="3128" y="79706"/>
                  </a:cubicBezTo>
                  <a:cubicBezTo>
                    <a:pt x="4069" y="80615"/>
                    <a:pt x="5141" y="81315"/>
                    <a:pt x="6312" y="81789"/>
                  </a:cubicBezTo>
                  <a:cubicBezTo>
                    <a:pt x="6430" y="81836"/>
                    <a:pt x="6549" y="81882"/>
                    <a:pt x="6668" y="81925"/>
                  </a:cubicBezTo>
                  <a:cubicBezTo>
                    <a:pt x="7655" y="82279"/>
                    <a:pt x="8661" y="82456"/>
                    <a:pt x="9676" y="82456"/>
                  </a:cubicBezTo>
                  <a:cubicBezTo>
                    <a:pt x="10164" y="82456"/>
                    <a:pt x="10653" y="82415"/>
                    <a:pt x="11143" y="82333"/>
                  </a:cubicBezTo>
                  <a:cubicBezTo>
                    <a:pt x="11296" y="82308"/>
                    <a:pt x="11446" y="82278"/>
                    <a:pt x="11596" y="82245"/>
                  </a:cubicBezTo>
                  <a:cubicBezTo>
                    <a:pt x="11665" y="82229"/>
                    <a:pt x="11736" y="82222"/>
                    <a:pt x="11805" y="82222"/>
                  </a:cubicBezTo>
                  <a:cubicBezTo>
                    <a:pt x="12120" y="82222"/>
                    <a:pt x="12420" y="82377"/>
                    <a:pt x="12602" y="82644"/>
                  </a:cubicBezTo>
                  <a:cubicBezTo>
                    <a:pt x="12689" y="82774"/>
                    <a:pt x="12780" y="82899"/>
                    <a:pt x="12873" y="83025"/>
                  </a:cubicBezTo>
                  <a:cubicBezTo>
                    <a:pt x="13907" y="84393"/>
                    <a:pt x="15232" y="85410"/>
                    <a:pt x="16816" y="86051"/>
                  </a:cubicBezTo>
                  <a:cubicBezTo>
                    <a:pt x="16932" y="86097"/>
                    <a:pt x="17050" y="86143"/>
                    <a:pt x="17169" y="86185"/>
                  </a:cubicBezTo>
                  <a:cubicBezTo>
                    <a:pt x="17702" y="86376"/>
                    <a:pt x="18251" y="86518"/>
                    <a:pt x="18810" y="86607"/>
                  </a:cubicBezTo>
                  <a:cubicBezTo>
                    <a:pt x="18878" y="86618"/>
                    <a:pt x="18943" y="86635"/>
                    <a:pt x="19006" y="86661"/>
                  </a:cubicBezTo>
                  <a:lnTo>
                    <a:pt x="26748" y="89788"/>
                  </a:lnTo>
                  <a:cubicBezTo>
                    <a:pt x="26812" y="89813"/>
                    <a:pt x="26872" y="89847"/>
                    <a:pt x="26929" y="89887"/>
                  </a:cubicBezTo>
                  <a:cubicBezTo>
                    <a:pt x="27495" y="90281"/>
                    <a:pt x="28104" y="90611"/>
                    <a:pt x="28744" y="90868"/>
                  </a:cubicBezTo>
                  <a:cubicBezTo>
                    <a:pt x="28836" y="90905"/>
                    <a:pt x="28928" y="90940"/>
                    <a:pt x="29021" y="90974"/>
                  </a:cubicBezTo>
                  <a:cubicBezTo>
                    <a:pt x="29813" y="91257"/>
                    <a:pt x="30646" y="91405"/>
                    <a:pt x="31487" y="91411"/>
                  </a:cubicBezTo>
                  <a:cubicBezTo>
                    <a:pt x="31911" y="91414"/>
                    <a:pt x="32267" y="91695"/>
                    <a:pt x="32413" y="92093"/>
                  </a:cubicBezTo>
                  <a:cubicBezTo>
                    <a:pt x="32778" y="93100"/>
                    <a:pt x="33494" y="93943"/>
                    <a:pt x="34430" y="94465"/>
                  </a:cubicBezTo>
                  <a:cubicBezTo>
                    <a:pt x="35122" y="94853"/>
                    <a:pt x="35882" y="95042"/>
                    <a:pt x="36636" y="95042"/>
                  </a:cubicBezTo>
                  <a:cubicBezTo>
                    <a:pt x="37826" y="95042"/>
                    <a:pt x="39001" y="94573"/>
                    <a:pt x="39874" y="93675"/>
                  </a:cubicBezTo>
                  <a:cubicBezTo>
                    <a:pt x="39989" y="93556"/>
                    <a:pt x="40131" y="93465"/>
                    <a:pt x="40287" y="93412"/>
                  </a:cubicBezTo>
                  <a:cubicBezTo>
                    <a:pt x="40660" y="93283"/>
                    <a:pt x="41013" y="93106"/>
                    <a:pt x="41341" y="92884"/>
                  </a:cubicBezTo>
                  <a:cubicBezTo>
                    <a:pt x="42528" y="92080"/>
                    <a:pt x="43267" y="90742"/>
                    <a:pt x="43320" y="89292"/>
                  </a:cubicBezTo>
                  <a:cubicBezTo>
                    <a:pt x="43337" y="88731"/>
                    <a:pt x="43777" y="88294"/>
                    <a:pt x="44309" y="88294"/>
                  </a:cubicBezTo>
                  <a:cubicBezTo>
                    <a:pt x="44374" y="88294"/>
                    <a:pt x="44441" y="88300"/>
                    <a:pt x="44508" y="88314"/>
                  </a:cubicBezTo>
                  <a:cubicBezTo>
                    <a:pt x="46640" y="88749"/>
                    <a:pt x="48780" y="88960"/>
                    <a:pt x="50900" y="88960"/>
                  </a:cubicBezTo>
                  <a:cubicBezTo>
                    <a:pt x="64119" y="88960"/>
                    <a:pt x="76541" y="80758"/>
                    <a:pt x="81251" y="67617"/>
                  </a:cubicBezTo>
                  <a:cubicBezTo>
                    <a:pt x="81273" y="67553"/>
                    <a:pt x="81296" y="67489"/>
                    <a:pt x="81317" y="67425"/>
                  </a:cubicBezTo>
                  <a:cubicBezTo>
                    <a:pt x="81448" y="67045"/>
                    <a:pt x="81791" y="66792"/>
                    <a:pt x="82190" y="66756"/>
                  </a:cubicBezTo>
                  <a:cubicBezTo>
                    <a:pt x="82587" y="66720"/>
                    <a:pt x="82979" y="66630"/>
                    <a:pt x="83351" y="66490"/>
                  </a:cubicBezTo>
                  <a:cubicBezTo>
                    <a:pt x="83976" y="66257"/>
                    <a:pt x="84542" y="65888"/>
                    <a:pt x="85007" y="65410"/>
                  </a:cubicBezTo>
                  <a:cubicBezTo>
                    <a:pt x="85122" y="65291"/>
                    <a:pt x="85264" y="65200"/>
                    <a:pt x="85420" y="65147"/>
                  </a:cubicBezTo>
                  <a:cubicBezTo>
                    <a:pt x="85792" y="65017"/>
                    <a:pt x="86147" y="64841"/>
                    <a:pt x="86473" y="64619"/>
                  </a:cubicBezTo>
                  <a:cubicBezTo>
                    <a:pt x="86748" y="64433"/>
                    <a:pt x="87000" y="64214"/>
                    <a:pt x="87224" y="63970"/>
                  </a:cubicBezTo>
                  <a:cubicBezTo>
                    <a:pt x="87383" y="63799"/>
                    <a:pt x="87609" y="63716"/>
                    <a:pt x="87841" y="63694"/>
                  </a:cubicBezTo>
                  <a:cubicBezTo>
                    <a:pt x="88988" y="63583"/>
                    <a:pt x="90052" y="63045"/>
                    <a:pt x="90822" y="62186"/>
                  </a:cubicBezTo>
                  <a:cubicBezTo>
                    <a:pt x="90957" y="62034"/>
                    <a:pt x="91131" y="61923"/>
                    <a:pt x="91327" y="61865"/>
                  </a:cubicBezTo>
                  <a:cubicBezTo>
                    <a:pt x="91772" y="61732"/>
                    <a:pt x="92193" y="61532"/>
                    <a:pt x="92578" y="61271"/>
                  </a:cubicBezTo>
                  <a:cubicBezTo>
                    <a:pt x="93783" y="60456"/>
                    <a:pt x="94534" y="59098"/>
                    <a:pt x="94587" y="57639"/>
                  </a:cubicBezTo>
                  <a:cubicBezTo>
                    <a:pt x="94623" y="56673"/>
                    <a:pt x="94349" y="55720"/>
                    <a:pt x="93808" y="54921"/>
                  </a:cubicBezTo>
                  <a:cubicBezTo>
                    <a:pt x="93695" y="54755"/>
                    <a:pt x="93631" y="54561"/>
                    <a:pt x="93623" y="54361"/>
                  </a:cubicBezTo>
                  <a:cubicBezTo>
                    <a:pt x="93566" y="52962"/>
                    <a:pt x="92871" y="51669"/>
                    <a:pt x="91736" y="50851"/>
                  </a:cubicBezTo>
                  <a:cubicBezTo>
                    <a:pt x="91555" y="50721"/>
                    <a:pt x="91420" y="50541"/>
                    <a:pt x="91347" y="50333"/>
                  </a:cubicBezTo>
                  <a:cubicBezTo>
                    <a:pt x="91110" y="49658"/>
                    <a:pt x="90729" y="49046"/>
                    <a:pt x="90228" y="48537"/>
                  </a:cubicBezTo>
                  <a:cubicBezTo>
                    <a:pt x="90025" y="48329"/>
                    <a:pt x="89932" y="48039"/>
                    <a:pt x="89973" y="47752"/>
                  </a:cubicBezTo>
                  <a:cubicBezTo>
                    <a:pt x="90250" y="45784"/>
                    <a:pt x="89321" y="43817"/>
                    <a:pt x="87542" y="42819"/>
                  </a:cubicBezTo>
                  <a:cubicBezTo>
                    <a:pt x="86802" y="42403"/>
                    <a:pt x="85982" y="42197"/>
                    <a:pt x="85164" y="42197"/>
                  </a:cubicBezTo>
                  <a:cubicBezTo>
                    <a:pt x="84235" y="42197"/>
                    <a:pt x="83309" y="42463"/>
                    <a:pt x="82502" y="42990"/>
                  </a:cubicBezTo>
                  <a:cubicBezTo>
                    <a:pt x="82336" y="43099"/>
                    <a:pt x="82156" y="43148"/>
                    <a:pt x="81980" y="43148"/>
                  </a:cubicBezTo>
                  <a:cubicBezTo>
                    <a:pt x="81457" y="43148"/>
                    <a:pt x="80970" y="42714"/>
                    <a:pt x="80984" y="42123"/>
                  </a:cubicBezTo>
                  <a:lnTo>
                    <a:pt x="81754" y="9417"/>
                  </a:lnTo>
                  <a:cubicBezTo>
                    <a:pt x="81764" y="8988"/>
                    <a:pt x="81499" y="8601"/>
                    <a:pt x="81095" y="8457"/>
                  </a:cubicBezTo>
                  <a:lnTo>
                    <a:pt x="57664" y="59"/>
                  </a:lnTo>
                  <a:cubicBezTo>
                    <a:pt x="57554" y="19"/>
                    <a:pt x="57440" y="0"/>
                    <a:pt x="57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10320000" algn="bl" rotWithShape="0">
                <a:srgbClr val="3A1B9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104;p68">
              <a:extLst>
                <a:ext uri="{FF2B5EF4-FFF2-40B4-BE49-F238E27FC236}">
                  <a16:creationId xmlns:a16="http://schemas.microsoft.com/office/drawing/2014/main" id="{ED4577AA-CD82-46FC-AC8E-BE46876D929E}"/>
                </a:ext>
              </a:extLst>
            </p:cNvPr>
            <p:cNvSpPr/>
            <p:nvPr/>
          </p:nvSpPr>
          <p:spPr>
            <a:xfrm>
              <a:off x="7337475" y="217075"/>
              <a:ext cx="1039875" cy="892650"/>
            </a:xfrm>
            <a:custGeom>
              <a:avLst/>
              <a:gdLst/>
              <a:ahLst/>
              <a:cxnLst/>
              <a:rect l="l" t="t" r="r" b="b"/>
              <a:pathLst>
                <a:path w="41595" h="35706" extrusionOk="0">
                  <a:moveTo>
                    <a:pt x="22667" y="1"/>
                  </a:moveTo>
                  <a:lnTo>
                    <a:pt x="0" y="28922"/>
                  </a:lnTo>
                  <a:lnTo>
                    <a:pt x="18928" y="35706"/>
                  </a:lnTo>
                  <a:lnTo>
                    <a:pt x="41595" y="6784"/>
                  </a:lnTo>
                  <a:lnTo>
                    <a:pt x="22667" y="1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105;p68">
              <a:extLst>
                <a:ext uri="{FF2B5EF4-FFF2-40B4-BE49-F238E27FC236}">
                  <a16:creationId xmlns:a16="http://schemas.microsoft.com/office/drawing/2014/main" id="{8B1903FD-1F7A-49A1-8678-49C886B64D98}"/>
                </a:ext>
              </a:extLst>
            </p:cNvPr>
            <p:cNvSpPr/>
            <p:nvPr/>
          </p:nvSpPr>
          <p:spPr>
            <a:xfrm>
              <a:off x="7649375" y="328875"/>
              <a:ext cx="670650" cy="760325"/>
            </a:xfrm>
            <a:custGeom>
              <a:avLst/>
              <a:gdLst/>
              <a:ahLst/>
              <a:cxnLst/>
              <a:rect l="l" t="t" r="r" b="b"/>
              <a:pathLst>
                <a:path w="26826" h="30413" extrusionOk="0">
                  <a:moveTo>
                    <a:pt x="22667" y="0"/>
                  </a:moveTo>
                  <a:lnTo>
                    <a:pt x="1" y="28922"/>
                  </a:lnTo>
                  <a:lnTo>
                    <a:pt x="4159" y="30412"/>
                  </a:lnTo>
                  <a:lnTo>
                    <a:pt x="26826" y="1490"/>
                  </a:lnTo>
                  <a:lnTo>
                    <a:pt x="22667" y="0"/>
                  </a:lnTo>
                  <a:close/>
                </a:path>
              </a:pathLst>
            </a:custGeom>
            <a:solidFill>
              <a:srgbClr val="D6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106;p68">
              <a:extLst>
                <a:ext uri="{FF2B5EF4-FFF2-40B4-BE49-F238E27FC236}">
                  <a16:creationId xmlns:a16="http://schemas.microsoft.com/office/drawing/2014/main" id="{D5EADD96-5A1D-4B2F-A5EC-D6FD0FD00F6B}"/>
                </a:ext>
              </a:extLst>
            </p:cNvPr>
            <p:cNvSpPr/>
            <p:nvPr/>
          </p:nvSpPr>
          <p:spPr>
            <a:xfrm>
              <a:off x="7432425" y="251125"/>
              <a:ext cx="670650" cy="760300"/>
            </a:xfrm>
            <a:custGeom>
              <a:avLst/>
              <a:gdLst/>
              <a:ahLst/>
              <a:cxnLst/>
              <a:rect l="l" t="t" r="r" b="b"/>
              <a:pathLst>
                <a:path w="26826" h="30412" extrusionOk="0">
                  <a:moveTo>
                    <a:pt x="22667" y="1"/>
                  </a:moveTo>
                  <a:lnTo>
                    <a:pt x="1" y="28921"/>
                  </a:lnTo>
                  <a:lnTo>
                    <a:pt x="4159" y="30411"/>
                  </a:lnTo>
                  <a:lnTo>
                    <a:pt x="26826" y="1491"/>
                  </a:lnTo>
                  <a:lnTo>
                    <a:pt x="22667" y="1"/>
                  </a:lnTo>
                  <a:close/>
                </a:path>
              </a:pathLst>
            </a:custGeom>
            <a:solidFill>
              <a:srgbClr val="D6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107;p68">
              <a:extLst>
                <a:ext uri="{FF2B5EF4-FFF2-40B4-BE49-F238E27FC236}">
                  <a16:creationId xmlns:a16="http://schemas.microsoft.com/office/drawing/2014/main" id="{002EA695-686A-43AD-9425-E5D85C1015B4}"/>
                </a:ext>
              </a:extLst>
            </p:cNvPr>
            <p:cNvSpPr/>
            <p:nvPr/>
          </p:nvSpPr>
          <p:spPr>
            <a:xfrm>
              <a:off x="7887825" y="219000"/>
              <a:ext cx="494875" cy="1087975"/>
            </a:xfrm>
            <a:custGeom>
              <a:avLst/>
              <a:gdLst/>
              <a:ahLst/>
              <a:cxnLst/>
              <a:rect l="l" t="t" r="r" b="b"/>
              <a:pathLst>
                <a:path w="19795" h="43519" extrusionOk="0">
                  <a:moveTo>
                    <a:pt x="866" y="0"/>
                  </a:moveTo>
                  <a:lnTo>
                    <a:pt x="1" y="36735"/>
                  </a:lnTo>
                  <a:lnTo>
                    <a:pt x="18929" y="43519"/>
                  </a:lnTo>
                  <a:lnTo>
                    <a:pt x="19794" y="6784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084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108;p68">
              <a:extLst>
                <a:ext uri="{FF2B5EF4-FFF2-40B4-BE49-F238E27FC236}">
                  <a16:creationId xmlns:a16="http://schemas.microsoft.com/office/drawing/2014/main" id="{063E455B-8D94-4901-AA07-6E1A5DB66933}"/>
                </a:ext>
              </a:extLst>
            </p:cNvPr>
            <p:cNvSpPr/>
            <p:nvPr/>
          </p:nvSpPr>
          <p:spPr>
            <a:xfrm>
              <a:off x="7971700" y="249050"/>
              <a:ext cx="125625" cy="955650"/>
            </a:xfrm>
            <a:custGeom>
              <a:avLst/>
              <a:gdLst/>
              <a:ahLst/>
              <a:cxnLst/>
              <a:rect l="l" t="t" r="r" b="b"/>
              <a:pathLst>
                <a:path w="5025" h="38226" extrusionOk="0">
                  <a:moveTo>
                    <a:pt x="866" y="1"/>
                  </a:moveTo>
                  <a:lnTo>
                    <a:pt x="1" y="36736"/>
                  </a:lnTo>
                  <a:lnTo>
                    <a:pt x="4159" y="38226"/>
                  </a:lnTo>
                  <a:lnTo>
                    <a:pt x="5024" y="149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109;p68">
              <a:extLst>
                <a:ext uri="{FF2B5EF4-FFF2-40B4-BE49-F238E27FC236}">
                  <a16:creationId xmlns:a16="http://schemas.microsoft.com/office/drawing/2014/main" id="{361ED948-4E55-4E2A-8802-D03B47C63FEB}"/>
                </a:ext>
              </a:extLst>
            </p:cNvPr>
            <p:cNvSpPr/>
            <p:nvPr/>
          </p:nvSpPr>
          <p:spPr>
            <a:xfrm>
              <a:off x="8188675" y="326800"/>
              <a:ext cx="125600" cy="955675"/>
            </a:xfrm>
            <a:custGeom>
              <a:avLst/>
              <a:gdLst/>
              <a:ahLst/>
              <a:cxnLst/>
              <a:rect l="l" t="t" r="r" b="b"/>
              <a:pathLst>
                <a:path w="5024" h="38227" extrusionOk="0">
                  <a:moveTo>
                    <a:pt x="865" y="1"/>
                  </a:moveTo>
                  <a:lnTo>
                    <a:pt x="1" y="36736"/>
                  </a:lnTo>
                  <a:lnTo>
                    <a:pt x="4159" y="38226"/>
                  </a:lnTo>
                  <a:lnTo>
                    <a:pt x="5023" y="1491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110;p68">
              <a:extLst>
                <a:ext uri="{FF2B5EF4-FFF2-40B4-BE49-F238E27FC236}">
                  <a16:creationId xmlns:a16="http://schemas.microsoft.com/office/drawing/2014/main" id="{3C00C742-D9C4-4C54-A351-805ED33EA2A2}"/>
                </a:ext>
              </a:extLst>
            </p:cNvPr>
            <p:cNvSpPr/>
            <p:nvPr/>
          </p:nvSpPr>
          <p:spPr>
            <a:xfrm>
              <a:off x="6926200" y="815825"/>
              <a:ext cx="1581975" cy="1403225"/>
            </a:xfrm>
            <a:custGeom>
              <a:avLst/>
              <a:gdLst/>
              <a:ahLst/>
              <a:cxnLst/>
              <a:rect l="l" t="t" r="r" b="b"/>
              <a:pathLst>
                <a:path w="63279" h="56129" extrusionOk="0">
                  <a:moveTo>
                    <a:pt x="31640" y="6039"/>
                  </a:moveTo>
                  <a:cubicBezTo>
                    <a:pt x="34106" y="6039"/>
                    <a:pt x="36613" y="6456"/>
                    <a:pt x="39068" y="7336"/>
                  </a:cubicBezTo>
                  <a:cubicBezTo>
                    <a:pt x="50516" y="11439"/>
                    <a:pt x="56471" y="24045"/>
                    <a:pt x="52367" y="35494"/>
                  </a:cubicBezTo>
                  <a:cubicBezTo>
                    <a:pt x="49144" y="44486"/>
                    <a:pt x="40674" y="50089"/>
                    <a:pt x="31639" y="50089"/>
                  </a:cubicBezTo>
                  <a:cubicBezTo>
                    <a:pt x="29173" y="50089"/>
                    <a:pt x="26665" y="49672"/>
                    <a:pt x="24210" y="48792"/>
                  </a:cubicBezTo>
                  <a:lnTo>
                    <a:pt x="24210" y="48793"/>
                  </a:lnTo>
                  <a:cubicBezTo>
                    <a:pt x="12762" y="44689"/>
                    <a:pt x="6808" y="32084"/>
                    <a:pt x="10911" y="20635"/>
                  </a:cubicBezTo>
                  <a:cubicBezTo>
                    <a:pt x="14134" y="11642"/>
                    <a:pt x="22606" y="6039"/>
                    <a:pt x="31640" y="6039"/>
                  </a:cubicBezTo>
                  <a:close/>
                  <a:moveTo>
                    <a:pt x="31640" y="0"/>
                  </a:moveTo>
                  <a:cubicBezTo>
                    <a:pt x="20129" y="0"/>
                    <a:pt x="9335" y="7140"/>
                    <a:pt x="5228" y="18599"/>
                  </a:cubicBezTo>
                  <a:cubicBezTo>
                    <a:pt x="0" y="33185"/>
                    <a:pt x="7587" y="49248"/>
                    <a:pt x="22174" y="54476"/>
                  </a:cubicBezTo>
                  <a:cubicBezTo>
                    <a:pt x="25302" y="55597"/>
                    <a:pt x="28497" y="56128"/>
                    <a:pt x="31639" y="56128"/>
                  </a:cubicBezTo>
                  <a:cubicBezTo>
                    <a:pt x="43151" y="56128"/>
                    <a:pt x="53944" y="48989"/>
                    <a:pt x="58051" y="37530"/>
                  </a:cubicBezTo>
                  <a:cubicBezTo>
                    <a:pt x="63279" y="22944"/>
                    <a:pt x="55692" y="6880"/>
                    <a:pt x="41105" y="1653"/>
                  </a:cubicBezTo>
                  <a:cubicBezTo>
                    <a:pt x="37977" y="532"/>
                    <a:pt x="34782" y="0"/>
                    <a:pt x="31640" y="0"/>
                  </a:cubicBezTo>
                  <a:close/>
                </a:path>
              </a:pathLst>
            </a:custGeom>
            <a:solidFill>
              <a:srgbClr val="EAB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111;p68">
              <a:extLst>
                <a:ext uri="{FF2B5EF4-FFF2-40B4-BE49-F238E27FC236}">
                  <a16:creationId xmlns:a16="http://schemas.microsoft.com/office/drawing/2014/main" id="{2B21B7F8-F592-4D76-99B5-5DE5716CB5D4}"/>
                </a:ext>
              </a:extLst>
            </p:cNvPr>
            <p:cNvSpPr/>
            <p:nvPr/>
          </p:nvSpPr>
          <p:spPr>
            <a:xfrm>
              <a:off x="7166675" y="966925"/>
              <a:ext cx="1101025" cy="1101000"/>
            </a:xfrm>
            <a:custGeom>
              <a:avLst/>
              <a:gdLst/>
              <a:ahLst/>
              <a:cxnLst/>
              <a:rect l="l" t="t" r="r" b="b"/>
              <a:pathLst>
                <a:path w="44041" h="44040" extrusionOk="0">
                  <a:moveTo>
                    <a:pt x="22020" y="0"/>
                  </a:moveTo>
                  <a:cubicBezTo>
                    <a:pt x="16180" y="0"/>
                    <a:pt x="10580" y="2320"/>
                    <a:pt x="6450" y="6450"/>
                  </a:cubicBezTo>
                  <a:cubicBezTo>
                    <a:pt x="2321" y="10579"/>
                    <a:pt x="1" y="16180"/>
                    <a:pt x="1" y="22020"/>
                  </a:cubicBezTo>
                  <a:cubicBezTo>
                    <a:pt x="1" y="27859"/>
                    <a:pt x="2321" y="33460"/>
                    <a:pt x="6450" y="37590"/>
                  </a:cubicBezTo>
                  <a:cubicBezTo>
                    <a:pt x="10580" y="41719"/>
                    <a:pt x="16180" y="44039"/>
                    <a:pt x="22020" y="44039"/>
                  </a:cubicBezTo>
                  <a:cubicBezTo>
                    <a:pt x="27861" y="44039"/>
                    <a:pt x="33461" y="41719"/>
                    <a:pt x="37591" y="37590"/>
                  </a:cubicBezTo>
                  <a:cubicBezTo>
                    <a:pt x="41720" y="33460"/>
                    <a:pt x="44040" y="27859"/>
                    <a:pt x="44040" y="22020"/>
                  </a:cubicBezTo>
                  <a:cubicBezTo>
                    <a:pt x="44040" y="16180"/>
                    <a:pt x="41720" y="10579"/>
                    <a:pt x="37591" y="6450"/>
                  </a:cubicBezTo>
                  <a:cubicBezTo>
                    <a:pt x="33461" y="2320"/>
                    <a:pt x="27861" y="0"/>
                    <a:pt x="22020" y="0"/>
                  </a:cubicBez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112;p68">
              <a:extLst>
                <a:ext uri="{FF2B5EF4-FFF2-40B4-BE49-F238E27FC236}">
                  <a16:creationId xmlns:a16="http://schemas.microsoft.com/office/drawing/2014/main" id="{A74C5094-9F56-4995-89FD-9B3E8958352E}"/>
                </a:ext>
              </a:extLst>
            </p:cNvPr>
            <p:cNvSpPr/>
            <p:nvPr/>
          </p:nvSpPr>
          <p:spPr>
            <a:xfrm>
              <a:off x="7482550" y="1716500"/>
              <a:ext cx="609475" cy="282550"/>
            </a:xfrm>
            <a:custGeom>
              <a:avLst/>
              <a:gdLst/>
              <a:ahLst/>
              <a:cxnLst/>
              <a:rect l="l" t="t" r="r" b="b"/>
              <a:pathLst>
                <a:path w="24379" h="11302" extrusionOk="0">
                  <a:moveTo>
                    <a:pt x="0" y="1"/>
                  </a:moveTo>
                  <a:cubicBezTo>
                    <a:pt x="1" y="1"/>
                    <a:pt x="2502" y="11302"/>
                    <a:pt x="11686" y="11302"/>
                  </a:cubicBezTo>
                  <a:cubicBezTo>
                    <a:pt x="11709" y="11302"/>
                    <a:pt x="11733" y="11302"/>
                    <a:pt x="11756" y="11302"/>
                  </a:cubicBezTo>
                  <a:cubicBezTo>
                    <a:pt x="20998" y="11243"/>
                    <a:pt x="24378" y="1158"/>
                    <a:pt x="24378" y="11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2113;p68">
              <a:extLst>
                <a:ext uri="{FF2B5EF4-FFF2-40B4-BE49-F238E27FC236}">
                  <a16:creationId xmlns:a16="http://schemas.microsoft.com/office/drawing/2014/main" id="{2D836B59-8089-4283-B251-B52D3720D8B8}"/>
                </a:ext>
              </a:extLst>
            </p:cNvPr>
            <p:cNvSpPr/>
            <p:nvPr/>
          </p:nvSpPr>
          <p:spPr>
            <a:xfrm>
              <a:off x="7471850" y="1706275"/>
              <a:ext cx="632050" cy="303050"/>
            </a:xfrm>
            <a:custGeom>
              <a:avLst/>
              <a:gdLst/>
              <a:ahLst/>
              <a:cxnLst/>
              <a:rect l="l" t="t" r="r" b="b"/>
              <a:pathLst>
                <a:path w="25282" h="12122" extrusionOk="0">
                  <a:moveTo>
                    <a:pt x="968" y="846"/>
                  </a:moveTo>
                  <a:lnTo>
                    <a:pt x="24217" y="1950"/>
                  </a:lnTo>
                  <a:cubicBezTo>
                    <a:pt x="23380" y="3970"/>
                    <a:pt x="19828" y="11254"/>
                    <a:pt x="12181" y="11302"/>
                  </a:cubicBezTo>
                  <a:lnTo>
                    <a:pt x="12115" y="11302"/>
                  </a:lnTo>
                  <a:cubicBezTo>
                    <a:pt x="4489" y="11302"/>
                    <a:pt x="1598" y="3034"/>
                    <a:pt x="968" y="846"/>
                  </a:cubicBezTo>
                  <a:close/>
                  <a:moveTo>
                    <a:pt x="426" y="1"/>
                  </a:moveTo>
                  <a:cubicBezTo>
                    <a:pt x="306" y="1"/>
                    <a:pt x="192" y="54"/>
                    <a:pt x="115" y="147"/>
                  </a:cubicBezTo>
                  <a:cubicBezTo>
                    <a:pt x="33" y="245"/>
                    <a:pt x="0" y="375"/>
                    <a:pt x="28" y="500"/>
                  </a:cubicBezTo>
                  <a:cubicBezTo>
                    <a:pt x="54" y="616"/>
                    <a:pt x="2710" y="12122"/>
                    <a:pt x="12115" y="12122"/>
                  </a:cubicBezTo>
                  <a:lnTo>
                    <a:pt x="12188" y="12122"/>
                  </a:lnTo>
                  <a:cubicBezTo>
                    <a:pt x="21612" y="12062"/>
                    <a:pt x="25160" y="1801"/>
                    <a:pt x="25195" y="1699"/>
                  </a:cubicBezTo>
                  <a:cubicBezTo>
                    <a:pt x="25281" y="1440"/>
                    <a:pt x="25097" y="1171"/>
                    <a:pt x="24826" y="1158"/>
                  </a:cubicBezTo>
                  <a:lnTo>
                    <a:pt x="448" y="1"/>
                  </a:lnTo>
                  <a:cubicBezTo>
                    <a:pt x="441" y="1"/>
                    <a:pt x="433" y="1"/>
                    <a:pt x="426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2114;p68">
              <a:extLst>
                <a:ext uri="{FF2B5EF4-FFF2-40B4-BE49-F238E27FC236}">
                  <a16:creationId xmlns:a16="http://schemas.microsoft.com/office/drawing/2014/main" id="{911489F5-B31E-4EF5-B03A-AF199FE019F9}"/>
                </a:ext>
              </a:extLst>
            </p:cNvPr>
            <p:cNvSpPr/>
            <p:nvPr/>
          </p:nvSpPr>
          <p:spPr>
            <a:xfrm>
              <a:off x="7602350" y="1722225"/>
              <a:ext cx="175" cy="208600"/>
            </a:xfrm>
            <a:custGeom>
              <a:avLst/>
              <a:gdLst/>
              <a:ahLst/>
              <a:cxnLst/>
              <a:rect l="l" t="t" r="r" b="b"/>
              <a:pathLst>
                <a:path w="7" h="8344" extrusionOk="0">
                  <a:moveTo>
                    <a:pt x="6" y="0"/>
                  </a:moveTo>
                  <a:lnTo>
                    <a:pt x="0" y="83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2115;p68">
              <a:extLst>
                <a:ext uri="{FF2B5EF4-FFF2-40B4-BE49-F238E27FC236}">
                  <a16:creationId xmlns:a16="http://schemas.microsoft.com/office/drawing/2014/main" id="{5F487BF9-A3A3-470C-9663-819DED499F0B}"/>
                </a:ext>
              </a:extLst>
            </p:cNvPr>
            <p:cNvSpPr/>
            <p:nvPr/>
          </p:nvSpPr>
          <p:spPr>
            <a:xfrm>
              <a:off x="7592100" y="1711975"/>
              <a:ext cx="20650" cy="229100"/>
            </a:xfrm>
            <a:custGeom>
              <a:avLst/>
              <a:gdLst/>
              <a:ahLst/>
              <a:cxnLst/>
              <a:rect l="l" t="t" r="r" b="b"/>
              <a:pathLst>
                <a:path w="826" h="9164" extrusionOk="0">
                  <a:moveTo>
                    <a:pt x="416" y="0"/>
                  </a:moveTo>
                  <a:cubicBezTo>
                    <a:pt x="190" y="0"/>
                    <a:pt x="6" y="183"/>
                    <a:pt x="6" y="409"/>
                  </a:cubicBezTo>
                  <a:lnTo>
                    <a:pt x="0" y="8754"/>
                  </a:lnTo>
                  <a:cubicBezTo>
                    <a:pt x="0" y="8980"/>
                    <a:pt x="184" y="9164"/>
                    <a:pt x="410" y="9164"/>
                  </a:cubicBezTo>
                  <a:cubicBezTo>
                    <a:pt x="636" y="9164"/>
                    <a:pt x="820" y="8981"/>
                    <a:pt x="820" y="8754"/>
                  </a:cubicBezTo>
                  <a:lnTo>
                    <a:pt x="826" y="410"/>
                  </a:lnTo>
                  <a:cubicBezTo>
                    <a:pt x="826" y="184"/>
                    <a:pt x="643" y="0"/>
                    <a:pt x="416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2116;p68">
              <a:extLst>
                <a:ext uri="{FF2B5EF4-FFF2-40B4-BE49-F238E27FC236}">
                  <a16:creationId xmlns:a16="http://schemas.microsoft.com/office/drawing/2014/main" id="{675BA0AB-6B6B-4C1F-9047-68220586DF68}"/>
                </a:ext>
              </a:extLst>
            </p:cNvPr>
            <p:cNvSpPr/>
            <p:nvPr/>
          </p:nvSpPr>
          <p:spPr>
            <a:xfrm>
              <a:off x="7942650" y="1739850"/>
              <a:ext cx="175" cy="208625"/>
            </a:xfrm>
            <a:custGeom>
              <a:avLst/>
              <a:gdLst/>
              <a:ahLst/>
              <a:cxnLst/>
              <a:rect l="l" t="t" r="r" b="b"/>
              <a:pathLst>
                <a:path w="7" h="8345" extrusionOk="0">
                  <a:moveTo>
                    <a:pt x="7" y="1"/>
                  </a:moveTo>
                  <a:lnTo>
                    <a:pt x="1" y="83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2117;p68">
              <a:extLst>
                <a:ext uri="{FF2B5EF4-FFF2-40B4-BE49-F238E27FC236}">
                  <a16:creationId xmlns:a16="http://schemas.microsoft.com/office/drawing/2014/main" id="{203E283B-48D5-4258-BE3B-AC969B2079C3}"/>
                </a:ext>
              </a:extLst>
            </p:cNvPr>
            <p:cNvSpPr/>
            <p:nvPr/>
          </p:nvSpPr>
          <p:spPr>
            <a:xfrm>
              <a:off x="7932425" y="1729600"/>
              <a:ext cx="20650" cy="229125"/>
            </a:xfrm>
            <a:custGeom>
              <a:avLst/>
              <a:gdLst/>
              <a:ahLst/>
              <a:cxnLst/>
              <a:rect l="l" t="t" r="r" b="b"/>
              <a:pathLst>
                <a:path w="826" h="9165" extrusionOk="0">
                  <a:moveTo>
                    <a:pt x="416" y="1"/>
                  </a:moveTo>
                  <a:cubicBezTo>
                    <a:pt x="190" y="1"/>
                    <a:pt x="6" y="184"/>
                    <a:pt x="6" y="411"/>
                  </a:cubicBezTo>
                  <a:lnTo>
                    <a:pt x="0" y="8753"/>
                  </a:lnTo>
                  <a:cubicBezTo>
                    <a:pt x="0" y="8980"/>
                    <a:pt x="183" y="9164"/>
                    <a:pt x="410" y="9164"/>
                  </a:cubicBezTo>
                  <a:cubicBezTo>
                    <a:pt x="636" y="9164"/>
                    <a:pt x="820" y="8981"/>
                    <a:pt x="820" y="8754"/>
                  </a:cubicBezTo>
                  <a:lnTo>
                    <a:pt x="826" y="412"/>
                  </a:lnTo>
                  <a:cubicBezTo>
                    <a:pt x="826" y="185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2118;p68">
              <a:extLst>
                <a:ext uri="{FF2B5EF4-FFF2-40B4-BE49-F238E27FC236}">
                  <a16:creationId xmlns:a16="http://schemas.microsoft.com/office/drawing/2014/main" id="{2E490080-C39E-4774-9F9E-3D68DE645F3C}"/>
                </a:ext>
              </a:extLst>
            </p:cNvPr>
            <p:cNvSpPr/>
            <p:nvPr/>
          </p:nvSpPr>
          <p:spPr>
            <a:xfrm>
              <a:off x="7763175" y="1738050"/>
              <a:ext cx="200" cy="260750"/>
            </a:xfrm>
            <a:custGeom>
              <a:avLst/>
              <a:gdLst/>
              <a:ahLst/>
              <a:cxnLst/>
              <a:rect l="l" t="t" r="r" b="b"/>
              <a:pathLst>
                <a:path w="8" h="10430" extrusionOk="0">
                  <a:moveTo>
                    <a:pt x="7" y="0"/>
                  </a:moveTo>
                  <a:lnTo>
                    <a:pt x="1" y="104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2119;p68">
              <a:extLst>
                <a:ext uri="{FF2B5EF4-FFF2-40B4-BE49-F238E27FC236}">
                  <a16:creationId xmlns:a16="http://schemas.microsoft.com/office/drawing/2014/main" id="{11773AF8-5EFB-4F2E-9038-6C8C8BCF9851}"/>
                </a:ext>
              </a:extLst>
            </p:cNvPr>
            <p:cNvSpPr/>
            <p:nvPr/>
          </p:nvSpPr>
          <p:spPr>
            <a:xfrm>
              <a:off x="7752925" y="1727800"/>
              <a:ext cx="20700" cy="281225"/>
            </a:xfrm>
            <a:custGeom>
              <a:avLst/>
              <a:gdLst/>
              <a:ahLst/>
              <a:cxnLst/>
              <a:rect l="l" t="t" r="r" b="b"/>
              <a:pathLst>
                <a:path w="828" h="11249" extrusionOk="0">
                  <a:moveTo>
                    <a:pt x="417" y="1"/>
                  </a:moveTo>
                  <a:cubicBezTo>
                    <a:pt x="192" y="1"/>
                    <a:pt x="8" y="183"/>
                    <a:pt x="8" y="410"/>
                  </a:cubicBezTo>
                  <a:lnTo>
                    <a:pt x="2" y="10839"/>
                  </a:lnTo>
                  <a:cubicBezTo>
                    <a:pt x="1" y="11065"/>
                    <a:pt x="185" y="11249"/>
                    <a:pt x="411" y="11249"/>
                  </a:cubicBezTo>
                  <a:cubicBezTo>
                    <a:pt x="638" y="11249"/>
                    <a:pt x="820" y="11066"/>
                    <a:pt x="820" y="10839"/>
                  </a:cubicBezTo>
                  <a:lnTo>
                    <a:pt x="827" y="412"/>
                  </a:lnTo>
                  <a:cubicBezTo>
                    <a:pt x="827" y="185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2120;p68">
              <a:extLst>
                <a:ext uri="{FF2B5EF4-FFF2-40B4-BE49-F238E27FC236}">
                  <a16:creationId xmlns:a16="http://schemas.microsoft.com/office/drawing/2014/main" id="{184AC6A4-EDF8-4A8D-8806-6F54626765D7}"/>
                </a:ext>
              </a:extLst>
            </p:cNvPr>
            <p:cNvSpPr/>
            <p:nvPr/>
          </p:nvSpPr>
          <p:spPr>
            <a:xfrm>
              <a:off x="7500700" y="1416950"/>
              <a:ext cx="147350" cy="225375"/>
            </a:xfrm>
            <a:custGeom>
              <a:avLst/>
              <a:gdLst/>
              <a:ahLst/>
              <a:cxnLst/>
              <a:rect l="l" t="t" r="r" b="b"/>
              <a:pathLst>
                <a:path w="5894" h="9015" extrusionOk="0">
                  <a:moveTo>
                    <a:pt x="5466" y="0"/>
                  </a:moveTo>
                  <a:cubicBezTo>
                    <a:pt x="5286" y="0"/>
                    <a:pt x="5124" y="126"/>
                    <a:pt x="5086" y="310"/>
                  </a:cubicBezTo>
                  <a:lnTo>
                    <a:pt x="3980" y="5266"/>
                  </a:lnTo>
                  <a:cubicBezTo>
                    <a:pt x="3775" y="4955"/>
                    <a:pt x="3532" y="4660"/>
                    <a:pt x="3223" y="4419"/>
                  </a:cubicBezTo>
                  <a:cubicBezTo>
                    <a:pt x="2864" y="4138"/>
                    <a:pt x="2361" y="3931"/>
                    <a:pt x="1853" y="3931"/>
                  </a:cubicBezTo>
                  <a:cubicBezTo>
                    <a:pt x="1529" y="3931"/>
                    <a:pt x="1203" y="4016"/>
                    <a:pt x="911" y="4218"/>
                  </a:cubicBezTo>
                  <a:cubicBezTo>
                    <a:pt x="1" y="4850"/>
                    <a:pt x="50" y="6203"/>
                    <a:pt x="559" y="7155"/>
                  </a:cubicBezTo>
                  <a:cubicBezTo>
                    <a:pt x="959" y="7905"/>
                    <a:pt x="1560" y="8530"/>
                    <a:pt x="2293" y="8961"/>
                  </a:cubicBezTo>
                  <a:cubicBezTo>
                    <a:pt x="2353" y="8996"/>
                    <a:pt x="2420" y="9014"/>
                    <a:pt x="2489" y="9014"/>
                  </a:cubicBezTo>
                  <a:cubicBezTo>
                    <a:pt x="2665" y="9014"/>
                    <a:pt x="2818" y="8897"/>
                    <a:pt x="2864" y="8728"/>
                  </a:cubicBezTo>
                  <a:cubicBezTo>
                    <a:pt x="2910" y="8558"/>
                    <a:pt x="2837" y="8380"/>
                    <a:pt x="2686" y="8290"/>
                  </a:cubicBezTo>
                  <a:cubicBezTo>
                    <a:pt x="2078" y="7930"/>
                    <a:pt x="1578" y="7410"/>
                    <a:pt x="1243" y="6788"/>
                  </a:cubicBezTo>
                  <a:cubicBezTo>
                    <a:pt x="888" y="6122"/>
                    <a:pt x="832" y="5218"/>
                    <a:pt x="1354" y="4856"/>
                  </a:cubicBezTo>
                  <a:cubicBezTo>
                    <a:pt x="1503" y="4752"/>
                    <a:pt x="1678" y="4708"/>
                    <a:pt x="1859" y="4708"/>
                  </a:cubicBezTo>
                  <a:cubicBezTo>
                    <a:pt x="2172" y="4708"/>
                    <a:pt x="2502" y="4840"/>
                    <a:pt x="2745" y="5030"/>
                  </a:cubicBezTo>
                  <a:cubicBezTo>
                    <a:pt x="3212" y="5396"/>
                    <a:pt x="3509" y="5962"/>
                    <a:pt x="3797" y="6510"/>
                  </a:cubicBezTo>
                  <a:cubicBezTo>
                    <a:pt x="3865" y="6639"/>
                    <a:pt x="3997" y="6717"/>
                    <a:pt x="4139" y="6717"/>
                  </a:cubicBezTo>
                  <a:cubicBezTo>
                    <a:pt x="4157" y="6717"/>
                    <a:pt x="4174" y="6716"/>
                    <a:pt x="4192" y="6714"/>
                  </a:cubicBezTo>
                  <a:cubicBezTo>
                    <a:pt x="4353" y="6693"/>
                    <a:pt x="4484" y="6573"/>
                    <a:pt x="4519" y="6413"/>
                  </a:cubicBezTo>
                  <a:lnTo>
                    <a:pt x="5844" y="478"/>
                  </a:lnTo>
                  <a:cubicBezTo>
                    <a:pt x="5894" y="268"/>
                    <a:pt x="5761" y="57"/>
                    <a:pt x="5551" y="9"/>
                  </a:cubicBezTo>
                  <a:cubicBezTo>
                    <a:pt x="5522" y="3"/>
                    <a:pt x="5494" y="0"/>
                    <a:pt x="5466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2121;p68">
              <a:extLst>
                <a:ext uri="{FF2B5EF4-FFF2-40B4-BE49-F238E27FC236}">
                  <a16:creationId xmlns:a16="http://schemas.microsoft.com/office/drawing/2014/main" id="{9A7DFC9F-72EB-4297-9450-D28320A4CD99}"/>
                </a:ext>
              </a:extLst>
            </p:cNvPr>
            <p:cNvSpPr/>
            <p:nvPr/>
          </p:nvSpPr>
          <p:spPr>
            <a:xfrm>
              <a:off x="7167475" y="1172625"/>
              <a:ext cx="302300" cy="359950"/>
            </a:xfrm>
            <a:custGeom>
              <a:avLst/>
              <a:gdLst/>
              <a:ahLst/>
              <a:cxnLst/>
              <a:rect l="l" t="t" r="r" b="b"/>
              <a:pathLst>
                <a:path w="12092" h="14398" extrusionOk="0">
                  <a:moveTo>
                    <a:pt x="8117" y="1"/>
                  </a:moveTo>
                  <a:cubicBezTo>
                    <a:pt x="5164" y="1"/>
                    <a:pt x="2395" y="1832"/>
                    <a:pt x="1341" y="4773"/>
                  </a:cubicBezTo>
                  <a:cubicBezTo>
                    <a:pt x="0" y="8515"/>
                    <a:pt x="1947" y="12636"/>
                    <a:pt x="5689" y="13977"/>
                  </a:cubicBezTo>
                  <a:cubicBezTo>
                    <a:pt x="6468" y="14256"/>
                    <a:pt x="7285" y="14398"/>
                    <a:pt x="8107" y="14398"/>
                  </a:cubicBezTo>
                  <a:cubicBezTo>
                    <a:pt x="8443" y="14398"/>
                    <a:pt x="8780" y="14374"/>
                    <a:pt x="9116" y="14326"/>
                  </a:cubicBezTo>
                  <a:cubicBezTo>
                    <a:pt x="6417" y="12539"/>
                    <a:pt x="5174" y="9087"/>
                    <a:pt x="6315" y="5906"/>
                  </a:cubicBezTo>
                  <a:cubicBezTo>
                    <a:pt x="7248" y="3300"/>
                    <a:pt x="9530" y="1569"/>
                    <a:pt x="12091" y="1208"/>
                  </a:cubicBezTo>
                  <a:cubicBezTo>
                    <a:pt x="11617" y="894"/>
                    <a:pt x="11104" y="626"/>
                    <a:pt x="10545" y="425"/>
                  </a:cubicBezTo>
                  <a:cubicBezTo>
                    <a:pt x="9743" y="137"/>
                    <a:pt x="8923" y="1"/>
                    <a:pt x="8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2122;p68">
              <a:extLst>
                <a:ext uri="{FF2B5EF4-FFF2-40B4-BE49-F238E27FC236}">
                  <a16:creationId xmlns:a16="http://schemas.microsoft.com/office/drawing/2014/main" id="{022C5793-3EE9-440E-A6FF-1F161B12F807}"/>
                </a:ext>
              </a:extLst>
            </p:cNvPr>
            <p:cNvSpPr/>
            <p:nvPr/>
          </p:nvSpPr>
          <p:spPr>
            <a:xfrm>
              <a:off x="7296800" y="1202825"/>
              <a:ext cx="271525" cy="328000"/>
            </a:xfrm>
            <a:custGeom>
              <a:avLst/>
              <a:gdLst/>
              <a:ahLst/>
              <a:cxnLst/>
              <a:rect l="l" t="t" r="r" b="b"/>
              <a:pathLst>
                <a:path w="10861" h="13120" extrusionOk="0">
                  <a:moveTo>
                    <a:pt x="6918" y="0"/>
                  </a:moveTo>
                  <a:cubicBezTo>
                    <a:pt x="4357" y="362"/>
                    <a:pt x="2075" y="2093"/>
                    <a:pt x="1142" y="4698"/>
                  </a:cubicBezTo>
                  <a:cubicBezTo>
                    <a:pt x="1" y="7880"/>
                    <a:pt x="1244" y="11331"/>
                    <a:pt x="3943" y="13119"/>
                  </a:cubicBezTo>
                  <a:cubicBezTo>
                    <a:pt x="6505" y="12757"/>
                    <a:pt x="8787" y="11027"/>
                    <a:pt x="9719" y="8422"/>
                  </a:cubicBezTo>
                  <a:cubicBezTo>
                    <a:pt x="10860" y="5239"/>
                    <a:pt x="9617" y="1787"/>
                    <a:pt x="6918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2123;p68">
              <a:extLst>
                <a:ext uri="{FF2B5EF4-FFF2-40B4-BE49-F238E27FC236}">
                  <a16:creationId xmlns:a16="http://schemas.microsoft.com/office/drawing/2014/main" id="{59F12684-E6B6-4319-A966-CA89DB0CCB4A}"/>
                </a:ext>
              </a:extLst>
            </p:cNvPr>
            <p:cNvSpPr/>
            <p:nvPr/>
          </p:nvSpPr>
          <p:spPr>
            <a:xfrm>
              <a:off x="7753350" y="1316575"/>
              <a:ext cx="383000" cy="217675"/>
            </a:xfrm>
            <a:custGeom>
              <a:avLst/>
              <a:gdLst/>
              <a:ahLst/>
              <a:cxnLst/>
              <a:rect l="l" t="t" r="r" b="b"/>
              <a:pathLst>
                <a:path w="15320" h="8707" extrusionOk="0">
                  <a:moveTo>
                    <a:pt x="7562" y="1"/>
                  </a:moveTo>
                  <a:cubicBezTo>
                    <a:pt x="3724" y="1"/>
                    <a:pt x="423" y="2913"/>
                    <a:pt x="22" y="6811"/>
                  </a:cubicBezTo>
                  <a:cubicBezTo>
                    <a:pt x="0" y="7026"/>
                    <a:pt x="156" y="7215"/>
                    <a:pt x="369" y="7237"/>
                  </a:cubicBezTo>
                  <a:cubicBezTo>
                    <a:pt x="384" y="7239"/>
                    <a:pt x="400" y="7240"/>
                    <a:pt x="415" y="7240"/>
                  </a:cubicBezTo>
                  <a:cubicBezTo>
                    <a:pt x="610" y="7240"/>
                    <a:pt x="775" y="7089"/>
                    <a:pt x="795" y="6891"/>
                  </a:cubicBezTo>
                  <a:cubicBezTo>
                    <a:pt x="1154" y="3394"/>
                    <a:pt x="4113" y="776"/>
                    <a:pt x="7557" y="776"/>
                  </a:cubicBezTo>
                  <a:cubicBezTo>
                    <a:pt x="7790" y="776"/>
                    <a:pt x="8025" y="788"/>
                    <a:pt x="8262" y="812"/>
                  </a:cubicBezTo>
                  <a:cubicBezTo>
                    <a:pt x="10070" y="997"/>
                    <a:pt x="11700" y="1876"/>
                    <a:pt x="12848" y="3286"/>
                  </a:cubicBezTo>
                  <a:cubicBezTo>
                    <a:pt x="13996" y="4697"/>
                    <a:pt x="14525" y="6469"/>
                    <a:pt x="14340" y="8279"/>
                  </a:cubicBezTo>
                  <a:cubicBezTo>
                    <a:pt x="14318" y="8492"/>
                    <a:pt x="14473" y="8683"/>
                    <a:pt x="14687" y="8704"/>
                  </a:cubicBezTo>
                  <a:cubicBezTo>
                    <a:pt x="14700" y="8705"/>
                    <a:pt x="14713" y="8707"/>
                    <a:pt x="14727" y="8707"/>
                  </a:cubicBezTo>
                  <a:cubicBezTo>
                    <a:pt x="14926" y="8707"/>
                    <a:pt x="15092" y="8556"/>
                    <a:pt x="15112" y="8359"/>
                  </a:cubicBezTo>
                  <a:cubicBezTo>
                    <a:pt x="15319" y="6343"/>
                    <a:pt x="14729" y="4368"/>
                    <a:pt x="13450" y="2796"/>
                  </a:cubicBezTo>
                  <a:cubicBezTo>
                    <a:pt x="12170" y="1226"/>
                    <a:pt x="10357" y="247"/>
                    <a:pt x="8340" y="41"/>
                  </a:cubicBezTo>
                  <a:cubicBezTo>
                    <a:pt x="8079" y="14"/>
                    <a:pt x="7819" y="1"/>
                    <a:pt x="7562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2124;p68">
              <a:extLst>
                <a:ext uri="{FF2B5EF4-FFF2-40B4-BE49-F238E27FC236}">
                  <a16:creationId xmlns:a16="http://schemas.microsoft.com/office/drawing/2014/main" id="{EAD3B70D-B3C4-452E-8793-E835F83BDA2A}"/>
                </a:ext>
              </a:extLst>
            </p:cNvPr>
            <p:cNvSpPr/>
            <p:nvPr/>
          </p:nvSpPr>
          <p:spPr>
            <a:xfrm>
              <a:off x="8443075" y="1257400"/>
              <a:ext cx="188025" cy="226525"/>
            </a:xfrm>
            <a:custGeom>
              <a:avLst/>
              <a:gdLst/>
              <a:ahLst/>
              <a:cxnLst/>
              <a:rect l="l" t="t" r="r" b="b"/>
              <a:pathLst>
                <a:path w="7521" h="9061" extrusionOk="0">
                  <a:moveTo>
                    <a:pt x="5199" y="0"/>
                  </a:moveTo>
                  <a:cubicBezTo>
                    <a:pt x="4909" y="0"/>
                    <a:pt x="4633" y="178"/>
                    <a:pt x="4526" y="473"/>
                  </a:cubicBezTo>
                  <a:lnTo>
                    <a:pt x="4206" y="1364"/>
                  </a:lnTo>
                  <a:cubicBezTo>
                    <a:pt x="3856" y="2343"/>
                    <a:pt x="2934" y="2952"/>
                    <a:pt x="1951" y="2952"/>
                  </a:cubicBezTo>
                  <a:cubicBezTo>
                    <a:pt x="1683" y="2952"/>
                    <a:pt x="1410" y="2907"/>
                    <a:pt x="1143" y="2811"/>
                  </a:cubicBezTo>
                  <a:cubicBezTo>
                    <a:pt x="1053" y="2779"/>
                    <a:pt x="957" y="2763"/>
                    <a:pt x="863" y="2763"/>
                  </a:cubicBezTo>
                  <a:cubicBezTo>
                    <a:pt x="647" y="2763"/>
                    <a:pt x="436" y="2849"/>
                    <a:pt x="302" y="3023"/>
                  </a:cubicBezTo>
                  <a:cubicBezTo>
                    <a:pt x="1" y="3406"/>
                    <a:pt x="163" y="3972"/>
                    <a:pt x="621" y="4139"/>
                  </a:cubicBezTo>
                  <a:lnTo>
                    <a:pt x="662" y="4153"/>
                  </a:lnTo>
                  <a:cubicBezTo>
                    <a:pt x="1908" y="4598"/>
                    <a:pt x="2555" y="5971"/>
                    <a:pt x="2109" y="7217"/>
                  </a:cubicBezTo>
                  <a:lnTo>
                    <a:pt x="1803" y="8068"/>
                  </a:lnTo>
                  <a:cubicBezTo>
                    <a:pt x="1683" y="8402"/>
                    <a:pt x="1798" y="8795"/>
                    <a:pt x="2108" y="8969"/>
                  </a:cubicBezTo>
                  <a:cubicBezTo>
                    <a:pt x="2220" y="9032"/>
                    <a:pt x="2340" y="9061"/>
                    <a:pt x="2458" y="9061"/>
                  </a:cubicBezTo>
                  <a:cubicBezTo>
                    <a:pt x="2747" y="9061"/>
                    <a:pt x="3024" y="8884"/>
                    <a:pt x="3130" y="8589"/>
                  </a:cubicBezTo>
                  <a:lnTo>
                    <a:pt x="3450" y="7698"/>
                  </a:lnTo>
                  <a:cubicBezTo>
                    <a:pt x="3801" y="6719"/>
                    <a:pt x="4723" y="6109"/>
                    <a:pt x="5705" y="6109"/>
                  </a:cubicBezTo>
                  <a:cubicBezTo>
                    <a:pt x="5973" y="6109"/>
                    <a:pt x="6246" y="6155"/>
                    <a:pt x="6513" y="6250"/>
                  </a:cubicBezTo>
                  <a:lnTo>
                    <a:pt x="6554" y="6264"/>
                  </a:lnTo>
                  <a:cubicBezTo>
                    <a:pt x="6634" y="6293"/>
                    <a:pt x="6715" y="6306"/>
                    <a:pt x="6794" y="6306"/>
                  </a:cubicBezTo>
                  <a:cubicBezTo>
                    <a:pt x="7168" y="6306"/>
                    <a:pt x="7500" y="6008"/>
                    <a:pt x="7509" y="5607"/>
                  </a:cubicBezTo>
                  <a:cubicBezTo>
                    <a:pt x="7520" y="5291"/>
                    <a:pt x="7292" y="5015"/>
                    <a:pt x="6995" y="4909"/>
                  </a:cubicBezTo>
                  <a:cubicBezTo>
                    <a:pt x="5750" y="4462"/>
                    <a:pt x="5101" y="3091"/>
                    <a:pt x="5548" y="1845"/>
                  </a:cubicBezTo>
                  <a:lnTo>
                    <a:pt x="5853" y="994"/>
                  </a:lnTo>
                  <a:cubicBezTo>
                    <a:pt x="5973" y="659"/>
                    <a:pt x="5859" y="267"/>
                    <a:pt x="5548" y="93"/>
                  </a:cubicBezTo>
                  <a:cubicBezTo>
                    <a:pt x="5437" y="30"/>
                    <a:pt x="5317" y="0"/>
                    <a:pt x="5199" y="0"/>
                  </a:cubicBez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2125;p68">
              <a:extLst>
                <a:ext uri="{FF2B5EF4-FFF2-40B4-BE49-F238E27FC236}">
                  <a16:creationId xmlns:a16="http://schemas.microsoft.com/office/drawing/2014/main" id="{6158DDBD-7BF7-4171-93C0-4CA910910473}"/>
                </a:ext>
              </a:extLst>
            </p:cNvPr>
            <p:cNvSpPr/>
            <p:nvPr/>
          </p:nvSpPr>
          <p:spPr>
            <a:xfrm>
              <a:off x="8592150" y="1451700"/>
              <a:ext cx="112900" cy="136025"/>
            </a:xfrm>
            <a:custGeom>
              <a:avLst/>
              <a:gdLst/>
              <a:ahLst/>
              <a:cxnLst/>
              <a:rect l="l" t="t" r="r" b="b"/>
              <a:pathLst>
                <a:path w="4516" h="5441" extrusionOk="0">
                  <a:moveTo>
                    <a:pt x="3121" y="0"/>
                  </a:moveTo>
                  <a:cubicBezTo>
                    <a:pt x="2947" y="0"/>
                    <a:pt x="2781" y="106"/>
                    <a:pt x="2717" y="283"/>
                  </a:cubicBezTo>
                  <a:lnTo>
                    <a:pt x="2525" y="820"/>
                  </a:lnTo>
                  <a:cubicBezTo>
                    <a:pt x="2314" y="1407"/>
                    <a:pt x="1761" y="1773"/>
                    <a:pt x="1171" y="1773"/>
                  </a:cubicBezTo>
                  <a:cubicBezTo>
                    <a:pt x="1010" y="1773"/>
                    <a:pt x="846" y="1745"/>
                    <a:pt x="685" y="1688"/>
                  </a:cubicBezTo>
                  <a:cubicBezTo>
                    <a:pt x="631" y="1669"/>
                    <a:pt x="574" y="1659"/>
                    <a:pt x="518" y="1659"/>
                  </a:cubicBezTo>
                  <a:cubicBezTo>
                    <a:pt x="388" y="1659"/>
                    <a:pt x="261" y="1710"/>
                    <a:pt x="181" y="1815"/>
                  </a:cubicBezTo>
                  <a:cubicBezTo>
                    <a:pt x="1" y="2046"/>
                    <a:pt x="97" y="2385"/>
                    <a:pt x="372" y="2484"/>
                  </a:cubicBezTo>
                  <a:lnTo>
                    <a:pt x="397" y="2494"/>
                  </a:lnTo>
                  <a:cubicBezTo>
                    <a:pt x="1145" y="2761"/>
                    <a:pt x="1534" y="3586"/>
                    <a:pt x="1266" y="4333"/>
                  </a:cubicBezTo>
                  <a:lnTo>
                    <a:pt x="1082" y="4844"/>
                  </a:lnTo>
                  <a:cubicBezTo>
                    <a:pt x="1010" y="5046"/>
                    <a:pt x="1080" y="5281"/>
                    <a:pt x="1265" y="5386"/>
                  </a:cubicBezTo>
                  <a:cubicBezTo>
                    <a:pt x="1332" y="5423"/>
                    <a:pt x="1404" y="5441"/>
                    <a:pt x="1475" y="5441"/>
                  </a:cubicBezTo>
                  <a:cubicBezTo>
                    <a:pt x="1649" y="5441"/>
                    <a:pt x="1815" y="5334"/>
                    <a:pt x="1880" y="5157"/>
                  </a:cubicBezTo>
                  <a:lnTo>
                    <a:pt x="2072" y="4622"/>
                  </a:lnTo>
                  <a:cubicBezTo>
                    <a:pt x="2282" y="4034"/>
                    <a:pt x="2835" y="3668"/>
                    <a:pt x="3425" y="3668"/>
                  </a:cubicBezTo>
                  <a:cubicBezTo>
                    <a:pt x="3586" y="3668"/>
                    <a:pt x="3750" y="3696"/>
                    <a:pt x="3911" y="3753"/>
                  </a:cubicBezTo>
                  <a:lnTo>
                    <a:pt x="3936" y="3762"/>
                  </a:lnTo>
                  <a:cubicBezTo>
                    <a:pt x="3984" y="3779"/>
                    <a:pt x="4032" y="3787"/>
                    <a:pt x="4080" y="3787"/>
                  </a:cubicBezTo>
                  <a:cubicBezTo>
                    <a:pt x="4304" y="3787"/>
                    <a:pt x="4503" y="3608"/>
                    <a:pt x="4508" y="3367"/>
                  </a:cubicBezTo>
                  <a:cubicBezTo>
                    <a:pt x="4515" y="3177"/>
                    <a:pt x="4378" y="3012"/>
                    <a:pt x="4200" y="2948"/>
                  </a:cubicBezTo>
                  <a:cubicBezTo>
                    <a:pt x="3451" y="2679"/>
                    <a:pt x="3063" y="1856"/>
                    <a:pt x="3330" y="1108"/>
                  </a:cubicBezTo>
                  <a:lnTo>
                    <a:pt x="3514" y="596"/>
                  </a:lnTo>
                  <a:cubicBezTo>
                    <a:pt x="3586" y="396"/>
                    <a:pt x="3517" y="160"/>
                    <a:pt x="3331" y="56"/>
                  </a:cubicBezTo>
                  <a:cubicBezTo>
                    <a:pt x="3264" y="18"/>
                    <a:pt x="3192" y="0"/>
                    <a:pt x="3121" y="0"/>
                  </a:cubicBez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2126;p68">
              <a:extLst>
                <a:ext uri="{FF2B5EF4-FFF2-40B4-BE49-F238E27FC236}">
                  <a16:creationId xmlns:a16="http://schemas.microsoft.com/office/drawing/2014/main" id="{FEF02810-4F9F-4BC8-8BF4-5366EA9A8324}"/>
                </a:ext>
              </a:extLst>
            </p:cNvPr>
            <p:cNvSpPr/>
            <p:nvPr/>
          </p:nvSpPr>
          <p:spPr>
            <a:xfrm>
              <a:off x="8457350" y="1550750"/>
              <a:ext cx="94250" cy="113550"/>
            </a:xfrm>
            <a:custGeom>
              <a:avLst/>
              <a:gdLst/>
              <a:ahLst/>
              <a:cxnLst/>
              <a:rect l="l" t="t" r="r" b="b"/>
              <a:pathLst>
                <a:path w="3770" h="4542" extrusionOk="0">
                  <a:moveTo>
                    <a:pt x="2606" y="0"/>
                  </a:moveTo>
                  <a:cubicBezTo>
                    <a:pt x="2461" y="0"/>
                    <a:pt x="2322" y="89"/>
                    <a:pt x="2269" y="237"/>
                  </a:cubicBezTo>
                  <a:lnTo>
                    <a:pt x="2109" y="684"/>
                  </a:lnTo>
                  <a:cubicBezTo>
                    <a:pt x="1933" y="1175"/>
                    <a:pt x="1471" y="1480"/>
                    <a:pt x="978" y="1480"/>
                  </a:cubicBezTo>
                  <a:cubicBezTo>
                    <a:pt x="844" y="1480"/>
                    <a:pt x="707" y="1457"/>
                    <a:pt x="573" y="1410"/>
                  </a:cubicBezTo>
                  <a:cubicBezTo>
                    <a:pt x="528" y="1393"/>
                    <a:pt x="480" y="1385"/>
                    <a:pt x="433" y="1385"/>
                  </a:cubicBezTo>
                  <a:cubicBezTo>
                    <a:pt x="324" y="1385"/>
                    <a:pt x="219" y="1428"/>
                    <a:pt x="152" y="1516"/>
                  </a:cubicBezTo>
                  <a:cubicBezTo>
                    <a:pt x="0" y="1708"/>
                    <a:pt x="82" y="1992"/>
                    <a:pt x="311" y="2074"/>
                  </a:cubicBezTo>
                  <a:lnTo>
                    <a:pt x="332" y="2082"/>
                  </a:lnTo>
                  <a:cubicBezTo>
                    <a:pt x="956" y="2306"/>
                    <a:pt x="1281" y="2993"/>
                    <a:pt x="1057" y="3618"/>
                  </a:cubicBezTo>
                  <a:lnTo>
                    <a:pt x="905" y="4044"/>
                  </a:lnTo>
                  <a:cubicBezTo>
                    <a:pt x="844" y="4212"/>
                    <a:pt x="901" y="4409"/>
                    <a:pt x="1057" y="4496"/>
                  </a:cubicBezTo>
                  <a:cubicBezTo>
                    <a:pt x="1113" y="4527"/>
                    <a:pt x="1173" y="4542"/>
                    <a:pt x="1232" y="4542"/>
                  </a:cubicBezTo>
                  <a:cubicBezTo>
                    <a:pt x="1377" y="4542"/>
                    <a:pt x="1516" y="4453"/>
                    <a:pt x="1570" y="4305"/>
                  </a:cubicBezTo>
                  <a:lnTo>
                    <a:pt x="1729" y="3858"/>
                  </a:lnTo>
                  <a:cubicBezTo>
                    <a:pt x="1906" y="3368"/>
                    <a:pt x="2368" y="3062"/>
                    <a:pt x="2860" y="3062"/>
                  </a:cubicBezTo>
                  <a:cubicBezTo>
                    <a:pt x="2994" y="3062"/>
                    <a:pt x="3131" y="3085"/>
                    <a:pt x="3265" y="3133"/>
                  </a:cubicBezTo>
                  <a:lnTo>
                    <a:pt x="3286" y="3140"/>
                  </a:lnTo>
                  <a:cubicBezTo>
                    <a:pt x="3326" y="3154"/>
                    <a:pt x="3367" y="3160"/>
                    <a:pt x="3406" y="3160"/>
                  </a:cubicBezTo>
                  <a:cubicBezTo>
                    <a:pt x="3594" y="3160"/>
                    <a:pt x="3759" y="3012"/>
                    <a:pt x="3764" y="2810"/>
                  </a:cubicBezTo>
                  <a:cubicBezTo>
                    <a:pt x="3770" y="2652"/>
                    <a:pt x="3656" y="2513"/>
                    <a:pt x="3507" y="2461"/>
                  </a:cubicBezTo>
                  <a:cubicBezTo>
                    <a:pt x="2883" y="2236"/>
                    <a:pt x="2558" y="1549"/>
                    <a:pt x="2782" y="925"/>
                  </a:cubicBezTo>
                  <a:lnTo>
                    <a:pt x="2934" y="498"/>
                  </a:lnTo>
                  <a:cubicBezTo>
                    <a:pt x="2995" y="330"/>
                    <a:pt x="2936" y="134"/>
                    <a:pt x="2782" y="46"/>
                  </a:cubicBezTo>
                  <a:cubicBezTo>
                    <a:pt x="2726" y="15"/>
                    <a:pt x="2666" y="0"/>
                    <a:pt x="2606" y="0"/>
                  </a:cubicBez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2127;p68">
              <a:extLst>
                <a:ext uri="{FF2B5EF4-FFF2-40B4-BE49-F238E27FC236}">
                  <a16:creationId xmlns:a16="http://schemas.microsoft.com/office/drawing/2014/main" id="{69169B9C-0134-4946-9014-F3BCC07B10A9}"/>
                </a:ext>
              </a:extLst>
            </p:cNvPr>
            <p:cNvSpPr/>
            <p:nvPr/>
          </p:nvSpPr>
          <p:spPr>
            <a:xfrm>
              <a:off x="6891750" y="1243125"/>
              <a:ext cx="77900" cy="93800"/>
            </a:xfrm>
            <a:custGeom>
              <a:avLst/>
              <a:gdLst/>
              <a:ahLst/>
              <a:cxnLst/>
              <a:rect l="l" t="t" r="r" b="b"/>
              <a:pathLst>
                <a:path w="3116" h="3752" extrusionOk="0">
                  <a:moveTo>
                    <a:pt x="2153" y="1"/>
                  </a:moveTo>
                  <a:cubicBezTo>
                    <a:pt x="2033" y="1"/>
                    <a:pt x="1919" y="74"/>
                    <a:pt x="1874" y="196"/>
                  </a:cubicBezTo>
                  <a:lnTo>
                    <a:pt x="1741" y="565"/>
                  </a:lnTo>
                  <a:cubicBezTo>
                    <a:pt x="1597" y="971"/>
                    <a:pt x="1215" y="1223"/>
                    <a:pt x="807" y="1223"/>
                  </a:cubicBezTo>
                  <a:cubicBezTo>
                    <a:pt x="697" y="1223"/>
                    <a:pt x="584" y="1204"/>
                    <a:pt x="474" y="1165"/>
                  </a:cubicBezTo>
                  <a:cubicBezTo>
                    <a:pt x="436" y="1151"/>
                    <a:pt x="396" y="1144"/>
                    <a:pt x="357" y="1144"/>
                  </a:cubicBezTo>
                  <a:cubicBezTo>
                    <a:pt x="268" y="1144"/>
                    <a:pt x="181" y="1180"/>
                    <a:pt x="125" y="1252"/>
                  </a:cubicBezTo>
                  <a:cubicBezTo>
                    <a:pt x="1" y="1410"/>
                    <a:pt x="68" y="1644"/>
                    <a:pt x="258" y="1713"/>
                  </a:cubicBezTo>
                  <a:lnTo>
                    <a:pt x="274" y="1719"/>
                  </a:lnTo>
                  <a:cubicBezTo>
                    <a:pt x="790" y="1904"/>
                    <a:pt x="1058" y="2472"/>
                    <a:pt x="874" y="2988"/>
                  </a:cubicBezTo>
                  <a:lnTo>
                    <a:pt x="747" y="3339"/>
                  </a:lnTo>
                  <a:cubicBezTo>
                    <a:pt x="698" y="3478"/>
                    <a:pt x="745" y="3641"/>
                    <a:pt x="874" y="3713"/>
                  </a:cubicBezTo>
                  <a:cubicBezTo>
                    <a:pt x="920" y="3739"/>
                    <a:pt x="969" y="3751"/>
                    <a:pt x="1018" y="3751"/>
                  </a:cubicBezTo>
                  <a:cubicBezTo>
                    <a:pt x="1138" y="3751"/>
                    <a:pt x="1253" y="3678"/>
                    <a:pt x="1297" y="3556"/>
                  </a:cubicBezTo>
                  <a:lnTo>
                    <a:pt x="1429" y="3187"/>
                  </a:lnTo>
                  <a:cubicBezTo>
                    <a:pt x="1574" y="2782"/>
                    <a:pt x="1955" y="2529"/>
                    <a:pt x="2363" y="2529"/>
                  </a:cubicBezTo>
                  <a:cubicBezTo>
                    <a:pt x="2474" y="2529"/>
                    <a:pt x="2587" y="2548"/>
                    <a:pt x="2697" y="2587"/>
                  </a:cubicBezTo>
                  <a:lnTo>
                    <a:pt x="2715" y="2593"/>
                  </a:lnTo>
                  <a:cubicBezTo>
                    <a:pt x="2748" y="2605"/>
                    <a:pt x="2781" y="2610"/>
                    <a:pt x="2814" y="2610"/>
                  </a:cubicBezTo>
                  <a:cubicBezTo>
                    <a:pt x="2968" y="2610"/>
                    <a:pt x="3105" y="2487"/>
                    <a:pt x="3109" y="2321"/>
                  </a:cubicBezTo>
                  <a:cubicBezTo>
                    <a:pt x="3115" y="2190"/>
                    <a:pt x="3020" y="2076"/>
                    <a:pt x="2896" y="2032"/>
                  </a:cubicBezTo>
                  <a:cubicBezTo>
                    <a:pt x="2380" y="1848"/>
                    <a:pt x="2113" y="1280"/>
                    <a:pt x="2298" y="764"/>
                  </a:cubicBezTo>
                  <a:lnTo>
                    <a:pt x="2424" y="411"/>
                  </a:lnTo>
                  <a:cubicBezTo>
                    <a:pt x="2474" y="273"/>
                    <a:pt x="2426" y="111"/>
                    <a:pt x="2298" y="39"/>
                  </a:cubicBezTo>
                  <a:cubicBezTo>
                    <a:pt x="2252" y="13"/>
                    <a:pt x="2202" y="1"/>
                    <a:pt x="2153" y="1"/>
                  </a:cubicBez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2128;p68">
              <a:extLst>
                <a:ext uri="{FF2B5EF4-FFF2-40B4-BE49-F238E27FC236}">
                  <a16:creationId xmlns:a16="http://schemas.microsoft.com/office/drawing/2014/main" id="{AB18271E-F79A-4957-B134-34F14C150B72}"/>
                </a:ext>
              </a:extLst>
            </p:cNvPr>
            <p:cNvSpPr/>
            <p:nvPr/>
          </p:nvSpPr>
          <p:spPr>
            <a:xfrm>
              <a:off x="7329050" y="2257375"/>
              <a:ext cx="94275" cy="113550"/>
            </a:xfrm>
            <a:custGeom>
              <a:avLst/>
              <a:gdLst/>
              <a:ahLst/>
              <a:cxnLst/>
              <a:rect l="l" t="t" r="r" b="b"/>
              <a:pathLst>
                <a:path w="3771" h="4542" extrusionOk="0">
                  <a:moveTo>
                    <a:pt x="2608" y="0"/>
                  </a:moveTo>
                  <a:cubicBezTo>
                    <a:pt x="2463" y="0"/>
                    <a:pt x="2323" y="89"/>
                    <a:pt x="2270" y="237"/>
                  </a:cubicBezTo>
                  <a:lnTo>
                    <a:pt x="2110" y="684"/>
                  </a:lnTo>
                  <a:cubicBezTo>
                    <a:pt x="1934" y="1175"/>
                    <a:pt x="1472" y="1480"/>
                    <a:pt x="979" y="1480"/>
                  </a:cubicBezTo>
                  <a:cubicBezTo>
                    <a:pt x="845" y="1480"/>
                    <a:pt x="708" y="1458"/>
                    <a:pt x="575" y="1410"/>
                  </a:cubicBezTo>
                  <a:cubicBezTo>
                    <a:pt x="530" y="1394"/>
                    <a:pt x="482" y="1385"/>
                    <a:pt x="435" y="1385"/>
                  </a:cubicBezTo>
                  <a:cubicBezTo>
                    <a:pt x="326" y="1385"/>
                    <a:pt x="219" y="1429"/>
                    <a:pt x="152" y="1517"/>
                  </a:cubicBezTo>
                  <a:cubicBezTo>
                    <a:pt x="1" y="1709"/>
                    <a:pt x="82" y="1992"/>
                    <a:pt x="313" y="2074"/>
                  </a:cubicBezTo>
                  <a:lnTo>
                    <a:pt x="332" y="2083"/>
                  </a:lnTo>
                  <a:cubicBezTo>
                    <a:pt x="956" y="2306"/>
                    <a:pt x="1281" y="2993"/>
                    <a:pt x="1058" y="3618"/>
                  </a:cubicBezTo>
                  <a:lnTo>
                    <a:pt x="905" y="4044"/>
                  </a:lnTo>
                  <a:cubicBezTo>
                    <a:pt x="845" y="4212"/>
                    <a:pt x="902" y="4409"/>
                    <a:pt x="1058" y="4496"/>
                  </a:cubicBezTo>
                  <a:cubicBezTo>
                    <a:pt x="1114" y="4527"/>
                    <a:pt x="1174" y="4542"/>
                    <a:pt x="1233" y="4542"/>
                  </a:cubicBezTo>
                  <a:cubicBezTo>
                    <a:pt x="1378" y="4542"/>
                    <a:pt x="1516" y="4453"/>
                    <a:pt x="1570" y="4305"/>
                  </a:cubicBezTo>
                  <a:lnTo>
                    <a:pt x="1731" y="3858"/>
                  </a:lnTo>
                  <a:cubicBezTo>
                    <a:pt x="1906" y="3368"/>
                    <a:pt x="2368" y="3062"/>
                    <a:pt x="2861" y="3062"/>
                  </a:cubicBezTo>
                  <a:cubicBezTo>
                    <a:pt x="2995" y="3062"/>
                    <a:pt x="3132" y="3085"/>
                    <a:pt x="3266" y="3133"/>
                  </a:cubicBezTo>
                  <a:lnTo>
                    <a:pt x="3286" y="3141"/>
                  </a:lnTo>
                  <a:cubicBezTo>
                    <a:pt x="3326" y="3155"/>
                    <a:pt x="3367" y="3162"/>
                    <a:pt x="3406" y="3162"/>
                  </a:cubicBezTo>
                  <a:cubicBezTo>
                    <a:pt x="3594" y="3162"/>
                    <a:pt x="3760" y="3012"/>
                    <a:pt x="3764" y="2810"/>
                  </a:cubicBezTo>
                  <a:cubicBezTo>
                    <a:pt x="3770" y="2652"/>
                    <a:pt x="3656" y="2513"/>
                    <a:pt x="3507" y="2461"/>
                  </a:cubicBezTo>
                  <a:cubicBezTo>
                    <a:pt x="2883" y="2236"/>
                    <a:pt x="2558" y="1549"/>
                    <a:pt x="2782" y="925"/>
                  </a:cubicBezTo>
                  <a:lnTo>
                    <a:pt x="2934" y="498"/>
                  </a:lnTo>
                  <a:cubicBezTo>
                    <a:pt x="2995" y="330"/>
                    <a:pt x="2938" y="134"/>
                    <a:pt x="2782" y="46"/>
                  </a:cubicBezTo>
                  <a:cubicBezTo>
                    <a:pt x="2726" y="15"/>
                    <a:pt x="2666" y="0"/>
                    <a:pt x="2608" y="0"/>
                  </a:cubicBezTo>
                  <a:close/>
                </a:path>
              </a:pathLst>
            </a:custGeom>
            <a:solidFill>
              <a:srgbClr val="F7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2129;p68">
              <a:extLst>
                <a:ext uri="{FF2B5EF4-FFF2-40B4-BE49-F238E27FC236}">
                  <a16:creationId xmlns:a16="http://schemas.microsoft.com/office/drawing/2014/main" id="{7DB36732-AC31-44A4-9389-309E92FF8072}"/>
                </a:ext>
              </a:extLst>
            </p:cNvPr>
            <p:cNvSpPr/>
            <p:nvPr/>
          </p:nvSpPr>
          <p:spPr>
            <a:xfrm>
              <a:off x="6763875" y="1298775"/>
              <a:ext cx="112925" cy="136050"/>
            </a:xfrm>
            <a:custGeom>
              <a:avLst/>
              <a:gdLst/>
              <a:ahLst/>
              <a:cxnLst/>
              <a:rect l="l" t="t" r="r" b="b"/>
              <a:pathLst>
                <a:path w="4517" h="5442" extrusionOk="0">
                  <a:moveTo>
                    <a:pt x="3122" y="1"/>
                  </a:moveTo>
                  <a:cubicBezTo>
                    <a:pt x="2948" y="1"/>
                    <a:pt x="2781" y="107"/>
                    <a:pt x="2718" y="285"/>
                  </a:cubicBezTo>
                  <a:lnTo>
                    <a:pt x="2526" y="820"/>
                  </a:lnTo>
                  <a:cubicBezTo>
                    <a:pt x="2315" y="1408"/>
                    <a:pt x="1762" y="1774"/>
                    <a:pt x="1171" y="1774"/>
                  </a:cubicBezTo>
                  <a:cubicBezTo>
                    <a:pt x="1010" y="1774"/>
                    <a:pt x="847" y="1747"/>
                    <a:pt x="686" y="1690"/>
                  </a:cubicBezTo>
                  <a:cubicBezTo>
                    <a:pt x="632" y="1670"/>
                    <a:pt x="575" y="1660"/>
                    <a:pt x="519" y="1660"/>
                  </a:cubicBezTo>
                  <a:cubicBezTo>
                    <a:pt x="389" y="1660"/>
                    <a:pt x="262" y="1712"/>
                    <a:pt x="182" y="1817"/>
                  </a:cubicBezTo>
                  <a:cubicBezTo>
                    <a:pt x="0" y="2047"/>
                    <a:pt x="98" y="2386"/>
                    <a:pt x="373" y="2486"/>
                  </a:cubicBezTo>
                  <a:lnTo>
                    <a:pt x="397" y="2495"/>
                  </a:lnTo>
                  <a:cubicBezTo>
                    <a:pt x="1146" y="2763"/>
                    <a:pt x="1535" y="3586"/>
                    <a:pt x="1266" y="4335"/>
                  </a:cubicBezTo>
                  <a:lnTo>
                    <a:pt x="1083" y="4846"/>
                  </a:lnTo>
                  <a:cubicBezTo>
                    <a:pt x="1011" y="5046"/>
                    <a:pt x="1080" y="5282"/>
                    <a:pt x="1266" y="5387"/>
                  </a:cubicBezTo>
                  <a:cubicBezTo>
                    <a:pt x="1333" y="5424"/>
                    <a:pt x="1405" y="5442"/>
                    <a:pt x="1476" y="5442"/>
                  </a:cubicBezTo>
                  <a:cubicBezTo>
                    <a:pt x="1650" y="5442"/>
                    <a:pt x="1816" y="5336"/>
                    <a:pt x="1879" y="5159"/>
                  </a:cubicBezTo>
                  <a:lnTo>
                    <a:pt x="2072" y="4623"/>
                  </a:lnTo>
                  <a:cubicBezTo>
                    <a:pt x="2283" y="4035"/>
                    <a:pt x="2836" y="3669"/>
                    <a:pt x="3426" y="3669"/>
                  </a:cubicBezTo>
                  <a:cubicBezTo>
                    <a:pt x="3587" y="3669"/>
                    <a:pt x="3751" y="3696"/>
                    <a:pt x="3911" y="3754"/>
                  </a:cubicBezTo>
                  <a:lnTo>
                    <a:pt x="3935" y="3763"/>
                  </a:lnTo>
                  <a:cubicBezTo>
                    <a:pt x="3984" y="3780"/>
                    <a:pt x="4032" y="3788"/>
                    <a:pt x="4080" y="3788"/>
                  </a:cubicBezTo>
                  <a:cubicBezTo>
                    <a:pt x="4304" y="3788"/>
                    <a:pt x="4504" y="3609"/>
                    <a:pt x="4509" y="3367"/>
                  </a:cubicBezTo>
                  <a:cubicBezTo>
                    <a:pt x="4516" y="3179"/>
                    <a:pt x="4379" y="3013"/>
                    <a:pt x="4201" y="2949"/>
                  </a:cubicBezTo>
                  <a:cubicBezTo>
                    <a:pt x="3452" y="2680"/>
                    <a:pt x="3063" y="1857"/>
                    <a:pt x="3331" y="1110"/>
                  </a:cubicBezTo>
                  <a:lnTo>
                    <a:pt x="3515" y="598"/>
                  </a:lnTo>
                  <a:cubicBezTo>
                    <a:pt x="3586" y="397"/>
                    <a:pt x="3517" y="161"/>
                    <a:pt x="3331" y="56"/>
                  </a:cubicBezTo>
                  <a:cubicBezTo>
                    <a:pt x="3264" y="19"/>
                    <a:pt x="3193" y="1"/>
                    <a:pt x="3122" y="1"/>
                  </a:cubicBezTo>
                  <a:close/>
                </a:path>
              </a:pathLst>
            </a:custGeom>
            <a:solidFill>
              <a:srgbClr val="BA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2130;p68">
              <a:extLst>
                <a:ext uri="{FF2B5EF4-FFF2-40B4-BE49-F238E27FC236}">
                  <a16:creationId xmlns:a16="http://schemas.microsoft.com/office/drawing/2014/main" id="{3D895D26-E661-4A33-BB81-29C636A60851}"/>
                </a:ext>
              </a:extLst>
            </p:cNvPr>
            <p:cNvSpPr/>
            <p:nvPr/>
          </p:nvSpPr>
          <p:spPr>
            <a:xfrm>
              <a:off x="6697700" y="1482175"/>
              <a:ext cx="212425" cy="216100"/>
            </a:xfrm>
            <a:custGeom>
              <a:avLst/>
              <a:gdLst/>
              <a:ahLst/>
              <a:cxnLst/>
              <a:rect l="l" t="t" r="r" b="b"/>
              <a:pathLst>
                <a:path w="8497" h="8644" extrusionOk="0">
                  <a:moveTo>
                    <a:pt x="4351" y="0"/>
                  </a:moveTo>
                  <a:cubicBezTo>
                    <a:pt x="4154" y="0"/>
                    <a:pt x="3957" y="14"/>
                    <a:pt x="3759" y="42"/>
                  </a:cubicBezTo>
                  <a:cubicBezTo>
                    <a:pt x="3001" y="149"/>
                    <a:pt x="2323" y="435"/>
                    <a:pt x="1725" y="902"/>
                  </a:cubicBezTo>
                  <a:cubicBezTo>
                    <a:pt x="1127" y="1368"/>
                    <a:pt x="682" y="1964"/>
                    <a:pt x="390" y="2688"/>
                  </a:cubicBezTo>
                  <a:cubicBezTo>
                    <a:pt x="92" y="3425"/>
                    <a:pt x="0" y="4176"/>
                    <a:pt x="112" y="4941"/>
                  </a:cubicBezTo>
                  <a:cubicBezTo>
                    <a:pt x="224" y="5706"/>
                    <a:pt x="510" y="6392"/>
                    <a:pt x="973" y="7000"/>
                  </a:cubicBezTo>
                  <a:cubicBezTo>
                    <a:pt x="1436" y="7608"/>
                    <a:pt x="2022" y="8055"/>
                    <a:pt x="2732" y="8342"/>
                  </a:cubicBezTo>
                  <a:cubicBezTo>
                    <a:pt x="3229" y="8543"/>
                    <a:pt x="3729" y="8643"/>
                    <a:pt x="4234" y="8643"/>
                  </a:cubicBezTo>
                  <a:cubicBezTo>
                    <a:pt x="4409" y="8643"/>
                    <a:pt x="4585" y="8631"/>
                    <a:pt x="4762" y="8607"/>
                  </a:cubicBezTo>
                  <a:cubicBezTo>
                    <a:pt x="5445" y="8512"/>
                    <a:pt x="6052" y="8266"/>
                    <a:pt x="6582" y="7867"/>
                  </a:cubicBezTo>
                  <a:cubicBezTo>
                    <a:pt x="7113" y="7468"/>
                    <a:pt x="7501" y="6968"/>
                    <a:pt x="7743" y="6366"/>
                  </a:cubicBezTo>
                  <a:cubicBezTo>
                    <a:pt x="7899" y="5979"/>
                    <a:pt x="7978" y="5590"/>
                    <a:pt x="7978" y="5197"/>
                  </a:cubicBezTo>
                  <a:lnTo>
                    <a:pt x="7993" y="5191"/>
                  </a:lnTo>
                  <a:lnTo>
                    <a:pt x="4736" y="3381"/>
                  </a:lnTo>
                  <a:lnTo>
                    <a:pt x="3719" y="4906"/>
                  </a:lnTo>
                  <a:lnTo>
                    <a:pt x="5573" y="5924"/>
                  </a:lnTo>
                  <a:cubicBezTo>
                    <a:pt x="5376" y="6177"/>
                    <a:pt x="5106" y="6335"/>
                    <a:pt x="4762" y="6401"/>
                  </a:cubicBezTo>
                  <a:cubicBezTo>
                    <a:pt x="4671" y="6418"/>
                    <a:pt x="4577" y="6426"/>
                    <a:pt x="4479" y="6426"/>
                  </a:cubicBezTo>
                  <a:cubicBezTo>
                    <a:pt x="4203" y="6426"/>
                    <a:pt x="3898" y="6359"/>
                    <a:pt x="3564" y="6224"/>
                  </a:cubicBezTo>
                  <a:cubicBezTo>
                    <a:pt x="3212" y="6082"/>
                    <a:pt x="2933" y="5866"/>
                    <a:pt x="2727" y="5579"/>
                  </a:cubicBezTo>
                  <a:cubicBezTo>
                    <a:pt x="2523" y="5297"/>
                    <a:pt x="2398" y="4965"/>
                    <a:pt x="2366" y="4618"/>
                  </a:cubicBezTo>
                  <a:cubicBezTo>
                    <a:pt x="2331" y="4266"/>
                    <a:pt x="2383" y="3910"/>
                    <a:pt x="2518" y="3583"/>
                  </a:cubicBezTo>
                  <a:cubicBezTo>
                    <a:pt x="2668" y="3211"/>
                    <a:pt x="2891" y="2913"/>
                    <a:pt x="3185" y="2690"/>
                  </a:cubicBezTo>
                  <a:cubicBezTo>
                    <a:pt x="3476" y="2468"/>
                    <a:pt x="3823" y="2332"/>
                    <a:pt x="4188" y="2298"/>
                  </a:cubicBezTo>
                  <a:cubicBezTo>
                    <a:pt x="4261" y="2290"/>
                    <a:pt x="4335" y="2287"/>
                    <a:pt x="4409" y="2287"/>
                  </a:cubicBezTo>
                  <a:cubicBezTo>
                    <a:pt x="4710" y="2287"/>
                    <a:pt x="5016" y="2349"/>
                    <a:pt x="5326" y="2474"/>
                  </a:cubicBezTo>
                  <a:cubicBezTo>
                    <a:pt x="5624" y="2594"/>
                    <a:pt x="5883" y="2753"/>
                    <a:pt x="6100" y="2952"/>
                  </a:cubicBezTo>
                  <a:cubicBezTo>
                    <a:pt x="6319" y="3151"/>
                    <a:pt x="6485" y="3363"/>
                    <a:pt x="6599" y="3589"/>
                  </a:cubicBezTo>
                  <a:lnTo>
                    <a:pt x="8496" y="3011"/>
                  </a:lnTo>
                  <a:cubicBezTo>
                    <a:pt x="8479" y="2705"/>
                    <a:pt x="8361" y="2381"/>
                    <a:pt x="8146" y="2037"/>
                  </a:cubicBezTo>
                  <a:cubicBezTo>
                    <a:pt x="7930" y="1695"/>
                    <a:pt x="7638" y="1371"/>
                    <a:pt x="7268" y="1070"/>
                  </a:cubicBezTo>
                  <a:cubicBezTo>
                    <a:pt x="6893" y="764"/>
                    <a:pt x="6474" y="517"/>
                    <a:pt x="6025" y="338"/>
                  </a:cubicBezTo>
                  <a:cubicBezTo>
                    <a:pt x="5469" y="113"/>
                    <a:pt x="4911" y="0"/>
                    <a:pt x="4351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2131;p68">
              <a:extLst>
                <a:ext uri="{FF2B5EF4-FFF2-40B4-BE49-F238E27FC236}">
                  <a16:creationId xmlns:a16="http://schemas.microsoft.com/office/drawing/2014/main" id="{E2BCB2B1-0B2B-43ED-B88F-89AC9E6F01D4}"/>
                </a:ext>
              </a:extLst>
            </p:cNvPr>
            <p:cNvSpPr/>
            <p:nvPr/>
          </p:nvSpPr>
          <p:spPr>
            <a:xfrm>
              <a:off x="6875850" y="1596400"/>
              <a:ext cx="166050" cy="154925"/>
            </a:xfrm>
            <a:custGeom>
              <a:avLst/>
              <a:gdLst/>
              <a:ahLst/>
              <a:cxnLst/>
              <a:rect l="l" t="t" r="r" b="b"/>
              <a:pathLst>
                <a:path w="6642" h="6197" extrusionOk="0">
                  <a:moveTo>
                    <a:pt x="2275" y="0"/>
                  </a:moveTo>
                  <a:lnTo>
                    <a:pt x="0" y="5371"/>
                  </a:lnTo>
                  <a:lnTo>
                    <a:pt x="2133" y="6196"/>
                  </a:lnTo>
                  <a:lnTo>
                    <a:pt x="3043" y="3945"/>
                  </a:lnTo>
                  <a:cubicBezTo>
                    <a:pt x="3249" y="3531"/>
                    <a:pt x="3473" y="3254"/>
                    <a:pt x="3715" y="3112"/>
                  </a:cubicBezTo>
                  <a:cubicBezTo>
                    <a:pt x="3831" y="3044"/>
                    <a:pt x="3964" y="3010"/>
                    <a:pt x="4112" y="3010"/>
                  </a:cubicBezTo>
                  <a:cubicBezTo>
                    <a:pt x="4272" y="3010"/>
                    <a:pt x="4450" y="3049"/>
                    <a:pt x="4646" y="3129"/>
                  </a:cubicBezTo>
                  <a:cubicBezTo>
                    <a:pt x="4784" y="3183"/>
                    <a:pt x="4907" y="3269"/>
                    <a:pt x="5005" y="3380"/>
                  </a:cubicBezTo>
                  <a:cubicBezTo>
                    <a:pt x="5101" y="3489"/>
                    <a:pt x="5186" y="3642"/>
                    <a:pt x="5257" y="3836"/>
                  </a:cubicBezTo>
                  <a:lnTo>
                    <a:pt x="6642" y="2482"/>
                  </a:lnTo>
                  <a:cubicBezTo>
                    <a:pt x="6567" y="2201"/>
                    <a:pt x="6423" y="1931"/>
                    <a:pt x="6209" y="1671"/>
                  </a:cubicBezTo>
                  <a:cubicBezTo>
                    <a:pt x="5999" y="1415"/>
                    <a:pt x="5728" y="1216"/>
                    <a:pt x="5422" y="1092"/>
                  </a:cubicBezTo>
                  <a:cubicBezTo>
                    <a:pt x="5216" y="1008"/>
                    <a:pt x="4996" y="965"/>
                    <a:pt x="4775" y="965"/>
                  </a:cubicBezTo>
                  <a:cubicBezTo>
                    <a:pt x="4763" y="965"/>
                    <a:pt x="4752" y="965"/>
                    <a:pt x="4741" y="965"/>
                  </a:cubicBezTo>
                  <a:cubicBezTo>
                    <a:pt x="4515" y="970"/>
                    <a:pt x="4291" y="1018"/>
                    <a:pt x="4083" y="1107"/>
                  </a:cubicBezTo>
                  <a:lnTo>
                    <a:pt x="4149" y="708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2132;p68">
              <a:extLst>
                <a:ext uri="{FF2B5EF4-FFF2-40B4-BE49-F238E27FC236}">
                  <a16:creationId xmlns:a16="http://schemas.microsoft.com/office/drawing/2014/main" id="{4AB7495B-4C85-450A-A4DB-E003D8C7DD8F}"/>
                </a:ext>
              </a:extLst>
            </p:cNvPr>
            <p:cNvSpPr/>
            <p:nvPr/>
          </p:nvSpPr>
          <p:spPr>
            <a:xfrm>
              <a:off x="7012575" y="1660125"/>
              <a:ext cx="152550" cy="155975"/>
            </a:xfrm>
            <a:custGeom>
              <a:avLst/>
              <a:gdLst/>
              <a:ahLst/>
              <a:cxnLst/>
              <a:rect l="l" t="t" r="r" b="b"/>
              <a:pathLst>
                <a:path w="6102" h="6239" extrusionOk="0">
                  <a:moveTo>
                    <a:pt x="3232" y="1521"/>
                  </a:moveTo>
                  <a:cubicBezTo>
                    <a:pt x="3370" y="1521"/>
                    <a:pt x="3512" y="1551"/>
                    <a:pt x="3658" y="1610"/>
                  </a:cubicBezTo>
                  <a:cubicBezTo>
                    <a:pt x="3882" y="1701"/>
                    <a:pt x="4054" y="1834"/>
                    <a:pt x="4174" y="2014"/>
                  </a:cubicBezTo>
                  <a:cubicBezTo>
                    <a:pt x="4294" y="2192"/>
                    <a:pt x="4345" y="2383"/>
                    <a:pt x="4325" y="2588"/>
                  </a:cubicBezTo>
                  <a:lnTo>
                    <a:pt x="2338" y="1986"/>
                  </a:lnTo>
                  <a:cubicBezTo>
                    <a:pt x="2508" y="1779"/>
                    <a:pt x="2708" y="1639"/>
                    <a:pt x="2939" y="1567"/>
                  </a:cubicBezTo>
                  <a:cubicBezTo>
                    <a:pt x="3035" y="1537"/>
                    <a:pt x="3132" y="1521"/>
                    <a:pt x="3232" y="1521"/>
                  </a:cubicBezTo>
                  <a:close/>
                  <a:moveTo>
                    <a:pt x="2967" y="1"/>
                  </a:moveTo>
                  <a:cubicBezTo>
                    <a:pt x="2859" y="1"/>
                    <a:pt x="2751" y="7"/>
                    <a:pt x="2643" y="18"/>
                  </a:cubicBezTo>
                  <a:cubicBezTo>
                    <a:pt x="2133" y="70"/>
                    <a:pt x="1647" y="262"/>
                    <a:pt x="1239" y="573"/>
                  </a:cubicBezTo>
                  <a:cubicBezTo>
                    <a:pt x="826" y="886"/>
                    <a:pt x="510" y="1309"/>
                    <a:pt x="295" y="1844"/>
                  </a:cubicBezTo>
                  <a:cubicBezTo>
                    <a:pt x="74" y="2391"/>
                    <a:pt x="0" y="2945"/>
                    <a:pt x="77" y="3507"/>
                  </a:cubicBezTo>
                  <a:cubicBezTo>
                    <a:pt x="153" y="4070"/>
                    <a:pt x="359" y="4573"/>
                    <a:pt x="694" y="5020"/>
                  </a:cubicBezTo>
                  <a:cubicBezTo>
                    <a:pt x="1029" y="5466"/>
                    <a:pt x="1460" y="5795"/>
                    <a:pt x="1988" y="6009"/>
                  </a:cubicBezTo>
                  <a:cubicBezTo>
                    <a:pt x="2365" y="6161"/>
                    <a:pt x="2766" y="6239"/>
                    <a:pt x="3172" y="6239"/>
                  </a:cubicBezTo>
                  <a:cubicBezTo>
                    <a:pt x="3181" y="6239"/>
                    <a:pt x="3189" y="6239"/>
                    <a:pt x="3198" y="6239"/>
                  </a:cubicBezTo>
                  <a:cubicBezTo>
                    <a:pt x="3621" y="6236"/>
                    <a:pt x="4014" y="6155"/>
                    <a:pt x="4378" y="5994"/>
                  </a:cubicBezTo>
                  <a:cubicBezTo>
                    <a:pt x="4741" y="5835"/>
                    <a:pt x="5042" y="5606"/>
                    <a:pt x="5280" y="5308"/>
                  </a:cubicBezTo>
                  <a:lnTo>
                    <a:pt x="3850" y="4259"/>
                  </a:lnTo>
                  <a:cubicBezTo>
                    <a:pt x="3713" y="4385"/>
                    <a:pt x="3543" y="4459"/>
                    <a:pt x="3338" y="4478"/>
                  </a:cubicBezTo>
                  <a:cubicBezTo>
                    <a:pt x="3305" y="4481"/>
                    <a:pt x="3271" y="4483"/>
                    <a:pt x="3237" y="4483"/>
                  </a:cubicBezTo>
                  <a:cubicBezTo>
                    <a:pt x="3060" y="4483"/>
                    <a:pt x="2870" y="4442"/>
                    <a:pt x="2666" y="4360"/>
                  </a:cubicBezTo>
                  <a:cubicBezTo>
                    <a:pt x="2431" y="4257"/>
                    <a:pt x="2247" y="4106"/>
                    <a:pt x="2112" y="3906"/>
                  </a:cubicBezTo>
                  <a:cubicBezTo>
                    <a:pt x="1977" y="3706"/>
                    <a:pt x="1901" y="3474"/>
                    <a:pt x="1893" y="3234"/>
                  </a:cubicBezTo>
                  <a:lnTo>
                    <a:pt x="1893" y="3234"/>
                  </a:lnTo>
                  <a:lnTo>
                    <a:pt x="5704" y="4466"/>
                  </a:lnTo>
                  <a:cubicBezTo>
                    <a:pt x="5976" y="3867"/>
                    <a:pt x="6102" y="3291"/>
                    <a:pt x="6083" y="2737"/>
                  </a:cubicBezTo>
                  <a:cubicBezTo>
                    <a:pt x="6063" y="2181"/>
                    <a:pt x="5896" y="1689"/>
                    <a:pt x="5581" y="1259"/>
                  </a:cubicBezTo>
                  <a:cubicBezTo>
                    <a:pt x="5267" y="830"/>
                    <a:pt x="4820" y="497"/>
                    <a:pt x="4238" y="262"/>
                  </a:cubicBezTo>
                  <a:cubicBezTo>
                    <a:pt x="3808" y="88"/>
                    <a:pt x="3385" y="1"/>
                    <a:pt x="2967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2133;p68">
              <a:extLst>
                <a:ext uri="{FF2B5EF4-FFF2-40B4-BE49-F238E27FC236}">
                  <a16:creationId xmlns:a16="http://schemas.microsoft.com/office/drawing/2014/main" id="{622377EE-8A67-47EE-BDEA-7D264C70DE99}"/>
                </a:ext>
              </a:extLst>
            </p:cNvPr>
            <p:cNvSpPr/>
            <p:nvPr/>
          </p:nvSpPr>
          <p:spPr>
            <a:xfrm>
              <a:off x="7162850" y="1720675"/>
              <a:ext cx="175500" cy="177300"/>
            </a:xfrm>
            <a:custGeom>
              <a:avLst/>
              <a:gdLst/>
              <a:ahLst/>
              <a:cxnLst/>
              <a:rect l="l" t="t" r="r" b="b"/>
              <a:pathLst>
                <a:path w="7020" h="7092" extrusionOk="0">
                  <a:moveTo>
                    <a:pt x="3234" y="2172"/>
                  </a:moveTo>
                  <a:cubicBezTo>
                    <a:pt x="3365" y="2172"/>
                    <a:pt x="3497" y="2199"/>
                    <a:pt x="3631" y="2253"/>
                  </a:cubicBezTo>
                  <a:cubicBezTo>
                    <a:pt x="3915" y="2368"/>
                    <a:pt x="4113" y="2546"/>
                    <a:pt x="4224" y="2789"/>
                  </a:cubicBezTo>
                  <a:cubicBezTo>
                    <a:pt x="4334" y="3030"/>
                    <a:pt x="4331" y="3295"/>
                    <a:pt x="4214" y="3586"/>
                  </a:cubicBezTo>
                  <a:cubicBezTo>
                    <a:pt x="4094" y="3884"/>
                    <a:pt x="3914" y="4086"/>
                    <a:pt x="3675" y="4189"/>
                  </a:cubicBezTo>
                  <a:cubicBezTo>
                    <a:pt x="3563" y="4238"/>
                    <a:pt x="3445" y="4263"/>
                    <a:pt x="3321" y="4263"/>
                  </a:cubicBezTo>
                  <a:cubicBezTo>
                    <a:pt x="3182" y="4263"/>
                    <a:pt x="3035" y="4232"/>
                    <a:pt x="2881" y="4169"/>
                  </a:cubicBezTo>
                  <a:cubicBezTo>
                    <a:pt x="2704" y="4101"/>
                    <a:pt x="2554" y="3981"/>
                    <a:pt x="2448" y="3824"/>
                  </a:cubicBezTo>
                  <a:cubicBezTo>
                    <a:pt x="2343" y="3671"/>
                    <a:pt x="2279" y="3495"/>
                    <a:pt x="2260" y="3311"/>
                  </a:cubicBezTo>
                  <a:cubicBezTo>
                    <a:pt x="2240" y="3125"/>
                    <a:pt x="2262" y="2956"/>
                    <a:pt x="2325" y="2800"/>
                  </a:cubicBezTo>
                  <a:cubicBezTo>
                    <a:pt x="2431" y="2536"/>
                    <a:pt x="2610" y="2352"/>
                    <a:pt x="2860" y="2248"/>
                  </a:cubicBezTo>
                  <a:cubicBezTo>
                    <a:pt x="2983" y="2197"/>
                    <a:pt x="3108" y="2172"/>
                    <a:pt x="3234" y="2172"/>
                  </a:cubicBezTo>
                  <a:close/>
                  <a:moveTo>
                    <a:pt x="3098" y="0"/>
                  </a:moveTo>
                  <a:cubicBezTo>
                    <a:pt x="2920" y="0"/>
                    <a:pt x="2735" y="21"/>
                    <a:pt x="2545" y="63"/>
                  </a:cubicBezTo>
                  <a:cubicBezTo>
                    <a:pt x="2061" y="170"/>
                    <a:pt x="1615" y="395"/>
                    <a:pt x="1205" y="737"/>
                  </a:cubicBezTo>
                  <a:cubicBezTo>
                    <a:pt x="799" y="1075"/>
                    <a:pt x="483" y="1509"/>
                    <a:pt x="288" y="2000"/>
                  </a:cubicBezTo>
                  <a:cubicBezTo>
                    <a:pt x="83" y="2508"/>
                    <a:pt x="0" y="3025"/>
                    <a:pt x="38" y="3552"/>
                  </a:cubicBezTo>
                  <a:cubicBezTo>
                    <a:pt x="78" y="4079"/>
                    <a:pt x="231" y="4548"/>
                    <a:pt x="497" y="4959"/>
                  </a:cubicBezTo>
                  <a:cubicBezTo>
                    <a:pt x="764" y="5370"/>
                    <a:pt x="1120" y="5665"/>
                    <a:pt x="1567" y="5846"/>
                  </a:cubicBezTo>
                  <a:cubicBezTo>
                    <a:pt x="1942" y="5997"/>
                    <a:pt x="2288" y="6072"/>
                    <a:pt x="2606" y="6072"/>
                  </a:cubicBezTo>
                  <a:cubicBezTo>
                    <a:pt x="2861" y="6072"/>
                    <a:pt x="3098" y="6024"/>
                    <a:pt x="3316" y="5926"/>
                  </a:cubicBezTo>
                  <a:lnTo>
                    <a:pt x="3316" y="5926"/>
                  </a:lnTo>
                  <a:lnTo>
                    <a:pt x="3161" y="6311"/>
                  </a:lnTo>
                  <a:lnTo>
                    <a:pt x="5087" y="7091"/>
                  </a:lnTo>
                  <a:lnTo>
                    <a:pt x="7020" y="1605"/>
                  </a:lnTo>
                  <a:lnTo>
                    <a:pt x="5275" y="900"/>
                  </a:lnTo>
                  <a:lnTo>
                    <a:pt x="5124" y="1275"/>
                  </a:lnTo>
                  <a:cubicBezTo>
                    <a:pt x="4977" y="799"/>
                    <a:pt x="4566" y="425"/>
                    <a:pt x="3890" y="152"/>
                  </a:cubicBezTo>
                  <a:cubicBezTo>
                    <a:pt x="3639" y="51"/>
                    <a:pt x="3375" y="0"/>
                    <a:pt x="3098" y="0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2134;p68">
              <a:extLst>
                <a:ext uri="{FF2B5EF4-FFF2-40B4-BE49-F238E27FC236}">
                  <a16:creationId xmlns:a16="http://schemas.microsoft.com/office/drawing/2014/main" id="{5EBFD71E-CE64-41CB-BA2E-094F95057FD5}"/>
                </a:ext>
              </a:extLst>
            </p:cNvPr>
            <p:cNvSpPr/>
            <p:nvPr/>
          </p:nvSpPr>
          <p:spPr>
            <a:xfrm>
              <a:off x="7326075" y="1754475"/>
              <a:ext cx="132625" cy="182700"/>
            </a:xfrm>
            <a:custGeom>
              <a:avLst/>
              <a:gdLst/>
              <a:ahLst/>
              <a:cxnLst/>
              <a:rect l="l" t="t" r="r" b="b"/>
              <a:pathLst>
                <a:path w="5305" h="7308" extrusionOk="0">
                  <a:moveTo>
                    <a:pt x="2788" y="0"/>
                  </a:moveTo>
                  <a:lnTo>
                    <a:pt x="2348" y="767"/>
                  </a:lnTo>
                  <a:lnTo>
                    <a:pt x="1214" y="332"/>
                  </a:lnTo>
                  <a:lnTo>
                    <a:pt x="625" y="1994"/>
                  </a:lnTo>
                  <a:lnTo>
                    <a:pt x="1461" y="2320"/>
                  </a:lnTo>
                  <a:lnTo>
                    <a:pt x="661" y="3720"/>
                  </a:lnTo>
                  <a:cubicBezTo>
                    <a:pt x="504" y="4011"/>
                    <a:pt x="387" y="4250"/>
                    <a:pt x="311" y="4440"/>
                  </a:cubicBezTo>
                  <a:cubicBezTo>
                    <a:pt x="35" y="5124"/>
                    <a:pt x="1" y="5668"/>
                    <a:pt x="210" y="6076"/>
                  </a:cubicBezTo>
                  <a:cubicBezTo>
                    <a:pt x="420" y="6482"/>
                    <a:pt x="836" y="6812"/>
                    <a:pt x="1458" y="7063"/>
                  </a:cubicBezTo>
                  <a:cubicBezTo>
                    <a:pt x="1863" y="7226"/>
                    <a:pt x="2231" y="7308"/>
                    <a:pt x="2561" y="7308"/>
                  </a:cubicBezTo>
                  <a:cubicBezTo>
                    <a:pt x="2606" y="7308"/>
                    <a:pt x="2651" y="7306"/>
                    <a:pt x="2695" y="7303"/>
                  </a:cubicBezTo>
                  <a:cubicBezTo>
                    <a:pt x="3059" y="7276"/>
                    <a:pt x="3407" y="7146"/>
                    <a:pt x="3739" y="6909"/>
                  </a:cubicBezTo>
                  <a:lnTo>
                    <a:pt x="3804" y="5225"/>
                  </a:lnTo>
                  <a:lnTo>
                    <a:pt x="3804" y="5225"/>
                  </a:lnTo>
                  <a:cubicBezTo>
                    <a:pt x="3585" y="5395"/>
                    <a:pt x="3374" y="5479"/>
                    <a:pt x="3172" y="5479"/>
                  </a:cubicBezTo>
                  <a:cubicBezTo>
                    <a:pt x="3079" y="5479"/>
                    <a:pt x="2987" y="5461"/>
                    <a:pt x="2897" y="5425"/>
                  </a:cubicBezTo>
                  <a:cubicBezTo>
                    <a:pt x="2722" y="5354"/>
                    <a:pt x="2604" y="5227"/>
                    <a:pt x="2543" y="5046"/>
                  </a:cubicBezTo>
                  <a:cubicBezTo>
                    <a:pt x="2483" y="4864"/>
                    <a:pt x="2496" y="4668"/>
                    <a:pt x="2580" y="4459"/>
                  </a:cubicBezTo>
                  <a:cubicBezTo>
                    <a:pt x="2602" y="4401"/>
                    <a:pt x="2628" y="4345"/>
                    <a:pt x="2660" y="4290"/>
                  </a:cubicBezTo>
                  <a:lnTo>
                    <a:pt x="3342" y="3068"/>
                  </a:lnTo>
                  <a:lnTo>
                    <a:pt x="4817" y="3652"/>
                  </a:lnTo>
                  <a:lnTo>
                    <a:pt x="5305" y="1889"/>
                  </a:lnTo>
                  <a:lnTo>
                    <a:pt x="4241" y="1484"/>
                  </a:lnTo>
                  <a:lnTo>
                    <a:pt x="4702" y="667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2135;p68">
              <a:extLst>
                <a:ext uri="{FF2B5EF4-FFF2-40B4-BE49-F238E27FC236}">
                  <a16:creationId xmlns:a16="http://schemas.microsoft.com/office/drawing/2014/main" id="{65A7608F-D5B9-4AED-A56B-7C89D4206FBA}"/>
                </a:ext>
              </a:extLst>
            </p:cNvPr>
            <p:cNvSpPr/>
            <p:nvPr/>
          </p:nvSpPr>
          <p:spPr>
            <a:xfrm>
              <a:off x="6550825" y="1684925"/>
              <a:ext cx="333825" cy="371325"/>
            </a:xfrm>
            <a:custGeom>
              <a:avLst/>
              <a:gdLst/>
              <a:ahLst/>
              <a:cxnLst/>
              <a:rect l="l" t="t" r="r" b="b"/>
              <a:pathLst>
                <a:path w="13353" h="14853" extrusionOk="0">
                  <a:moveTo>
                    <a:pt x="5432" y="1"/>
                  </a:moveTo>
                  <a:lnTo>
                    <a:pt x="3610" y="3392"/>
                  </a:lnTo>
                  <a:lnTo>
                    <a:pt x="7440" y="4958"/>
                  </a:lnTo>
                  <a:lnTo>
                    <a:pt x="6905" y="8811"/>
                  </a:lnTo>
                  <a:cubicBezTo>
                    <a:pt x="6886" y="9117"/>
                    <a:pt x="6810" y="9434"/>
                    <a:pt x="6678" y="9760"/>
                  </a:cubicBezTo>
                  <a:cubicBezTo>
                    <a:pt x="6487" y="10235"/>
                    <a:pt x="6216" y="10558"/>
                    <a:pt x="5865" y="10730"/>
                  </a:cubicBezTo>
                  <a:cubicBezTo>
                    <a:pt x="5700" y="10811"/>
                    <a:pt x="5521" y="10851"/>
                    <a:pt x="5327" y="10851"/>
                  </a:cubicBezTo>
                  <a:cubicBezTo>
                    <a:pt x="5107" y="10851"/>
                    <a:pt x="4868" y="10799"/>
                    <a:pt x="4611" y="10695"/>
                  </a:cubicBezTo>
                  <a:cubicBezTo>
                    <a:pt x="4229" y="10540"/>
                    <a:pt x="3933" y="10274"/>
                    <a:pt x="3725" y="9895"/>
                  </a:cubicBezTo>
                  <a:cubicBezTo>
                    <a:pt x="3518" y="9517"/>
                    <a:pt x="3413" y="9117"/>
                    <a:pt x="3413" y="8697"/>
                  </a:cubicBezTo>
                  <a:lnTo>
                    <a:pt x="68" y="9292"/>
                  </a:lnTo>
                  <a:cubicBezTo>
                    <a:pt x="1" y="10012"/>
                    <a:pt x="121" y="10718"/>
                    <a:pt x="430" y="11413"/>
                  </a:cubicBezTo>
                  <a:cubicBezTo>
                    <a:pt x="739" y="12108"/>
                    <a:pt x="1174" y="12726"/>
                    <a:pt x="1735" y="13268"/>
                  </a:cubicBezTo>
                  <a:cubicBezTo>
                    <a:pt x="2296" y="13808"/>
                    <a:pt x="2915" y="14214"/>
                    <a:pt x="3591" y="14488"/>
                  </a:cubicBezTo>
                  <a:cubicBezTo>
                    <a:pt x="4193" y="14731"/>
                    <a:pt x="4799" y="14853"/>
                    <a:pt x="5409" y="14853"/>
                  </a:cubicBezTo>
                  <a:cubicBezTo>
                    <a:pt x="5666" y="14853"/>
                    <a:pt x="5923" y="14831"/>
                    <a:pt x="6181" y="14788"/>
                  </a:cubicBezTo>
                  <a:cubicBezTo>
                    <a:pt x="7052" y="14642"/>
                    <a:pt x="7838" y="14288"/>
                    <a:pt x="8536" y="13724"/>
                  </a:cubicBezTo>
                  <a:cubicBezTo>
                    <a:pt x="9236" y="13162"/>
                    <a:pt x="9760" y="12447"/>
                    <a:pt x="10110" y="11579"/>
                  </a:cubicBezTo>
                  <a:cubicBezTo>
                    <a:pt x="10292" y="11129"/>
                    <a:pt x="10417" y="10658"/>
                    <a:pt x="10481" y="10176"/>
                  </a:cubicBezTo>
                  <a:lnTo>
                    <a:pt x="10940" y="6411"/>
                  </a:lnTo>
                  <a:lnTo>
                    <a:pt x="12191" y="6916"/>
                  </a:lnTo>
                  <a:lnTo>
                    <a:pt x="13353" y="3259"/>
                  </a:lnTo>
                  <a:lnTo>
                    <a:pt x="5432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2136;p68">
              <a:extLst>
                <a:ext uri="{FF2B5EF4-FFF2-40B4-BE49-F238E27FC236}">
                  <a16:creationId xmlns:a16="http://schemas.microsoft.com/office/drawing/2014/main" id="{FF0D69A4-D795-4CE3-A741-9849F8255A89}"/>
                </a:ext>
              </a:extLst>
            </p:cNvPr>
            <p:cNvSpPr/>
            <p:nvPr/>
          </p:nvSpPr>
          <p:spPr>
            <a:xfrm>
              <a:off x="6817825" y="1903200"/>
              <a:ext cx="267950" cy="259650"/>
            </a:xfrm>
            <a:custGeom>
              <a:avLst/>
              <a:gdLst/>
              <a:ahLst/>
              <a:cxnLst/>
              <a:rect l="l" t="t" r="r" b="b"/>
              <a:pathLst>
                <a:path w="10718" h="10386" extrusionOk="0">
                  <a:moveTo>
                    <a:pt x="5225" y="3479"/>
                  </a:moveTo>
                  <a:cubicBezTo>
                    <a:pt x="5453" y="3479"/>
                    <a:pt x="5690" y="3529"/>
                    <a:pt x="5936" y="3629"/>
                  </a:cubicBezTo>
                  <a:cubicBezTo>
                    <a:pt x="6386" y="3810"/>
                    <a:pt x="6693" y="4114"/>
                    <a:pt x="6854" y="4540"/>
                  </a:cubicBezTo>
                  <a:cubicBezTo>
                    <a:pt x="7017" y="4966"/>
                    <a:pt x="7016" y="5382"/>
                    <a:pt x="6852" y="5787"/>
                  </a:cubicBezTo>
                  <a:cubicBezTo>
                    <a:pt x="6670" y="6238"/>
                    <a:pt x="6372" y="6553"/>
                    <a:pt x="5959" y="6734"/>
                  </a:cubicBezTo>
                  <a:cubicBezTo>
                    <a:pt x="5750" y="6824"/>
                    <a:pt x="5539" y="6870"/>
                    <a:pt x="5323" y="6870"/>
                  </a:cubicBezTo>
                  <a:cubicBezTo>
                    <a:pt x="5112" y="6870"/>
                    <a:pt x="4898" y="6826"/>
                    <a:pt x="4681" y="6738"/>
                  </a:cubicBezTo>
                  <a:cubicBezTo>
                    <a:pt x="4241" y="6560"/>
                    <a:pt x="3930" y="6259"/>
                    <a:pt x="3749" y="5831"/>
                  </a:cubicBezTo>
                  <a:cubicBezTo>
                    <a:pt x="3568" y="5404"/>
                    <a:pt x="3566" y="4971"/>
                    <a:pt x="3744" y="4531"/>
                  </a:cubicBezTo>
                  <a:cubicBezTo>
                    <a:pt x="3921" y="4092"/>
                    <a:pt x="4212" y="3784"/>
                    <a:pt x="4618" y="3607"/>
                  </a:cubicBezTo>
                  <a:cubicBezTo>
                    <a:pt x="4813" y="3522"/>
                    <a:pt x="5015" y="3479"/>
                    <a:pt x="5225" y="3479"/>
                  </a:cubicBezTo>
                  <a:close/>
                  <a:moveTo>
                    <a:pt x="5151" y="1"/>
                  </a:moveTo>
                  <a:cubicBezTo>
                    <a:pt x="4946" y="1"/>
                    <a:pt x="4741" y="13"/>
                    <a:pt x="4536" y="36"/>
                  </a:cubicBezTo>
                  <a:cubicBezTo>
                    <a:pt x="3603" y="143"/>
                    <a:pt x="2773" y="460"/>
                    <a:pt x="2050" y="987"/>
                  </a:cubicBezTo>
                  <a:cubicBezTo>
                    <a:pt x="1326" y="1515"/>
                    <a:pt x="797" y="2189"/>
                    <a:pt x="465" y="3011"/>
                  </a:cubicBezTo>
                  <a:cubicBezTo>
                    <a:pt x="107" y="3900"/>
                    <a:pt x="1" y="4820"/>
                    <a:pt x="148" y="5771"/>
                  </a:cubicBezTo>
                  <a:cubicBezTo>
                    <a:pt x="294" y="6722"/>
                    <a:pt x="655" y="7579"/>
                    <a:pt x="1231" y="8341"/>
                  </a:cubicBezTo>
                  <a:cubicBezTo>
                    <a:pt x="1808" y="9104"/>
                    <a:pt x="2535" y="9663"/>
                    <a:pt x="3414" y="10018"/>
                  </a:cubicBezTo>
                  <a:cubicBezTo>
                    <a:pt x="4021" y="10263"/>
                    <a:pt x="4643" y="10386"/>
                    <a:pt x="5278" y="10386"/>
                  </a:cubicBezTo>
                  <a:cubicBezTo>
                    <a:pt x="5550" y="10386"/>
                    <a:pt x="5825" y="10363"/>
                    <a:pt x="6102" y="10318"/>
                  </a:cubicBezTo>
                  <a:cubicBezTo>
                    <a:pt x="7029" y="10167"/>
                    <a:pt x="7863" y="9797"/>
                    <a:pt x="8605" y="9206"/>
                  </a:cubicBezTo>
                  <a:cubicBezTo>
                    <a:pt x="9348" y="8615"/>
                    <a:pt x="9900" y="7874"/>
                    <a:pt x="10260" y="6985"/>
                  </a:cubicBezTo>
                  <a:cubicBezTo>
                    <a:pt x="10604" y="6129"/>
                    <a:pt x="10717" y="5267"/>
                    <a:pt x="10596" y="4398"/>
                  </a:cubicBezTo>
                  <a:cubicBezTo>
                    <a:pt x="10475" y="3531"/>
                    <a:pt x="10133" y="2747"/>
                    <a:pt x="9570" y="2049"/>
                  </a:cubicBezTo>
                  <a:cubicBezTo>
                    <a:pt x="9007" y="1350"/>
                    <a:pt x="8270" y="817"/>
                    <a:pt x="7357" y="448"/>
                  </a:cubicBezTo>
                  <a:cubicBezTo>
                    <a:pt x="6618" y="150"/>
                    <a:pt x="5883" y="1"/>
                    <a:pt x="5151" y="1"/>
                  </a:cubicBez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2137;p68">
              <a:extLst>
                <a:ext uri="{FF2B5EF4-FFF2-40B4-BE49-F238E27FC236}">
                  <a16:creationId xmlns:a16="http://schemas.microsoft.com/office/drawing/2014/main" id="{0E1B9850-33B0-4216-81BB-C5499CB57D9C}"/>
                </a:ext>
              </a:extLst>
            </p:cNvPr>
            <p:cNvSpPr/>
            <p:nvPr/>
          </p:nvSpPr>
          <p:spPr>
            <a:xfrm>
              <a:off x="7047050" y="1871025"/>
              <a:ext cx="311400" cy="409225"/>
            </a:xfrm>
            <a:custGeom>
              <a:avLst/>
              <a:gdLst/>
              <a:ahLst/>
              <a:cxnLst/>
              <a:rect l="l" t="t" r="r" b="b"/>
              <a:pathLst>
                <a:path w="12456" h="16369" extrusionOk="0">
                  <a:moveTo>
                    <a:pt x="7034" y="8798"/>
                  </a:moveTo>
                  <a:cubicBezTo>
                    <a:pt x="7281" y="8798"/>
                    <a:pt x="7534" y="8850"/>
                    <a:pt x="7793" y="8954"/>
                  </a:cubicBezTo>
                  <a:cubicBezTo>
                    <a:pt x="8243" y="9136"/>
                    <a:pt x="8563" y="9446"/>
                    <a:pt x="8753" y="9883"/>
                  </a:cubicBezTo>
                  <a:cubicBezTo>
                    <a:pt x="8943" y="10321"/>
                    <a:pt x="8950" y="10759"/>
                    <a:pt x="8773" y="11198"/>
                  </a:cubicBezTo>
                  <a:cubicBezTo>
                    <a:pt x="8549" y="11751"/>
                    <a:pt x="8227" y="12128"/>
                    <a:pt x="7804" y="12330"/>
                  </a:cubicBezTo>
                  <a:cubicBezTo>
                    <a:pt x="7592" y="12432"/>
                    <a:pt x="7370" y="12483"/>
                    <a:pt x="7138" y="12483"/>
                  </a:cubicBezTo>
                  <a:cubicBezTo>
                    <a:pt x="6910" y="12483"/>
                    <a:pt x="6673" y="12434"/>
                    <a:pt x="6427" y="12335"/>
                  </a:cubicBezTo>
                  <a:cubicBezTo>
                    <a:pt x="5931" y="12134"/>
                    <a:pt x="5585" y="11806"/>
                    <a:pt x="5388" y="11355"/>
                  </a:cubicBezTo>
                  <a:cubicBezTo>
                    <a:pt x="5191" y="10902"/>
                    <a:pt x="5192" y="10428"/>
                    <a:pt x="5392" y="9931"/>
                  </a:cubicBezTo>
                  <a:cubicBezTo>
                    <a:pt x="5589" y="9448"/>
                    <a:pt x="5914" y="9114"/>
                    <a:pt x="6368" y="8930"/>
                  </a:cubicBezTo>
                  <a:cubicBezTo>
                    <a:pt x="6585" y="8842"/>
                    <a:pt x="6807" y="8798"/>
                    <a:pt x="7034" y="8798"/>
                  </a:cubicBezTo>
                  <a:close/>
                  <a:moveTo>
                    <a:pt x="5473" y="1"/>
                  </a:moveTo>
                  <a:lnTo>
                    <a:pt x="1" y="13356"/>
                  </a:lnTo>
                  <a:lnTo>
                    <a:pt x="3549" y="14789"/>
                  </a:lnTo>
                  <a:lnTo>
                    <a:pt x="3843" y="14062"/>
                  </a:lnTo>
                  <a:cubicBezTo>
                    <a:pt x="4039" y="14482"/>
                    <a:pt x="4342" y="14875"/>
                    <a:pt x="4751" y="15244"/>
                  </a:cubicBezTo>
                  <a:cubicBezTo>
                    <a:pt x="5159" y="15612"/>
                    <a:pt x="5634" y="15904"/>
                    <a:pt x="6175" y="16123"/>
                  </a:cubicBezTo>
                  <a:cubicBezTo>
                    <a:pt x="6580" y="16287"/>
                    <a:pt x="7000" y="16369"/>
                    <a:pt x="7436" y="16369"/>
                  </a:cubicBezTo>
                  <a:cubicBezTo>
                    <a:pt x="7738" y="16369"/>
                    <a:pt x="8047" y="16329"/>
                    <a:pt x="8363" y="16250"/>
                  </a:cubicBezTo>
                  <a:cubicBezTo>
                    <a:pt x="9136" y="16058"/>
                    <a:pt x="9844" y="15666"/>
                    <a:pt x="10489" y="15076"/>
                  </a:cubicBezTo>
                  <a:cubicBezTo>
                    <a:pt x="11134" y="14484"/>
                    <a:pt x="11629" y="13760"/>
                    <a:pt x="11974" y="12904"/>
                  </a:cubicBezTo>
                  <a:cubicBezTo>
                    <a:pt x="12320" y="12047"/>
                    <a:pt x="12455" y="11172"/>
                    <a:pt x="12378" y="10277"/>
                  </a:cubicBezTo>
                  <a:cubicBezTo>
                    <a:pt x="12300" y="9380"/>
                    <a:pt x="12041" y="8581"/>
                    <a:pt x="11597" y="7877"/>
                  </a:cubicBezTo>
                  <a:cubicBezTo>
                    <a:pt x="11154" y="7174"/>
                    <a:pt x="10572" y="6678"/>
                    <a:pt x="9850" y="6387"/>
                  </a:cubicBezTo>
                  <a:cubicBezTo>
                    <a:pt x="9332" y="6178"/>
                    <a:pt x="8828" y="6057"/>
                    <a:pt x="8336" y="6022"/>
                  </a:cubicBezTo>
                  <a:cubicBezTo>
                    <a:pt x="8237" y="6015"/>
                    <a:pt x="8139" y="6011"/>
                    <a:pt x="8044" y="6011"/>
                  </a:cubicBezTo>
                  <a:cubicBezTo>
                    <a:pt x="7671" y="6011"/>
                    <a:pt x="7332" y="6064"/>
                    <a:pt x="7029" y="6171"/>
                  </a:cubicBezTo>
                  <a:lnTo>
                    <a:pt x="9097" y="1150"/>
                  </a:lnTo>
                  <a:lnTo>
                    <a:pt x="5473" y="1"/>
                  </a:lnTo>
                  <a:close/>
                </a:path>
              </a:pathLst>
            </a:custGeom>
            <a:solidFill>
              <a:srgbClr val="352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0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ro_mai_101">
            <a:extLst>
              <a:ext uri="{FF2B5EF4-FFF2-40B4-BE49-F238E27FC236}">
                <a16:creationId xmlns:a16="http://schemas.microsoft.com/office/drawing/2014/main" id="{CE22BB86-4D0E-4C2D-91AA-5831366B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23" y="2743200"/>
            <a:ext cx="319206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long ga">
            <a:extLst>
              <a:ext uri="{FF2B5EF4-FFF2-40B4-BE49-F238E27FC236}">
                <a16:creationId xmlns:a16="http://schemas.microsoft.com/office/drawing/2014/main" id="{351F4FF6-719E-4281-8D96-42AB3450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67" y="2771775"/>
            <a:ext cx="319206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1309trung2">
            <a:extLst>
              <a:ext uri="{FF2B5EF4-FFF2-40B4-BE49-F238E27FC236}">
                <a16:creationId xmlns:a16="http://schemas.microsoft.com/office/drawing/2014/main" id="{6094BD6F-7847-4122-BBA6-89182B42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68" y="628650"/>
            <a:ext cx="31932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21EAB2C9-E5B4-4E02-8022-56D3B613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633" y="4572001"/>
            <a:ext cx="24324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 trứng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CA3D517F-67BF-4B87-9E80-DC3195C76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767" y="4629151"/>
            <a:ext cx="31158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95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 xào thập cẩm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69E3AA6A-A16E-46E0-9FE5-FC17FF60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1" y="171451"/>
            <a:ext cx="9121379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95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 ĂN CHẾ BIẾN TỪ TRỨNG GÀ</a:t>
            </a:r>
            <a:r>
              <a:rPr lang="en-US" altLang="en-US" sz="195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BD6E77B5-4E8D-4EAF-8DE2-0E5F89B91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596" y="2228850"/>
            <a:ext cx="2963465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14" name="Line 10">
            <a:extLst>
              <a:ext uri="{FF2B5EF4-FFF2-40B4-BE49-F238E27FC236}">
                <a16:creationId xmlns:a16="http://schemas.microsoft.com/office/drawing/2014/main" id="{CF353605-A2D7-404E-8437-CDC7B30229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9530" y="2228850"/>
            <a:ext cx="2888456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15" name="Line 11">
            <a:extLst>
              <a:ext uri="{FF2B5EF4-FFF2-40B4-BE49-F238E27FC236}">
                <a16:creationId xmlns:a16="http://schemas.microsoft.com/office/drawing/2014/main" id="{6D34D38B-F22E-4BFE-B857-ADF861F5C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796" y="22288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BAAEE8FD-2077-4C00-A520-54B3E8B5CA49}"/>
              </a:ext>
            </a:extLst>
          </p:cNvPr>
          <p:cNvGrpSpPr>
            <a:grpSpLocks/>
          </p:cNvGrpSpPr>
          <p:nvPr/>
        </p:nvGrpSpPr>
        <p:grpSpPr bwMode="auto">
          <a:xfrm>
            <a:off x="87511" y="2800350"/>
            <a:ext cx="2659856" cy="2164557"/>
            <a:chOff x="0" y="600"/>
            <a:chExt cx="1680" cy="1818"/>
          </a:xfrm>
        </p:grpSpPr>
        <p:pic>
          <p:nvPicPr>
            <p:cNvPr id="9229" name="Picture 13" descr="thitkhotau">
              <a:extLst>
                <a:ext uri="{FF2B5EF4-FFF2-40B4-BE49-F238E27FC236}">
                  <a16:creationId xmlns:a16="http://schemas.microsoft.com/office/drawing/2014/main" id="{38E21A4A-7639-4D9A-84DE-084F5D356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0"/>
              <a:ext cx="168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14">
              <a:extLst>
                <a:ext uri="{FF2B5EF4-FFF2-40B4-BE49-F238E27FC236}">
                  <a16:creationId xmlns:a16="http://schemas.microsoft.com/office/drawing/2014/main" id="{24150089-485A-4EFF-ABB3-8B452F3FB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088"/>
              <a:ext cx="15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950" b="1" kern="120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Trøng kho tàu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9C9F51C4-9014-4656-A28E-D8C03A2CE2B5}"/>
              </a:ext>
            </a:extLst>
          </p:cNvPr>
          <p:cNvGrpSpPr>
            <a:grpSpLocks/>
          </p:cNvGrpSpPr>
          <p:nvPr/>
        </p:nvGrpSpPr>
        <p:grpSpPr bwMode="auto">
          <a:xfrm>
            <a:off x="239911" y="571500"/>
            <a:ext cx="8551069" cy="4274344"/>
            <a:chOff x="192" y="528"/>
            <a:chExt cx="5400" cy="3648"/>
          </a:xfrm>
        </p:grpSpPr>
        <p:pic>
          <p:nvPicPr>
            <p:cNvPr id="10251" name="Picture 4" descr="hot%20ga%20nuong%20thai%20lan%201">
              <a:extLst>
                <a:ext uri="{FF2B5EF4-FFF2-40B4-BE49-F238E27FC236}">
                  <a16:creationId xmlns:a16="http://schemas.microsoft.com/office/drawing/2014/main" id="{293F6343-EAF0-4C6A-AC7A-800EC1889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" descr="172136PhoGa">
              <a:extLst>
                <a:ext uri="{FF2B5EF4-FFF2-40B4-BE49-F238E27FC236}">
                  <a16:creationId xmlns:a16="http://schemas.microsoft.com/office/drawing/2014/main" id="{CD25D62D-DF82-4C3F-81E2-9B3580F4E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72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6">
              <a:extLst>
                <a:ext uri="{FF2B5EF4-FFF2-40B4-BE49-F238E27FC236}">
                  <a16:creationId xmlns:a16="http://schemas.microsoft.com/office/drawing/2014/main" id="{391009AD-967A-4214-938A-85AF8B0A2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2400"/>
              <a:ext cx="1728" cy="1776"/>
              <a:chOff x="4416" y="2112"/>
              <a:chExt cx="1248" cy="912"/>
            </a:xfrm>
          </p:grpSpPr>
          <p:grpSp>
            <p:nvGrpSpPr>
              <p:cNvPr id="10259" name="Group 7">
                <a:extLst>
                  <a:ext uri="{FF2B5EF4-FFF2-40B4-BE49-F238E27FC236}">
                    <a16:creationId xmlns:a16="http://schemas.microsoft.com/office/drawing/2014/main" id="{9BCA4625-618A-46A6-B436-93D18705AE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2112"/>
                <a:ext cx="1248" cy="912"/>
                <a:chOff x="144" y="0"/>
                <a:chExt cx="1356" cy="1206"/>
              </a:xfrm>
            </p:grpSpPr>
            <p:pic>
              <p:nvPicPr>
                <p:cNvPr id="10261" name="Picture 8" descr="2008-11-30_160044">
                  <a:extLst>
                    <a:ext uri="{FF2B5EF4-FFF2-40B4-BE49-F238E27FC236}">
                      <a16:creationId xmlns:a16="http://schemas.microsoft.com/office/drawing/2014/main" id="{6700739E-BA7E-48FD-AA74-13F55FDF3C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0"/>
                  <a:ext cx="1356" cy="1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2" name="WordArt 9">
                  <a:extLst>
                    <a:ext uri="{FF2B5EF4-FFF2-40B4-BE49-F238E27FC236}">
                      <a16:creationId xmlns:a16="http://schemas.microsoft.com/office/drawing/2014/main" id="{DEB2DFBF-283E-4953-B016-301D04DF13B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2" y="144"/>
                  <a:ext cx="1200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Inflate">
                    <a:avLst>
                      <a:gd name="adj" fmla="val 13634"/>
                    </a:avLst>
                  </a:prstTxWarp>
                  <a:scene3d>
                    <a:camera prst="legacyPerspectiveTopRight"/>
                    <a:lightRig rig="legacyHarsh3" dir="b"/>
                  </a:scene3d>
                  <a:sp3d extrusionH="887400" prstMaterial="legacyMatte">
                    <a:extrusionClr>
                      <a:srgbClr val="FF6600"/>
                    </a:extrusionClr>
                    <a:contourClr>
                      <a:srgbClr val="FFE701"/>
                    </a:contourClr>
                  </a:sp3d>
                </a:bodyPr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2700" b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E701"/>
                          </a:gs>
                          <a:gs pos="100000">
                            <a:srgbClr val="FE3E02"/>
                          </a:gs>
                        </a:gsLst>
                        <a:lin ang="5400000" scaled="1"/>
                      </a:gra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b¸nh trøng</a:t>
                  </a:r>
                </a:p>
              </p:txBody>
            </p:sp>
          </p:grpSp>
          <p:sp>
            <p:nvSpPr>
              <p:cNvPr id="10260" name="Rectangle 10">
                <a:extLst>
                  <a:ext uri="{FF2B5EF4-FFF2-40B4-BE49-F238E27FC236}">
                    <a16:creationId xmlns:a16="http://schemas.microsoft.com/office/drawing/2014/main" id="{C2D36A1B-179E-46F2-B750-A0E7D8BF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29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3333FF"/>
                    </a:solidFill>
                    <a:latin typeface=".VnTifani HeavyH" panose="020B7200000000000000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0254" name="Group 11">
              <a:extLst>
                <a:ext uri="{FF2B5EF4-FFF2-40B4-BE49-F238E27FC236}">
                  <a16:creationId xmlns:a16="http://schemas.microsoft.com/office/drawing/2014/main" id="{C589ED95-C240-433C-A7A9-B8584BBAC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2352"/>
              <a:ext cx="1632" cy="1824"/>
              <a:chOff x="4800" y="1104"/>
              <a:chExt cx="864" cy="1008"/>
            </a:xfrm>
          </p:grpSpPr>
          <p:pic>
            <p:nvPicPr>
              <p:cNvPr id="10257" name="Picture 12" descr="2008-11-28_141255">
                <a:extLst>
                  <a:ext uri="{FF2B5EF4-FFF2-40B4-BE49-F238E27FC236}">
                    <a16:creationId xmlns:a16="http://schemas.microsoft.com/office/drawing/2014/main" id="{AB740DB4-0FDD-472B-ABCA-1E4E59618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104"/>
                <a:ext cx="86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Rectangle 13">
                <a:extLst>
                  <a:ext uri="{FF2B5EF4-FFF2-40B4-BE49-F238E27FC236}">
                    <a16:creationId xmlns:a16="http://schemas.microsoft.com/office/drawing/2014/main" id="{235F797C-EF19-4B4F-BCB4-2718E8FEB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29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>
                    <a:solidFill>
                      <a:srgbClr val="3333FF"/>
                    </a:solidFill>
                    <a:latin typeface=".VnTifani HeavyH" panose="020B7200000000000000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pic>
          <p:nvPicPr>
            <p:cNvPr id="10255" name="Picture 14" descr="ga">
              <a:extLst>
                <a:ext uri="{FF2B5EF4-FFF2-40B4-BE49-F238E27FC236}">
                  <a16:creationId xmlns:a16="http://schemas.microsoft.com/office/drawing/2014/main" id="{9BBFD436-10CC-41BB-8E2C-4492FC04D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28"/>
              <a:ext cx="196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5" descr="PPT4">
              <a:extLst>
                <a:ext uri="{FF2B5EF4-FFF2-40B4-BE49-F238E27FC236}">
                  <a16:creationId xmlns:a16="http://schemas.microsoft.com/office/drawing/2014/main" id="{9C286820-AD40-4BE5-B88D-C82447087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6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92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3" name="Text Box 16">
            <a:extLst>
              <a:ext uri="{FF2B5EF4-FFF2-40B4-BE49-F238E27FC236}">
                <a16:creationId xmlns:a16="http://schemas.microsoft.com/office/drawing/2014/main" id="{2DE6E964-11C9-4BF3-886E-B8166572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70" y="2457450"/>
            <a:ext cx="1824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Ca-ri gà</a:t>
            </a:r>
          </a:p>
        </p:txBody>
      </p:sp>
      <p:sp>
        <p:nvSpPr>
          <p:cNvPr id="10244" name="Text Box 17">
            <a:extLst>
              <a:ext uri="{FF2B5EF4-FFF2-40B4-BE49-F238E27FC236}">
                <a16:creationId xmlns:a16="http://schemas.microsoft.com/office/drawing/2014/main" id="{79C225A9-69F1-4561-BBF9-91CE85B5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986" y="2420541"/>
            <a:ext cx="1671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gà luộc</a:t>
            </a:r>
          </a:p>
        </p:txBody>
      </p:sp>
      <p:sp>
        <p:nvSpPr>
          <p:cNvPr id="10245" name="Text Box 18">
            <a:extLst>
              <a:ext uri="{FF2B5EF4-FFF2-40B4-BE49-F238E27FC236}">
                <a16:creationId xmlns:a16="http://schemas.microsoft.com/office/drawing/2014/main" id="{CA023B4A-C33B-4861-B755-0987C4A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133" y="2426494"/>
            <a:ext cx="2584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 gà luộc</a:t>
            </a:r>
          </a:p>
        </p:txBody>
      </p:sp>
      <p:sp>
        <p:nvSpPr>
          <p:cNvPr id="10246" name="Text Box 19">
            <a:extLst>
              <a:ext uri="{FF2B5EF4-FFF2-40B4-BE49-F238E27FC236}">
                <a16:creationId xmlns:a16="http://schemas.microsoft.com/office/drawing/2014/main" id="{585CA53D-7500-435C-B432-04026873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20" y="4800600"/>
            <a:ext cx="21276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 gà</a:t>
            </a:r>
          </a:p>
        </p:txBody>
      </p:sp>
      <p:sp>
        <p:nvSpPr>
          <p:cNvPr id="10247" name="Text Box 20">
            <a:extLst>
              <a:ext uri="{FF2B5EF4-FFF2-40B4-BE49-F238E27FC236}">
                <a16:creationId xmlns:a16="http://schemas.microsoft.com/office/drawing/2014/main" id="{F4DAEF60-B597-468A-92C4-C44927E4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877" y="4780360"/>
            <a:ext cx="27360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Bánh trứng</a:t>
            </a:r>
          </a:p>
        </p:txBody>
      </p:sp>
      <p:sp>
        <p:nvSpPr>
          <p:cNvPr id="10248" name="Text Box 21">
            <a:extLst>
              <a:ext uri="{FF2B5EF4-FFF2-40B4-BE49-F238E27FC236}">
                <a16:creationId xmlns:a16="http://schemas.microsoft.com/office/drawing/2014/main" id="{CF0D4EA5-267C-4B32-B139-883A5086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134" y="4800600"/>
            <a:ext cx="2774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Thịt gà hộp</a:t>
            </a:r>
          </a:p>
        </p:txBody>
      </p:sp>
      <p:sp>
        <p:nvSpPr>
          <p:cNvPr id="10249" name="Text Box 22">
            <a:extLst>
              <a:ext uri="{FF2B5EF4-FFF2-40B4-BE49-F238E27FC236}">
                <a16:creationId xmlns:a16="http://schemas.microsoft.com/office/drawing/2014/main" id="{79075AF7-CB7D-4CA4-9F4A-F0B48BB79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80" y="114300"/>
            <a:ext cx="60019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Các sản phẩm được chế biến từ thịt gà và trứng gà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531</Words>
  <Application>Microsoft Office PowerPoint</Application>
  <PresentationFormat>On-screen Show (16:9)</PresentationFormat>
  <Paragraphs>87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Jua</vt:lpstr>
      <vt:lpstr>Times New Roman</vt:lpstr>
      <vt:lpstr>.VnTifani HeavyH</vt:lpstr>
      <vt:lpstr>Wingdings</vt:lpstr>
      <vt:lpstr>Times</vt:lpstr>
      <vt:lpstr>Quicksand Light</vt:lpstr>
      <vt:lpstr>Arial</vt:lpstr>
      <vt:lpstr>Nature Activities Binder by Slidesgo</vt:lpstr>
      <vt:lpstr>Default Design</vt:lpstr>
      <vt:lpstr>Lợi ích của việc nuôi gà  </vt:lpstr>
      <vt:lpstr>Khởi động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tả người  (Tả hoạt động)</dc:title>
  <dc:creator>IMNHUNGNHINH</dc:creator>
  <cp:lastModifiedBy>Admin</cp:lastModifiedBy>
  <cp:revision>11</cp:revision>
  <dcterms:modified xsi:type="dcterms:W3CDTF">2021-09-14T16:37:26Z</dcterms:modified>
</cp:coreProperties>
</file>