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tags/tag3.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521" r:id="rId2"/>
    <p:sldId id="553" r:id="rId3"/>
    <p:sldId id="522" r:id="rId4"/>
    <p:sldId id="515" r:id="rId5"/>
    <p:sldId id="523" r:id="rId6"/>
    <p:sldId id="524" r:id="rId7"/>
    <p:sldId id="539" r:id="rId8"/>
    <p:sldId id="306" r:id="rId9"/>
    <p:sldId id="540" r:id="rId10"/>
    <p:sldId id="530" r:id="rId11"/>
    <p:sldId id="541" r:id="rId12"/>
    <p:sldId id="548" r:id="rId13"/>
    <p:sldId id="542" r:id="rId14"/>
    <p:sldId id="516" r:id="rId15"/>
    <p:sldId id="543" r:id="rId16"/>
    <p:sldId id="544" r:id="rId17"/>
    <p:sldId id="545" r:id="rId18"/>
    <p:sldId id="526" r:id="rId19"/>
    <p:sldId id="532" r:id="rId20"/>
    <p:sldId id="534" r:id="rId21"/>
    <p:sldId id="549" r:id="rId22"/>
    <p:sldId id="550" r:id="rId23"/>
    <p:sldId id="551" r:id="rId24"/>
    <p:sldId id="552" r:id="rId25"/>
    <p:sldId id="537" r:id="rId26"/>
    <p:sldId id="538" r:id="rId27"/>
    <p:sldId id="535" r:id="rId28"/>
    <p:sldId id="554" r:id="rId29"/>
    <p:sldId id="555" r:id="rId30"/>
    <p:sldId id="260" r:id="rId31"/>
    <p:sldId id="268" r:id="rId32"/>
    <p:sldId id="294" r:id="rId33"/>
    <p:sldId id="297" r:id="rId34"/>
    <p:sldId id="520" r:id="rId3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6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9T14:39:34.726"/>
    </inkml:context>
    <inkml:brush xml:id="br0">
      <inkml:brushProperty name="width" value="0.05" units="cm"/>
      <inkml:brushProperty name="height" value="0.05" units="cm"/>
    </inkml:brush>
  </inkml:definitions>
  <inkml:trace contextRef="#ctx0" brushRef="#br0">1 1 24575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E3C934-BB16-4CBC-B046-BDD51DB9F608}" type="datetimeFigureOut">
              <a:rPr lang="vi-VN" smtClean="0"/>
              <a:t>12/10/2022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7A55F-A5D4-4CFC-9AAC-43BCD0344F98}" type="slidenum">
              <a:rPr lang="vi-VN" smtClean="0"/>
              <a:t>‹#›</a:t>
            </a:fld>
            <a:endParaRPr lang="vi-VN"/>
          </a:p>
        </p:txBody>
      </p:sp>
    </p:spTree>
    <p:extLst>
      <p:ext uri="{BB962C8B-B14F-4D97-AF65-F5344CB8AC3E}">
        <p14:creationId xmlns:p14="http://schemas.microsoft.com/office/powerpoint/2010/main" val="511702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428766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3835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8784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57420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72571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256216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8790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5948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56901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6464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28156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61467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43147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9529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065AA0-FE20-5EA7-D30D-8AC39FA770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E220CDB1-314D-55AF-9E49-305ABB414C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5D822A1A-8677-BC87-4940-02C52D853984}"/>
              </a:ext>
            </a:extLst>
          </p:cNvPr>
          <p:cNvSpPr>
            <a:spLocks noGrp="1"/>
          </p:cNvSpPr>
          <p:nvPr>
            <p:ph type="dt" sz="half" idx="10"/>
          </p:nvPr>
        </p:nvSpPr>
        <p:spPr/>
        <p:txBody>
          <a:bodyPr/>
          <a:lstStyle/>
          <a:p>
            <a:fld id="{56767602-E229-40CE-A216-D129BC879628}" type="datetimeFigureOut">
              <a:rPr lang="vi-VN" smtClean="0"/>
              <a:t>12/10/2022</a:t>
            </a:fld>
            <a:endParaRPr lang="vi-VN"/>
          </a:p>
        </p:txBody>
      </p:sp>
      <p:sp>
        <p:nvSpPr>
          <p:cNvPr id="5" name="Footer Placeholder 4">
            <a:extLst>
              <a:ext uri="{FF2B5EF4-FFF2-40B4-BE49-F238E27FC236}">
                <a16:creationId xmlns:a16="http://schemas.microsoft.com/office/drawing/2014/main" xmlns="" id="{87E3CC67-6BAE-1DFF-64C5-B400157696C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F440BCDA-13BA-D815-497E-3F37AF63F18A}"/>
              </a:ext>
            </a:extLst>
          </p:cNvPr>
          <p:cNvSpPr>
            <a:spLocks noGrp="1"/>
          </p:cNvSpPr>
          <p:nvPr>
            <p:ph type="sldNum" sz="quarter" idx="12"/>
          </p:nvPr>
        </p:nvSpPr>
        <p:spPr/>
        <p:txBody>
          <a:bodyPr/>
          <a:lstStyle/>
          <a:p>
            <a:fld id="{EA91F762-9693-4D62-A2EF-AF8C0CBFF1D5}" type="slidenum">
              <a:rPr lang="vi-VN" smtClean="0"/>
              <a:t>‹#›</a:t>
            </a:fld>
            <a:endParaRPr lang="vi-VN"/>
          </a:p>
        </p:txBody>
      </p:sp>
    </p:spTree>
    <p:extLst>
      <p:ext uri="{BB962C8B-B14F-4D97-AF65-F5344CB8AC3E}">
        <p14:creationId xmlns:p14="http://schemas.microsoft.com/office/powerpoint/2010/main" val="1188096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CAD268-D642-AA49-3F8D-87C7586F71B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04CEB15C-5BDD-ADC9-5E1D-9694701898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2B9CB02A-BC69-A16D-5287-A48BB080504E}"/>
              </a:ext>
            </a:extLst>
          </p:cNvPr>
          <p:cNvSpPr>
            <a:spLocks noGrp="1"/>
          </p:cNvSpPr>
          <p:nvPr>
            <p:ph type="dt" sz="half" idx="10"/>
          </p:nvPr>
        </p:nvSpPr>
        <p:spPr/>
        <p:txBody>
          <a:bodyPr/>
          <a:lstStyle/>
          <a:p>
            <a:fld id="{56767602-E229-40CE-A216-D129BC879628}" type="datetimeFigureOut">
              <a:rPr lang="vi-VN" smtClean="0"/>
              <a:t>12/10/2022</a:t>
            </a:fld>
            <a:endParaRPr lang="vi-VN"/>
          </a:p>
        </p:txBody>
      </p:sp>
      <p:sp>
        <p:nvSpPr>
          <p:cNvPr id="5" name="Footer Placeholder 4">
            <a:extLst>
              <a:ext uri="{FF2B5EF4-FFF2-40B4-BE49-F238E27FC236}">
                <a16:creationId xmlns:a16="http://schemas.microsoft.com/office/drawing/2014/main" xmlns="" id="{E444EBA8-E4D1-36F0-CBA8-E8A8052C666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BBC7ACB0-202A-0662-46C8-6FF91C70007F}"/>
              </a:ext>
            </a:extLst>
          </p:cNvPr>
          <p:cNvSpPr>
            <a:spLocks noGrp="1"/>
          </p:cNvSpPr>
          <p:nvPr>
            <p:ph type="sldNum" sz="quarter" idx="12"/>
          </p:nvPr>
        </p:nvSpPr>
        <p:spPr/>
        <p:txBody>
          <a:bodyPr/>
          <a:lstStyle/>
          <a:p>
            <a:fld id="{EA91F762-9693-4D62-A2EF-AF8C0CBFF1D5}" type="slidenum">
              <a:rPr lang="vi-VN" smtClean="0"/>
              <a:t>‹#›</a:t>
            </a:fld>
            <a:endParaRPr lang="vi-VN"/>
          </a:p>
        </p:txBody>
      </p:sp>
    </p:spTree>
    <p:extLst>
      <p:ext uri="{BB962C8B-B14F-4D97-AF65-F5344CB8AC3E}">
        <p14:creationId xmlns:p14="http://schemas.microsoft.com/office/powerpoint/2010/main" val="1835511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4CE6CB6-846C-C8BE-697A-FDC45CCBC5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2015D07A-D215-1EDF-C4A2-F642249169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AE1DA976-2085-DCB1-F389-B8CFB073FFBD}"/>
              </a:ext>
            </a:extLst>
          </p:cNvPr>
          <p:cNvSpPr>
            <a:spLocks noGrp="1"/>
          </p:cNvSpPr>
          <p:nvPr>
            <p:ph type="dt" sz="half" idx="10"/>
          </p:nvPr>
        </p:nvSpPr>
        <p:spPr/>
        <p:txBody>
          <a:bodyPr/>
          <a:lstStyle/>
          <a:p>
            <a:fld id="{56767602-E229-40CE-A216-D129BC879628}" type="datetimeFigureOut">
              <a:rPr lang="vi-VN" smtClean="0"/>
              <a:t>12/10/2022</a:t>
            </a:fld>
            <a:endParaRPr lang="vi-VN"/>
          </a:p>
        </p:txBody>
      </p:sp>
      <p:sp>
        <p:nvSpPr>
          <p:cNvPr id="5" name="Footer Placeholder 4">
            <a:extLst>
              <a:ext uri="{FF2B5EF4-FFF2-40B4-BE49-F238E27FC236}">
                <a16:creationId xmlns:a16="http://schemas.microsoft.com/office/drawing/2014/main" xmlns="" id="{3D7B9BAD-1520-5EEA-AEDA-BBAAC864898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A6080829-481E-61AC-44A1-72E7DFA58F62}"/>
              </a:ext>
            </a:extLst>
          </p:cNvPr>
          <p:cNvSpPr>
            <a:spLocks noGrp="1"/>
          </p:cNvSpPr>
          <p:nvPr>
            <p:ph type="sldNum" sz="quarter" idx="12"/>
          </p:nvPr>
        </p:nvSpPr>
        <p:spPr/>
        <p:txBody>
          <a:bodyPr/>
          <a:lstStyle/>
          <a:p>
            <a:fld id="{EA91F762-9693-4D62-A2EF-AF8C0CBFF1D5}" type="slidenum">
              <a:rPr lang="vi-VN" smtClean="0"/>
              <a:t>‹#›</a:t>
            </a:fld>
            <a:endParaRPr lang="vi-VN"/>
          </a:p>
        </p:txBody>
      </p:sp>
    </p:spTree>
    <p:extLst>
      <p:ext uri="{BB962C8B-B14F-4D97-AF65-F5344CB8AC3E}">
        <p14:creationId xmlns:p14="http://schemas.microsoft.com/office/powerpoint/2010/main" val="3955910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54142521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3088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49310F-3CC1-B6C3-D6E8-BF9BA161757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6BF3C335-99BD-DA75-281E-DBB006D4A6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0E6CD0EB-D958-DEB5-CA2E-D0AD242C7BE0}"/>
              </a:ext>
            </a:extLst>
          </p:cNvPr>
          <p:cNvSpPr>
            <a:spLocks noGrp="1"/>
          </p:cNvSpPr>
          <p:nvPr>
            <p:ph type="dt" sz="half" idx="10"/>
          </p:nvPr>
        </p:nvSpPr>
        <p:spPr/>
        <p:txBody>
          <a:bodyPr/>
          <a:lstStyle/>
          <a:p>
            <a:fld id="{56767602-E229-40CE-A216-D129BC879628}" type="datetimeFigureOut">
              <a:rPr lang="vi-VN" smtClean="0"/>
              <a:t>12/10/2022</a:t>
            </a:fld>
            <a:endParaRPr lang="vi-VN"/>
          </a:p>
        </p:txBody>
      </p:sp>
      <p:sp>
        <p:nvSpPr>
          <p:cNvPr id="5" name="Footer Placeholder 4">
            <a:extLst>
              <a:ext uri="{FF2B5EF4-FFF2-40B4-BE49-F238E27FC236}">
                <a16:creationId xmlns:a16="http://schemas.microsoft.com/office/drawing/2014/main" xmlns="" id="{3BF1BD13-C300-FBDD-B5CE-4742500551F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C474939C-4955-F3CE-7984-32A143D56642}"/>
              </a:ext>
            </a:extLst>
          </p:cNvPr>
          <p:cNvSpPr>
            <a:spLocks noGrp="1"/>
          </p:cNvSpPr>
          <p:nvPr>
            <p:ph type="sldNum" sz="quarter" idx="12"/>
          </p:nvPr>
        </p:nvSpPr>
        <p:spPr/>
        <p:txBody>
          <a:bodyPr/>
          <a:lstStyle/>
          <a:p>
            <a:fld id="{EA91F762-9693-4D62-A2EF-AF8C0CBFF1D5}" type="slidenum">
              <a:rPr lang="vi-VN" smtClean="0"/>
              <a:t>‹#›</a:t>
            </a:fld>
            <a:endParaRPr lang="vi-VN"/>
          </a:p>
        </p:txBody>
      </p:sp>
    </p:spTree>
    <p:extLst>
      <p:ext uri="{BB962C8B-B14F-4D97-AF65-F5344CB8AC3E}">
        <p14:creationId xmlns:p14="http://schemas.microsoft.com/office/powerpoint/2010/main" val="705335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20C405-2D9E-6EBD-3006-E5553101C0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99B292CF-C7AA-3E46-FBA7-26870E1CB2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6C32C9F-12F9-05B0-BC2D-527554E3250E}"/>
              </a:ext>
            </a:extLst>
          </p:cNvPr>
          <p:cNvSpPr>
            <a:spLocks noGrp="1"/>
          </p:cNvSpPr>
          <p:nvPr>
            <p:ph type="dt" sz="half" idx="10"/>
          </p:nvPr>
        </p:nvSpPr>
        <p:spPr/>
        <p:txBody>
          <a:bodyPr/>
          <a:lstStyle/>
          <a:p>
            <a:fld id="{56767602-E229-40CE-A216-D129BC879628}" type="datetimeFigureOut">
              <a:rPr lang="vi-VN" smtClean="0"/>
              <a:t>12/10/2022</a:t>
            </a:fld>
            <a:endParaRPr lang="vi-VN"/>
          </a:p>
        </p:txBody>
      </p:sp>
      <p:sp>
        <p:nvSpPr>
          <p:cNvPr id="5" name="Footer Placeholder 4">
            <a:extLst>
              <a:ext uri="{FF2B5EF4-FFF2-40B4-BE49-F238E27FC236}">
                <a16:creationId xmlns:a16="http://schemas.microsoft.com/office/drawing/2014/main" xmlns="" id="{8303BE8C-C390-7DC2-7C6A-20BCEF5B362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3856EB4A-D80C-9BDD-73AA-D7CC01552086}"/>
              </a:ext>
            </a:extLst>
          </p:cNvPr>
          <p:cNvSpPr>
            <a:spLocks noGrp="1"/>
          </p:cNvSpPr>
          <p:nvPr>
            <p:ph type="sldNum" sz="quarter" idx="12"/>
          </p:nvPr>
        </p:nvSpPr>
        <p:spPr/>
        <p:txBody>
          <a:bodyPr/>
          <a:lstStyle/>
          <a:p>
            <a:fld id="{EA91F762-9693-4D62-A2EF-AF8C0CBFF1D5}" type="slidenum">
              <a:rPr lang="vi-VN" smtClean="0"/>
              <a:t>‹#›</a:t>
            </a:fld>
            <a:endParaRPr lang="vi-VN"/>
          </a:p>
        </p:txBody>
      </p:sp>
    </p:spTree>
    <p:extLst>
      <p:ext uri="{BB962C8B-B14F-4D97-AF65-F5344CB8AC3E}">
        <p14:creationId xmlns:p14="http://schemas.microsoft.com/office/powerpoint/2010/main" val="1353637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FF9E90-8196-39EC-EA5D-A5AFF637005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8F18E3E6-3DBD-058C-3A96-42FD9A1BAD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AE65AD14-2E41-F714-13DC-BC752F3B8D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18F8E0AD-BD4B-76BD-C9EC-B31F49CB7959}"/>
              </a:ext>
            </a:extLst>
          </p:cNvPr>
          <p:cNvSpPr>
            <a:spLocks noGrp="1"/>
          </p:cNvSpPr>
          <p:nvPr>
            <p:ph type="dt" sz="half" idx="10"/>
          </p:nvPr>
        </p:nvSpPr>
        <p:spPr/>
        <p:txBody>
          <a:bodyPr/>
          <a:lstStyle/>
          <a:p>
            <a:fld id="{56767602-E229-40CE-A216-D129BC879628}" type="datetimeFigureOut">
              <a:rPr lang="vi-VN" smtClean="0"/>
              <a:t>12/10/2022</a:t>
            </a:fld>
            <a:endParaRPr lang="vi-VN"/>
          </a:p>
        </p:txBody>
      </p:sp>
      <p:sp>
        <p:nvSpPr>
          <p:cNvPr id="6" name="Footer Placeholder 5">
            <a:extLst>
              <a:ext uri="{FF2B5EF4-FFF2-40B4-BE49-F238E27FC236}">
                <a16:creationId xmlns:a16="http://schemas.microsoft.com/office/drawing/2014/main" xmlns="" id="{1F55AFB3-C190-BBDD-3E25-3E06A753840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412C38DF-D3A2-0748-2054-83BE1E72747A}"/>
              </a:ext>
            </a:extLst>
          </p:cNvPr>
          <p:cNvSpPr>
            <a:spLocks noGrp="1"/>
          </p:cNvSpPr>
          <p:nvPr>
            <p:ph type="sldNum" sz="quarter" idx="12"/>
          </p:nvPr>
        </p:nvSpPr>
        <p:spPr/>
        <p:txBody>
          <a:bodyPr/>
          <a:lstStyle/>
          <a:p>
            <a:fld id="{EA91F762-9693-4D62-A2EF-AF8C0CBFF1D5}" type="slidenum">
              <a:rPr lang="vi-VN" smtClean="0"/>
              <a:t>‹#›</a:t>
            </a:fld>
            <a:endParaRPr lang="vi-VN"/>
          </a:p>
        </p:txBody>
      </p:sp>
    </p:spTree>
    <p:extLst>
      <p:ext uri="{BB962C8B-B14F-4D97-AF65-F5344CB8AC3E}">
        <p14:creationId xmlns:p14="http://schemas.microsoft.com/office/powerpoint/2010/main" val="238707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0D57F4-FF61-B108-DA4C-D77578A7C3FF}"/>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4F2C42A7-C4A5-D42B-FE62-6B5AEF271D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DE03222-2C15-CE9F-FC0B-4803C4BC46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C9A16B8F-A58B-8856-FB28-E01386C313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89C6FA5-226A-FA48-7BBC-E4D271241E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9B17413B-98EC-BA8F-65D0-2E4BCCD7E2E6}"/>
              </a:ext>
            </a:extLst>
          </p:cNvPr>
          <p:cNvSpPr>
            <a:spLocks noGrp="1"/>
          </p:cNvSpPr>
          <p:nvPr>
            <p:ph type="dt" sz="half" idx="10"/>
          </p:nvPr>
        </p:nvSpPr>
        <p:spPr/>
        <p:txBody>
          <a:bodyPr/>
          <a:lstStyle/>
          <a:p>
            <a:fld id="{56767602-E229-40CE-A216-D129BC879628}" type="datetimeFigureOut">
              <a:rPr lang="vi-VN" smtClean="0"/>
              <a:t>12/10/2022</a:t>
            </a:fld>
            <a:endParaRPr lang="vi-VN"/>
          </a:p>
        </p:txBody>
      </p:sp>
      <p:sp>
        <p:nvSpPr>
          <p:cNvPr id="8" name="Footer Placeholder 7">
            <a:extLst>
              <a:ext uri="{FF2B5EF4-FFF2-40B4-BE49-F238E27FC236}">
                <a16:creationId xmlns:a16="http://schemas.microsoft.com/office/drawing/2014/main" xmlns="" id="{6ACC1A27-DF07-C460-2E9B-5B7F2996245A}"/>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22284B90-41EB-FF94-D59F-4D51E57AEB8B}"/>
              </a:ext>
            </a:extLst>
          </p:cNvPr>
          <p:cNvSpPr>
            <a:spLocks noGrp="1"/>
          </p:cNvSpPr>
          <p:nvPr>
            <p:ph type="sldNum" sz="quarter" idx="12"/>
          </p:nvPr>
        </p:nvSpPr>
        <p:spPr/>
        <p:txBody>
          <a:bodyPr/>
          <a:lstStyle/>
          <a:p>
            <a:fld id="{EA91F762-9693-4D62-A2EF-AF8C0CBFF1D5}" type="slidenum">
              <a:rPr lang="vi-VN" smtClean="0"/>
              <a:t>‹#›</a:t>
            </a:fld>
            <a:endParaRPr lang="vi-VN"/>
          </a:p>
        </p:txBody>
      </p:sp>
    </p:spTree>
    <p:extLst>
      <p:ext uri="{BB962C8B-B14F-4D97-AF65-F5344CB8AC3E}">
        <p14:creationId xmlns:p14="http://schemas.microsoft.com/office/powerpoint/2010/main" val="41171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624F64-0829-D0DC-D8AC-E6DCC298D79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220E1610-AADC-5358-1E49-CD7A7D18DFEA}"/>
              </a:ext>
            </a:extLst>
          </p:cNvPr>
          <p:cNvSpPr>
            <a:spLocks noGrp="1"/>
          </p:cNvSpPr>
          <p:nvPr>
            <p:ph type="dt" sz="half" idx="10"/>
          </p:nvPr>
        </p:nvSpPr>
        <p:spPr/>
        <p:txBody>
          <a:bodyPr/>
          <a:lstStyle/>
          <a:p>
            <a:fld id="{56767602-E229-40CE-A216-D129BC879628}" type="datetimeFigureOut">
              <a:rPr lang="vi-VN" smtClean="0"/>
              <a:t>12/10/2022</a:t>
            </a:fld>
            <a:endParaRPr lang="vi-VN"/>
          </a:p>
        </p:txBody>
      </p:sp>
      <p:sp>
        <p:nvSpPr>
          <p:cNvPr id="4" name="Footer Placeholder 3">
            <a:extLst>
              <a:ext uri="{FF2B5EF4-FFF2-40B4-BE49-F238E27FC236}">
                <a16:creationId xmlns:a16="http://schemas.microsoft.com/office/drawing/2014/main" xmlns="" id="{D85196E8-85E1-D9B9-F717-29766AFDF0C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13D08930-3EA8-7794-A77C-E3AA4E671EDC}"/>
              </a:ext>
            </a:extLst>
          </p:cNvPr>
          <p:cNvSpPr>
            <a:spLocks noGrp="1"/>
          </p:cNvSpPr>
          <p:nvPr>
            <p:ph type="sldNum" sz="quarter" idx="12"/>
          </p:nvPr>
        </p:nvSpPr>
        <p:spPr/>
        <p:txBody>
          <a:bodyPr/>
          <a:lstStyle/>
          <a:p>
            <a:fld id="{EA91F762-9693-4D62-A2EF-AF8C0CBFF1D5}" type="slidenum">
              <a:rPr lang="vi-VN" smtClean="0"/>
              <a:t>‹#›</a:t>
            </a:fld>
            <a:endParaRPr lang="vi-VN"/>
          </a:p>
        </p:txBody>
      </p:sp>
    </p:spTree>
    <p:extLst>
      <p:ext uri="{BB962C8B-B14F-4D97-AF65-F5344CB8AC3E}">
        <p14:creationId xmlns:p14="http://schemas.microsoft.com/office/powerpoint/2010/main" val="1431674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A7476EB-CD76-5E9C-6525-1A2B268D2FDE}"/>
              </a:ext>
            </a:extLst>
          </p:cNvPr>
          <p:cNvSpPr>
            <a:spLocks noGrp="1"/>
          </p:cNvSpPr>
          <p:nvPr>
            <p:ph type="dt" sz="half" idx="10"/>
          </p:nvPr>
        </p:nvSpPr>
        <p:spPr/>
        <p:txBody>
          <a:bodyPr/>
          <a:lstStyle/>
          <a:p>
            <a:fld id="{56767602-E229-40CE-A216-D129BC879628}" type="datetimeFigureOut">
              <a:rPr lang="vi-VN" smtClean="0"/>
              <a:t>12/10/2022</a:t>
            </a:fld>
            <a:endParaRPr lang="vi-VN"/>
          </a:p>
        </p:txBody>
      </p:sp>
      <p:sp>
        <p:nvSpPr>
          <p:cNvPr id="3" name="Footer Placeholder 2">
            <a:extLst>
              <a:ext uri="{FF2B5EF4-FFF2-40B4-BE49-F238E27FC236}">
                <a16:creationId xmlns:a16="http://schemas.microsoft.com/office/drawing/2014/main" xmlns="" id="{1D678E8B-0BBA-A433-292C-5BE03444D9D6}"/>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063814AC-F991-255E-3AC8-A3317342AF49}"/>
              </a:ext>
            </a:extLst>
          </p:cNvPr>
          <p:cNvSpPr>
            <a:spLocks noGrp="1"/>
          </p:cNvSpPr>
          <p:nvPr>
            <p:ph type="sldNum" sz="quarter" idx="12"/>
          </p:nvPr>
        </p:nvSpPr>
        <p:spPr/>
        <p:txBody>
          <a:bodyPr/>
          <a:lstStyle/>
          <a:p>
            <a:fld id="{EA91F762-9693-4D62-A2EF-AF8C0CBFF1D5}" type="slidenum">
              <a:rPr lang="vi-VN" smtClean="0"/>
              <a:t>‹#›</a:t>
            </a:fld>
            <a:endParaRPr lang="vi-VN"/>
          </a:p>
        </p:txBody>
      </p:sp>
    </p:spTree>
    <p:extLst>
      <p:ext uri="{BB962C8B-B14F-4D97-AF65-F5344CB8AC3E}">
        <p14:creationId xmlns:p14="http://schemas.microsoft.com/office/powerpoint/2010/main" val="833825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761F71-517B-9ECB-589D-EE3CAE52B1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B473946D-905A-B2E5-F21C-A324A4EAB3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8E50C33B-F5C5-BF7C-FDE9-750FC0E107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96B6ADF-D612-7776-EB36-47D3F51FC263}"/>
              </a:ext>
            </a:extLst>
          </p:cNvPr>
          <p:cNvSpPr>
            <a:spLocks noGrp="1"/>
          </p:cNvSpPr>
          <p:nvPr>
            <p:ph type="dt" sz="half" idx="10"/>
          </p:nvPr>
        </p:nvSpPr>
        <p:spPr/>
        <p:txBody>
          <a:bodyPr/>
          <a:lstStyle/>
          <a:p>
            <a:fld id="{56767602-E229-40CE-A216-D129BC879628}" type="datetimeFigureOut">
              <a:rPr lang="vi-VN" smtClean="0"/>
              <a:t>12/10/2022</a:t>
            </a:fld>
            <a:endParaRPr lang="vi-VN"/>
          </a:p>
        </p:txBody>
      </p:sp>
      <p:sp>
        <p:nvSpPr>
          <p:cNvPr id="6" name="Footer Placeholder 5">
            <a:extLst>
              <a:ext uri="{FF2B5EF4-FFF2-40B4-BE49-F238E27FC236}">
                <a16:creationId xmlns:a16="http://schemas.microsoft.com/office/drawing/2014/main" xmlns="" id="{E9783F80-3F19-2133-046D-494F636B254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4AC41F1B-1C79-B11B-FF15-D19C5A24657A}"/>
              </a:ext>
            </a:extLst>
          </p:cNvPr>
          <p:cNvSpPr>
            <a:spLocks noGrp="1"/>
          </p:cNvSpPr>
          <p:nvPr>
            <p:ph type="sldNum" sz="quarter" idx="12"/>
          </p:nvPr>
        </p:nvSpPr>
        <p:spPr/>
        <p:txBody>
          <a:bodyPr/>
          <a:lstStyle/>
          <a:p>
            <a:fld id="{EA91F762-9693-4D62-A2EF-AF8C0CBFF1D5}" type="slidenum">
              <a:rPr lang="vi-VN" smtClean="0"/>
              <a:t>‹#›</a:t>
            </a:fld>
            <a:endParaRPr lang="vi-VN"/>
          </a:p>
        </p:txBody>
      </p:sp>
    </p:spTree>
    <p:extLst>
      <p:ext uri="{BB962C8B-B14F-4D97-AF65-F5344CB8AC3E}">
        <p14:creationId xmlns:p14="http://schemas.microsoft.com/office/powerpoint/2010/main" val="3946148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64D5EB-0EB7-1899-28F9-D340BD014F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70DA0595-0A74-7351-00BA-40971A3378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396A667F-69C1-0B65-6A18-7E2D74C1CD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5DD10E6-B982-1868-D61D-EC3990B89059}"/>
              </a:ext>
            </a:extLst>
          </p:cNvPr>
          <p:cNvSpPr>
            <a:spLocks noGrp="1"/>
          </p:cNvSpPr>
          <p:nvPr>
            <p:ph type="dt" sz="half" idx="10"/>
          </p:nvPr>
        </p:nvSpPr>
        <p:spPr/>
        <p:txBody>
          <a:bodyPr/>
          <a:lstStyle/>
          <a:p>
            <a:fld id="{56767602-E229-40CE-A216-D129BC879628}" type="datetimeFigureOut">
              <a:rPr lang="vi-VN" smtClean="0"/>
              <a:t>12/10/2022</a:t>
            </a:fld>
            <a:endParaRPr lang="vi-VN"/>
          </a:p>
        </p:txBody>
      </p:sp>
      <p:sp>
        <p:nvSpPr>
          <p:cNvPr id="6" name="Footer Placeholder 5">
            <a:extLst>
              <a:ext uri="{FF2B5EF4-FFF2-40B4-BE49-F238E27FC236}">
                <a16:creationId xmlns:a16="http://schemas.microsoft.com/office/drawing/2014/main" xmlns="" id="{84738816-6395-7020-CA03-1628CFEA912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939EB473-3CBC-FDD9-844E-796F55BA75FD}"/>
              </a:ext>
            </a:extLst>
          </p:cNvPr>
          <p:cNvSpPr>
            <a:spLocks noGrp="1"/>
          </p:cNvSpPr>
          <p:nvPr>
            <p:ph type="sldNum" sz="quarter" idx="12"/>
          </p:nvPr>
        </p:nvSpPr>
        <p:spPr/>
        <p:txBody>
          <a:bodyPr/>
          <a:lstStyle/>
          <a:p>
            <a:fld id="{EA91F762-9693-4D62-A2EF-AF8C0CBFF1D5}" type="slidenum">
              <a:rPr lang="vi-VN" smtClean="0"/>
              <a:t>‹#›</a:t>
            </a:fld>
            <a:endParaRPr lang="vi-VN"/>
          </a:p>
        </p:txBody>
      </p:sp>
    </p:spTree>
    <p:extLst>
      <p:ext uri="{BB962C8B-B14F-4D97-AF65-F5344CB8AC3E}">
        <p14:creationId xmlns:p14="http://schemas.microsoft.com/office/powerpoint/2010/main" val="2915784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7690EB8-783C-1FA1-026F-6786AC1F15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AAD74DB1-E3E1-96D7-C041-ADC140F13E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D39E6A8E-C34D-1DC8-21F3-4D3BE6DC95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767602-E229-40CE-A216-D129BC879628}" type="datetimeFigureOut">
              <a:rPr lang="vi-VN" smtClean="0"/>
              <a:t>12/10/2022</a:t>
            </a:fld>
            <a:endParaRPr lang="vi-VN"/>
          </a:p>
        </p:txBody>
      </p:sp>
      <p:sp>
        <p:nvSpPr>
          <p:cNvPr id="5" name="Footer Placeholder 4">
            <a:extLst>
              <a:ext uri="{FF2B5EF4-FFF2-40B4-BE49-F238E27FC236}">
                <a16:creationId xmlns:a16="http://schemas.microsoft.com/office/drawing/2014/main" xmlns="" id="{515E76E2-DF33-2113-AC1E-E9C0B3C809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252C5DA8-0426-A911-5A52-64CBD3CCD4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91F762-9693-4D62-A2EF-AF8C0CBFF1D5}" type="slidenum">
              <a:rPr lang="vi-VN" smtClean="0"/>
              <a:t>‹#›</a:t>
            </a:fld>
            <a:endParaRPr lang="vi-VN"/>
          </a:p>
        </p:txBody>
      </p:sp>
    </p:spTree>
    <p:extLst>
      <p:ext uri="{BB962C8B-B14F-4D97-AF65-F5344CB8AC3E}">
        <p14:creationId xmlns:p14="http://schemas.microsoft.com/office/powerpoint/2010/main" val="3836324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15.png"/><Relationship Id="rId9"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6.jpeg"/><Relationship Id="rId5" Type="http://schemas.microsoft.com/office/2007/relationships/hdphoto" Target="../media/hdphoto1.wdp"/><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28.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16.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16.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16.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16.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customXml" Target="../ink/ink1.xml"/><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0.png"/></Relationships>
</file>

<file path=ppt/slides/_rels/slide3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4.xml"/><Relationship Id="rId7"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xmlns="" id="{71806933-7BE4-4FC7-B7CD-05A878D94898}"/>
              </a:ext>
            </a:extLst>
          </p:cNvPr>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sp>
        <p:nvSpPr>
          <p:cNvPr id="5" name="Rectangle: Rounded Corners 4">
            <a:extLst>
              <a:ext uri="{FF2B5EF4-FFF2-40B4-BE49-F238E27FC236}">
                <a16:creationId xmlns:a16="http://schemas.microsoft.com/office/drawing/2014/main" xmlns="" id="{AB869FF9-8104-4C9E-BEA2-0B0888FA44F9}"/>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pic>
        <p:nvPicPr>
          <p:cNvPr id="52" name="图片 4">
            <a:extLst>
              <a:ext uri="{FF2B5EF4-FFF2-40B4-BE49-F238E27FC236}">
                <a16:creationId xmlns:a16="http://schemas.microsoft.com/office/drawing/2014/main" xmlns="" id="{03DB5488-CA91-4134-BD91-CE02038CC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35" y="7317"/>
            <a:ext cx="11093804" cy="2165120"/>
          </a:xfrm>
          <a:prstGeom prst="rect">
            <a:avLst/>
          </a:prstGeom>
        </p:spPr>
      </p:pic>
      <p:pic>
        <p:nvPicPr>
          <p:cNvPr id="4" name="Picture 3" descr="A picture containing toy, doll&#10;&#10;Description automatically generated">
            <a:extLst>
              <a:ext uri="{FF2B5EF4-FFF2-40B4-BE49-F238E27FC236}">
                <a16:creationId xmlns:a16="http://schemas.microsoft.com/office/drawing/2014/main" xmlns="" id="{978DF266-E5C7-4DF7-A1E6-929C5E3513E7}"/>
              </a:ext>
            </a:extLst>
          </p:cNvPr>
          <p:cNvPicPr>
            <a:picLocks noChangeAspect="1"/>
          </p:cNvPicPr>
          <p:nvPr/>
        </p:nvPicPr>
        <p:blipFill>
          <a:blip r:embed="rId3"/>
          <a:stretch>
            <a:fillRect/>
          </a:stretch>
        </p:blipFill>
        <p:spPr>
          <a:xfrm>
            <a:off x="236197" y="2354389"/>
            <a:ext cx="4304995" cy="4304995"/>
          </a:xfrm>
          <a:prstGeom prst="rect">
            <a:avLst/>
          </a:prstGeom>
        </p:spPr>
      </p:pic>
      <p:grpSp>
        <p:nvGrpSpPr>
          <p:cNvPr id="7" name="Group 6">
            <a:extLst>
              <a:ext uri="{FF2B5EF4-FFF2-40B4-BE49-F238E27FC236}">
                <a16:creationId xmlns:a16="http://schemas.microsoft.com/office/drawing/2014/main" xmlns="" id="{765E3C3A-CAEA-4848-8B0E-A21843191D2F}"/>
              </a:ext>
            </a:extLst>
          </p:cNvPr>
          <p:cNvGrpSpPr/>
          <p:nvPr/>
        </p:nvGrpSpPr>
        <p:grpSpPr>
          <a:xfrm>
            <a:off x="3341275" y="514304"/>
            <a:ext cx="7907750" cy="3680171"/>
            <a:chOff x="2505956" y="385728"/>
            <a:chExt cx="4648078" cy="2760128"/>
          </a:xfrm>
        </p:grpSpPr>
        <p:pic>
          <p:nvPicPr>
            <p:cNvPr id="2" name="图片 2">
              <a:extLst>
                <a:ext uri="{FF2B5EF4-FFF2-40B4-BE49-F238E27FC236}">
                  <a16:creationId xmlns:a16="http://schemas.microsoft.com/office/drawing/2014/main" xmlns="" id="{146F4BD0-077C-4D1B-9CCF-7C8445B5D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5956" y="385728"/>
              <a:ext cx="4648078" cy="2760128"/>
            </a:xfrm>
            <a:prstGeom prst="rect">
              <a:avLst/>
            </a:prstGeom>
          </p:spPr>
        </p:pic>
        <p:pic>
          <p:nvPicPr>
            <p:cNvPr id="3" name="Picture 2">
              <a:extLst>
                <a:ext uri="{FF2B5EF4-FFF2-40B4-BE49-F238E27FC236}">
                  <a16:creationId xmlns:a16="http://schemas.microsoft.com/office/drawing/2014/main" xmlns="" id="{D6BEE422-BDB7-4526-8641-B9BF6BE651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8986" y="727198"/>
              <a:ext cx="3060880" cy="715412"/>
            </a:xfrm>
            <a:prstGeom prst="rect">
              <a:avLst/>
            </a:prstGeom>
          </p:spPr>
        </p:pic>
        <p:sp>
          <p:nvSpPr>
            <p:cNvPr id="6" name="TextBox 5">
              <a:extLst>
                <a:ext uri="{FF2B5EF4-FFF2-40B4-BE49-F238E27FC236}">
                  <a16:creationId xmlns:a16="http://schemas.microsoft.com/office/drawing/2014/main" xmlns="" id="{4B27E670-4A37-48ED-B3E7-4941A849D2DC}"/>
                </a:ext>
              </a:extLst>
            </p:cNvPr>
            <p:cNvSpPr txBox="1"/>
            <p:nvPr/>
          </p:nvSpPr>
          <p:spPr>
            <a:xfrm>
              <a:off x="3073630" y="1507460"/>
              <a:ext cx="3451592" cy="992579"/>
            </a:xfrm>
            <a:prstGeom prst="rect">
              <a:avLst/>
            </a:prstGeom>
            <a:noFill/>
          </p:spPr>
          <p:txBody>
            <a:bodyPr wrap="square" rtlCol="0">
              <a:spAutoFit/>
            </a:bodyPr>
            <a:lstStyle/>
            <a:p>
              <a:pPr algn="ctr" defTabSz="1219170" fontAlgn="base">
                <a:spcBef>
                  <a:spcPct val="0"/>
                </a:spcBef>
                <a:spcAft>
                  <a:spcPct val="0"/>
                </a:spcAft>
              </a:pPr>
              <a:r>
                <a:rPr lang="vi-VN" sz="4000" b="0" i="0" dirty="0">
                  <a:solidFill>
                    <a:srgbClr val="000000"/>
                  </a:solidFill>
                  <a:effectLst/>
                  <a:latin typeface="+mj-lt"/>
                </a:rPr>
                <a:t>Em thích đề văn nào dưới đây? Vì sao?</a:t>
              </a:r>
              <a:endParaRPr lang="en-US" sz="3733" dirty="0">
                <a:solidFill>
                  <a:srgbClr val="000000"/>
                </a:solidFill>
                <a:latin typeface="+mj-lt"/>
                <a:ea typeface="宋体" pitchFamily="2" charset="-122"/>
                <a:cs typeface="Calibri" panose="020F0502020204030204" pitchFamily="34" charset="0"/>
              </a:endParaRPr>
            </a:p>
          </p:txBody>
        </p:sp>
      </p:grpSp>
      <p:grpSp>
        <p:nvGrpSpPr>
          <p:cNvPr id="13" name="Group 12">
            <a:extLst>
              <a:ext uri="{FF2B5EF4-FFF2-40B4-BE49-F238E27FC236}">
                <a16:creationId xmlns:a16="http://schemas.microsoft.com/office/drawing/2014/main" xmlns="" id="{EA8A7581-3B48-48D1-AE31-E18D662E22FE}"/>
              </a:ext>
            </a:extLst>
          </p:cNvPr>
          <p:cNvGrpSpPr/>
          <p:nvPr/>
        </p:nvGrpSpPr>
        <p:grpSpPr>
          <a:xfrm>
            <a:off x="3829049" y="4285391"/>
            <a:ext cx="7724775" cy="643093"/>
            <a:chOff x="1079860" y="206467"/>
            <a:chExt cx="2880723" cy="432581"/>
          </a:xfrm>
          <a:solidFill>
            <a:schemeClr val="accent5">
              <a:lumMod val="20000"/>
              <a:lumOff val="80000"/>
            </a:schemeClr>
          </a:solidFill>
        </p:grpSpPr>
        <p:sp>
          <p:nvSpPr>
            <p:cNvPr id="14" name="Rectangle: Rounded Corners 43">
              <a:extLst>
                <a:ext uri="{FF2B5EF4-FFF2-40B4-BE49-F238E27FC236}">
                  <a16:creationId xmlns:a16="http://schemas.microsoft.com/office/drawing/2014/main" xmlns="" id="{BEBCD011-FD63-42AA-9DF6-7BCF5C3F6B3A}"/>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grpFill/>
            <a:ln>
              <a:extLst>
                <a:ext uri="{C807C97D-BFC1-408E-A445-0C87EB9F89A2}">
                  <ask:lineSketchStyleProps xmlns:ask="http://schemas.microsoft.com/office/drawing/2018/sketchyshapes" xmln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kern="0">
                <a:solidFill>
                  <a:prstClr val="white"/>
                </a:solidFill>
                <a:latin typeface="Times New Roman" panose="02020603050405020304" pitchFamily="18" charset="0"/>
                <a:ea typeface="宋体" pitchFamily="2" charset="-122"/>
                <a:cs typeface="Times New Roman" panose="02020603050405020304" pitchFamily="18" charset="0"/>
              </a:endParaRPr>
            </a:p>
          </p:txBody>
        </p:sp>
        <p:sp>
          <p:nvSpPr>
            <p:cNvPr id="15" name="Rectangle 14">
              <a:extLst>
                <a:ext uri="{FF2B5EF4-FFF2-40B4-BE49-F238E27FC236}">
                  <a16:creationId xmlns:a16="http://schemas.microsoft.com/office/drawing/2014/main" xmlns="" id="{1C503969-80C5-40C6-97A6-B4A86E419B2A}"/>
                </a:ext>
              </a:extLst>
            </p:cNvPr>
            <p:cNvSpPr/>
            <p:nvPr/>
          </p:nvSpPr>
          <p:spPr>
            <a:xfrm>
              <a:off x="1079860" y="219606"/>
              <a:ext cx="2880723" cy="393353"/>
            </a:xfrm>
            <a:prstGeom prst="rect">
              <a:avLst/>
            </a:prstGeom>
            <a:grpFill/>
          </p:spPr>
          <p:txBody>
            <a:bodyPr wrap="square">
              <a:spAutoFit/>
            </a:bodyPr>
            <a:lstStyle/>
            <a:p>
              <a:pPr algn="ctr" defTabSz="1219170" fontAlgn="base">
                <a:spcBef>
                  <a:spcPct val="0"/>
                </a:spcBef>
                <a:spcAft>
                  <a:spcPct val="0"/>
                </a:spcAft>
                <a:defRPr/>
              </a:pPr>
              <a:r>
                <a:rPr lang="en-US" sz="3200" b="0" i="0" dirty="0">
                  <a:solidFill>
                    <a:srgbClr val="002060"/>
                  </a:solidFill>
                  <a:effectLst/>
                  <a:latin typeface="Times New Roman" panose="02020603050405020304" pitchFamily="18" charset="0"/>
                  <a:cs typeface="Times New Roman" panose="02020603050405020304" pitchFamily="18" charset="0"/>
                </a:rPr>
                <a:t>1. </a:t>
              </a:r>
              <a:r>
                <a:rPr lang="en-US" sz="3200" b="0" i="0" dirty="0" err="1">
                  <a:solidFill>
                    <a:srgbClr val="002060"/>
                  </a:solidFill>
                  <a:effectLst/>
                  <a:latin typeface="Times New Roman" panose="02020603050405020304" pitchFamily="18" charset="0"/>
                  <a:cs typeface="Times New Roman" panose="02020603050405020304" pitchFamily="18" charset="0"/>
                </a:rPr>
                <a:t>Kể</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về</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một</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việc</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em</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từng</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làm</a:t>
              </a:r>
              <a:r>
                <a:rPr lang="en-US" sz="3200" b="0" i="0" dirty="0">
                  <a:solidFill>
                    <a:srgbClr val="002060"/>
                  </a:solidFill>
                  <a:effectLst/>
                  <a:latin typeface="Times New Roman" panose="02020603050405020304" pitchFamily="18" charset="0"/>
                  <a:cs typeface="Times New Roman" panose="02020603050405020304" pitchFamily="18" charset="0"/>
                </a:rPr>
                <a:t> ở </a:t>
              </a:r>
              <a:r>
                <a:rPr lang="en-US" sz="3200" b="0" i="0" dirty="0" err="1">
                  <a:solidFill>
                    <a:srgbClr val="002060"/>
                  </a:solidFill>
                  <a:effectLst/>
                  <a:latin typeface="Times New Roman" panose="02020603050405020304" pitchFamily="18" charset="0"/>
                  <a:cs typeface="Times New Roman" panose="02020603050405020304" pitchFamily="18" charset="0"/>
                </a:rPr>
                <a:t>nhà</a:t>
              </a:r>
              <a:endParaRPr lang="en-US" sz="3200" b="1" dirty="0">
                <a:solidFill>
                  <a:srgbClr val="002060"/>
                </a:solidFill>
                <a:latin typeface="Times New Roman" panose="02020603050405020304" pitchFamily="18" charset="0"/>
                <a:ea typeface="宋体" pitchFamily="2" charset="-122"/>
                <a:cs typeface="Times New Roman" panose="02020603050405020304" pitchFamily="18" charset="0"/>
                <a:sym typeface="Arial"/>
              </a:endParaRPr>
            </a:p>
          </p:txBody>
        </p:sp>
      </p:grpSp>
      <p:grpSp>
        <p:nvGrpSpPr>
          <p:cNvPr id="16" name="Group 15">
            <a:extLst>
              <a:ext uri="{FF2B5EF4-FFF2-40B4-BE49-F238E27FC236}">
                <a16:creationId xmlns:a16="http://schemas.microsoft.com/office/drawing/2014/main" xmlns="" id="{6B78D737-50EA-48B7-BF19-9A9FBE61627B}"/>
              </a:ext>
            </a:extLst>
          </p:cNvPr>
          <p:cNvGrpSpPr/>
          <p:nvPr/>
        </p:nvGrpSpPr>
        <p:grpSpPr>
          <a:xfrm>
            <a:off x="3867149" y="5368571"/>
            <a:ext cx="7724775" cy="643093"/>
            <a:chOff x="1079860" y="206467"/>
            <a:chExt cx="2880723" cy="432581"/>
          </a:xfrm>
          <a:solidFill>
            <a:schemeClr val="accent5">
              <a:lumMod val="20000"/>
              <a:lumOff val="80000"/>
            </a:schemeClr>
          </a:solidFill>
        </p:grpSpPr>
        <p:sp>
          <p:nvSpPr>
            <p:cNvPr id="17" name="Rectangle: Rounded Corners 43">
              <a:extLst>
                <a:ext uri="{FF2B5EF4-FFF2-40B4-BE49-F238E27FC236}">
                  <a16:creationId xmlns:a16="http://schemas.microsoft.com/office/drawing/2014/main" xmlns="" id="{04749D19-00C0-4B15-BD6A-53D1ABA9A963}"/>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grpFill/>
            <a:ln>
              <a:extLst>
                <a:ext uri="{C807C97D-BFC1-408E-A445-0C87EB9F89A2}">
                  <ask:lineSketchStyleProps xmlns:ask="http://schemas.microsoft.com/office/drawing/2018/sketchyshapes" xmln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kern="0">
                <a:solidFill>
                  <a:prstClr val="white"/>
                </a:solidFill>
                <a:latin typeface="Times New Roman" panose="02020603050405020304" pitchFamily="18" charset="0"/>
                <a:ea typeface="宋体" pitchFamily="2" charset="-122"/>
                <a:cs typeface="Times New Roman" panose="02020603050405020304" pitchFamily="18" charset="0"/>
              </a:endParaRPr>
            </a:p>
          </p:txBody>
        </p:sp>
        <p:sp>
          <p:nvSpPr>
            <p:cNvPr id="18" name="Rectangle 17">
              <a:extLst>
                <a:ext uri="{FF2B5EF4-FFF2-40B4-BE49-F238E27FC236}">
                  <a16:creationId xmlns:a16="http://schemas.microsoft.com/office/drawing/2014/main" xmlns="" id="{D43E6B16-B2D6-44AE-A98A-FD0995C1CA32}"/>
                </a:ext>
              </a:extLst>
            </p:cNvPr>
            <p:cNvSpPr/>
            <p:nvPr/>
          </p:nvSpPr>
          <p:spPr>
            <a:xfrm>
              <a:off x="1079860" y="219606"/>
              <a:ext cx="2880723" cy="393353"/>
            </a:xfrm>
            <a:prstGeom prst="rect">
              <a:avLst/>
            </a:prstGeom>
            <a:grpFill/>
          </p:spPr>
          <p:txBody>
            <a:bodyPr wrap="square">
              <a:spAutoFit/>
            </a:bodyPr>
            <a:lstStyle/>
            <a:p>
              <a:pPr algn="ctr" defTabSz="1219170" fontAlgn="base">
                <a:spcBef>
                  <a:spcPct val="0"/>
                </a:spcBef>
                <a:spcAft>
                  <a:spcPct val="0"/>
                </a:spcAft>
                <a:defRPr/>
              </a:pPr>
              <a:r>
                <a:rPr lang="en-US" sz="3200" b="0" i="0" dirty="0">
                  <a:solidFill>
                    <a:srgbClr val="002060"/>
                  </a:solidFill>
                  <a:effectLst/>
                  <a:latin typeface="Times New Roman" panose="02020603050405020304" pitchFamily="18" charset="0"/>
                  <a:cs typeface="Times New Roman" panose="02020603050405020304" pitchFamily="18" charset="0"/>
                </a:rPr>
                <a:t>2. </a:t>
              </a:r>
              <a:r>
                <a:rPr lang="en-US" sz="3200" b="0" i="0" dirty="0" err="1">
                  <a:solidFill>
                    <a:srgbClr val="002060"/>
                  </a:solidFill>
                  <a:effectLst/>
                  <a:latin typeface="Times New Roman" panose="02020603050405020304" pitchFamily="18" charset="0"/>
                  <a:cs typeface="Times New Roman" panose="02020603050405020304" pitchFamily="18" charset="0"/>
                </a:rPr>
                <a:t>Kể</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một</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việc</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theo</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tưởng</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tượng</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của</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em</a:t>
              </a:r>
              <a:endParaRPr lang="en-US" sz="3200" b="1" dirty="0">
                <a:solidFill>
                  <a:srgbClr val="002060"/>
                </a:solidFill>
                <a:latin typeface="Times New Roman" panose="02020603050405020304" pitchFamily="18" charset="0"/>
                <a:ea typeface="宋体" pitchFamily="2" charset="-122"/>
                <a:cs typeface="Times New Roman" panose="02020603050405020304" pitchFamily="18" charset="0"/>
                <a:sym typeface="Arial"/>
              </a:endParaRPr>
            </a:p>
          </p:txBody>
        </p:sp>
      </p:grpSp>
    </p:spTree>
    <p:extLst>
      <p:ext uri="{BB962C8B-B14F-4D97-AF65-F5344CB8AC3E}">
        <p14:creationId xmlns:p14="http://schemas.microsoft.com/office/powerpoint/2010/main" val="22106844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anim calcmode="lin" valueType="num">
                                      <p:cBhvr>
                                        <p:cTn id="8" dur="500" fill="hold"/>
                                        <p:tgtEl>
                                          <p:spTgt spid="52"/>
                                        </p:tgtEl>
                                        <p:attrNameLst>
                                          <p:attrName>ppt_x</p:attrName>
                                        </p:attrNameLst>
                                      </p:cBhvr>
                                      <p:tavLst>
                                        <p:tav tm="0">
                                          <p:val>
                                            <p:strVal val="#ppt_x"/>
                                          </p:val>
                                        </p:tav>
                                        <p:tav tm="100000">
                                          <p:val>
                                            <p:strVal val="#ppt_x"/>
                                          </p:val>
                                        </p:tav>
                                      </p:tavLst>
                                    </p:anim>
                                    <p:anim calcmode="lin" valueType="num">
                                      <p:cBhvr>
                                        <p:cTn id="9" dur="500" fill="hold"/>
                                        <p:tgtEl>
                                          <p:spTgt spid="52"/>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270093CD-70F8-4258-84BD-50A037FE0232}"/>
              </a:ext>
            </a:extLst>
          </p:cNvPr>
          <p:cNvGrpSpPr/>
          <p:nvPr/>
        </p:nvGrpSpPr>
        <p:grpSpPr>
          <a:xfrm>
            <a:off x="156400" y="221516"/>
            <a:ext cx="11933843" cy="6124115"/>
            <a:chOff x="217756" y="65357"/>
            <a:chExt cx="11838777" cy="6473286"/>
          </a:xfrm>
          <a:noFill/>
        </p:grpSpPr>
        <p:sp>
          <p:nvSpPr>
            <p:cNvPr id="20" name="Rectangle: Rounded Corners 19">
              <a:extLst>
                <a:ext uri="{FF2B5EF4-FFF2-40B4-BE49-F238E27FC236}">
                  <a16:creationId xmlns:a16="http://schemas.microsoft.com/office/drawing/2014/main" xmlns="" id="{6061CFCD-CEE7-4EC3-8561-85FB707FB1D6}"/>
                </a:ext>
              </a:extLst>
            </p:cNvPr>
            <p:cNvSpPr/>
            <p:nvPr/>
          </p:nvSpPr>
          <p:spPr>
            <a:xfrm>
              <a:off x="254000" y="372794"/>
              <a:ext cx="11565467" cy="6011074"/>
            </a:xfrm>
            <a:custGeom>
              <a:avLst/>
              <a:gdLst>
                <a:gd name="connsiteX0" fmla="*/ 0 w 11565467"/>
                <a:gd name="connsiteY0" fmla="*/ 1001866 h 6011074"/>
                <a:gd name="connsiteX1" fmla="*/ 1001866 w 11565467"/>
                <a:gd name="connsiteY1" fmla="*/ 0 h 6011074"/>
                <a:gd name="connsiteX2" fmla="*/ 10563601 w 11565467"/>
                <a:gd name="connsiteY2" fmla="*/ 0 h 6011074"/>
                <a:gd name="connsiteX3" fmla="*/ 11565467 w 11565467"/>
                <a:gd name="connsiteY3" fmla="*/ 1001866 h 6011074"/>
                <a:gd name="connsiteX4" fmla="*/ 11565467 w 11565467"/>
                <a:gd name="connsiteY4" fmla="*/ 5009208 h 6011074"/>
                <a:gd name="connsiteX5" fmla="*/ 10563601 w 11565467"/>
                <a:gd name="connsiteY5" fmla="*/ 6011074 h 6011074"/>
                <a:gd name="connsiteX6" fmla="*/ 1001866 w 11565467"/>
                <a:gd name="connsiteY6" fmla="*/ 6011074 h 6011074"/>
                <a:gd name="connsiteX7" fmla="*/ 0 w 11565467"/>
                <a:gd name="connsiteY7" fmla="*/ 5009208 h 6011074"/>
                <a:gd name="connsiteX8" fmla="*/ 0 w 11565467"/>
                <a:gd name="connsiteY8" fmla="*/ 1001866 h 601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011074" fill="none" extrusionOk="0">
                  <a:moveTo>
                    <a:pt x="0" y="1001866"/>
                  </a:moveTo>
                  <a:cubicBezTo>
                    <a:pt x="60125" y="449933"/>
                    <a:pt x="388030" y="61613"/>
                    <a:pt x="1001866" y="0"/>
                  </a:cubicBezTo>
                  <a:cubicBezTo>
                    <a:pt x="2934220" y="-149292"/>
                    <a:pt x="6227278" y="-15801"/>
                    <a:pt x="10563601" y="0"/>
                  </a:cubicBezTo>
                  <a:cubicBezTo>
                    <a:pt x="11100532" y="69828"/>
                    <a:pt x="11631490" y="446566"/>
                    <a:pt x="11565467" y="1001866"/>
                  </a:cubicBezTo>
                  <a:cubicBezTo>
                    <a:pt x="11492778" y="2373889"/>
                    <a:pt x="11657431" y="3737849"/>
                    <a:pt x="11565467" y="5009208"/>
                  </a:cubicBezTo>
                  <a:cubicBezTo>
                    <a:pt x="11479756" y="5569728"/>
                    <a:pt x="11022236" y="6067238"/>
                    <a:pt x="10563601" y="6011074"/>
                  </a:cubicBezTo>
                  <a:cubicBezTo>
                    <a:pt x="8740414" y="5981295"/>
                    <a:pt x="2083016" y="5919313"/>
                    <a:pt x="1001866" y="6011074"/>
                  </a:cubicBezTo>
                  <a:cubicBezTo>
                    <a:pt x="495085" y="5934375"/>
                    <a:pt x="-99890" y="5594214"/>
                    <a:pt x="0" y="5009208"/>
                  </a:cubicBezTo>
                  <a:cubicBezTo>
                    <a:pt x="-30974" y="3554542"/>
                    <a:pt x="-62159" y="2926914"/>
                    <a:pt x="0" y="1001866"/>
                  </a:cubicBezTo>
                  <a:close/>
                </a:path>
                <a:path w="11565467" h="6011074" stroke="0" extrusionOk="0">
                  <a:moveTo>
                    <a:pt x="0" y="1001866"/>
                  </a:moveTo>
                  <a:cubicBezTo>
                    <a:pt x="-80433" y="468090"/>
                    <a:pt x="490674" y="-41662"/>
                    <a:pt x="1001866" y="0"/>
                  </a:cubicBezTo>
                  <a:cubicBezTo>
                    <a:pt x="5320800" y="28352"/>
                    <a:pt x="6911562" y="106290"/>
                    <a:pt x="10563601" y="0"/>
                  </a:cubicBezTo>
                  <a:cubicBezTo>
                    <a:pt x="11169867" y="-49779"/>
                    <a:pt x="11538248" y="394877"/>
                    <a:pt x="11565467" y="1001866"/>
                  </a:cubicBezTo>
                  <a:cubicBezTo>
                    <a:pt x="11445870" y="1568604"/>
                    <a:pt x="11404459" y="3014574"/>
                    <a:pt x="11565467" y="5009208"/>
                  </a:cubicBezTo>
                  <a:cubicBezTo>
                    <a:pt x="11627511" y="5494122"/>
                    <a:pt x="11036064" y="5961755"/>
                    <a:pt x="10563601" y="6011074"/>
                  </a:cubicBezTo>
                  <a:cubicBezTo>
                    <a:pt x="9323514" y="5893845"/>
                    <a:pt x="2737592" y="5978837"/>
                    <a:pt x="1001866" y="6011074"/>
                  </a:cubicBezTo>
                  <a:cubicBezTo>
                    <a:pt x="468147" y="5904352"/>
                    <a:pt x="-12390" y="5576932"/>
                    <a:pt x="0" y="5009208"/>
                  </a:cubicBezTo>
                  <a:cubicBezTo>
                    <a:pt x="-57225" y="3809454"/>
                    <a:pt x="130478" y="1768962"/>
                    <a:pt x="0" y="1001866"/>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a16="http://schemas.microsoft.com/office/drawing/2014/main" xmlns=""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a16="http://schemas.microsoft.com/office/drawing/2014/main" xmlns=""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a16="http://schemas.microsoft.com/office/drawing/2014/main" xmlns=""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a16="http://schemas.microsoft.com/office/drawing/2014/main" xmlns=""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a16="http://schemas.microsoft.com/office/drawing/2014/main" xmlns=""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a16="http://schemas.microsoft.com/office/drawing/2014/main" xmlns=""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a16="http://schemas.microsoft.com/office/drawing/2014/main" xmlns=""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a16="http://schemas.microsoft.com/office/drawing/2014/main" xmlns=""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a16="http://schemas.microsoft.com/office/drawing/2014/main" xmlns=""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pic>
        <p:nvPicPr>
          <p:cNvPr id="44" name="图片 1" descr="图片包含 浅色, 天空&#10;&#10;描述已自动生成">
            <a:extLst>
              <a:ext uri="{FF2B5EF4-FFF2-40B4-BE49-F238E27FC236}">
                <a16:creationId xmlns:a16="http://schemas.microsoft.com/office/drawing/2014/main" xmlns=""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406148" y="-508961"/>
            <a:ext cx="7858680" cy="1380281"/>
          </a:xfrm>
          <a:prstGeom prst="rect">
            <a:avLst/>
          </a:prstGeom>
        </p:spPr>
      </p:pic>
      <p:sp>
        <p:nvSpPr>
          <p:cNvPr id="33" name="Rectangle 32">
            <a:extLst>
              <a:ext uri="{FF2B5EF4-FFF2-40B4-BE49-F238E27FC236}">
                <a16:creationId xmlns:a16="http://schemas.microsoft.com/office/drawing/2014/main" xmlns="" id="{E05598D6-86C5-4A24-A6A5-85A7E6AC19AB}"/>
              </a:ext>
            </a:extLst>
          </p:cNvPr>
          <p:cNvSpPr/>
          <p:nvPr/>
        </p:nvSpPr>
        <p:spPr>
          <a:xfrm>
            <a:off x="2116160" y="2232508"/>
            <a:ext cx="2171629" cy="748988"/>
          </a:xfrm>
          <a:prstGeom prst="rect">
            <a:avLst/>
          </a:prstGeom>
        </p:spPr>
        <p:txBody>
          <a:bodyPr wrap="square">
            <a:spAutoFit/>
          </a:bodyPr>
          <a:lstStyle/>
          <a:p>
            <a:pPr algn="ctr" defTabSz="1219170" fontAlgn="base">
              <a:spcBef>
                <a:spcPct val="0"/>
              </a:spcBef>
              <a:spcAft>
                <a:spcPct val="0"/>
              </a:spcAft>
              <a:defRPr/>
            </a:pPr>
            <a:r>
              <a:rPr lang="en-US" sz="4267" b="1" dirty="0" err="1">
                <a:solidFill>
                  <a:srgbClr val="C00000"/>
                </a:solidFill>
                <a:latin typeface="Times New Roman" panose="02020603050405020304" pitchFamily="18" charset="0"/>
                <a:ea typeface="宋体" pitchFamily="2" charset="-122"/>
                <a:cs typeface="Times New Roman" panose="02020603050405020304" pitchFamily="18" charset="0"/>
              </a:rPr>
              <a:t>Mùi</a:t>
            </a:r>
            <a:r>
              <a:rPr lang="en-US" sz="4267" b="1" dirty="0">
                <a:solidFill>
                  <a:srgbClr val="C0000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C00000"/>
                </a:solidFill>
                <a:latin typeface="Times New Roman" panose="02020603050405020304" pitchFamily="18" charset="0"/>
                <a:ea typeface="宋体" pitchFamily="2" charset="-122"/>
                <a:cs typeface="Times New Roman" panose="02020603050405020304" pitchFamily="18" charset="0"/>
              </a:rPr>
              <a:t>soa</a:t>
            </a:r>
            <a:endParaRPr lang="en-US" sz="4267" b="1" kern="0" dirty="0">
              <a:solidFill>
                <a:srgbClr val="C00000"/>
              </a:solidFill>
              <a:latin typeface="Times New Roman" panose="02020603050405020304" pitchFamily="18" charset="0"/>
              <a:ea typeface="宋体" pitchFamily="2" charset="-122"/>
              <a:cs typeface="Times New Roman" panose="02020603050405020304" pitchFamily="18" charset="0"/>
              <a:sym typeface="Arial"/>
            </a:endParaRPr>
          </a:p>
        </p:txBody>
      </p:sp>
      <p:sp>
        <p:nvSpPr>
          <p:cNvPr id="36" name="Rounded Rectangle 32">
            <a:extLst>
              <a:ext uri="{FF2B5EF4-FFF2-40B4-BE49-F238E27FC236}">
                <a16:creationId xmlns:a16="http://schemas.microsoft.com/office/drawing/2014/main" xmlns="" id="{2BBDDE61-4108-440A-BDCA-1ABBF602918E}"/>
              </a:ext>
            </a:extLst>
          </p:cNvPr>
          <p:cNvSpPr/>
          <p:nvPr/>
        </p:nvSpPr>
        <p:spPr>
          <a:xfrm>
            <a:off x="5520864" y="1816108"/>
            <a:ext cx="6366944" cy="1373284"/>
          </a:xfrm>
          <a:prstGeom prst="roundRect">
            <a:avLst/>
          </a:prstGeom>
          <a:solidFill>
            <a:schemeClr val="bg2">
              <a:lumMod val="20000"/>
              <a:lumOff val="80000"/>
            </a:schemeClr>
          </a:solidFill>
          <a:ln w="25400">
            <a:solidFill>
              <a:srgbClr val="EDD0B9"/>
            </a:solidFill>
          </a:ln>
          <a:effectLst>
            <a:glow rad="101600">
              <a:srgbClr val="E6D5F3">
                <a:alpha val="40000"/>
              </a:srgbClr>
            </a:glow>
            <a:outerShdw blurRad="50800" dist="50800" dir="5400000" algn="ctr" rotWithShape="0">
              <a:srgbClr val="EDD0B9"/>
            </a:outerShdw>
          </a:effectLst>
        </p:spPr>
        <p:txBody>
          <a:bodyPr wrap="square">
            <a:spAutoFit/>
          </a:bodyPr>
          <a:lstStyle/>
          <a:p>
            <a:pPr algn="ctr" defTabSz="1219170" fontAlgn="base">
              <a:spcBef>
                <a:spcPct val="0"/>
              </a:spcBef>
              <a:spcAft>
                <a:spcPct val="0"/>
              </a:spcAft>
            </a:pPr>
            <a:r>
              <a:rPr lang="en-US" sz="3733" dirty="0">
                <a:solidFill>
                  <a:srgbClr val="000000"/>
                </a:solidFill>
                <a:latin typeface="Times New Roman" panose="02020603050405020304" pitchFamily="18" charset="0"/>
                <a:ea typeface="宋体" pitchFamily="2" charset="-122"/>
                <a:cs typeface="Times New Roman" panose="02020603050405020304" pitchFamily="18" charset="0"/>
              </a:rPr>
              <a:t>K</a:t>
            </a:r>
            <a:r>
              <a:rPr lang="vi-VN" sz="3733" dirty="0">
                <a:solidFill>
                  <a:srgbClr val="000000"/>
                </a:solidFill>
                <a:latin typeface="Times New Roman" panose="02020603050405020304" pitchFamily="18" charset="0"/>
                <a:ea typeface="宋体" pitchFamily="2" charset="-122"/>
                <a:cs typeface="Times New Roman" panose="02020603050405020304" pitchFamily="18" charset="0"/>
              </a:rPr>
              <a:t>hăn nhỏ và mỏng, thường bỏ túi, dùng để lau mặt, lau tay</a:t>
            </a:r>
          </a:p>
        </p:txBody>
      </p:sp>
      <p:grpSp>
        <p:nvGrpSpPr>
          <p:cNvPr id="37" name="Group 36">
            <a:extLst>
              <a:ext uri="{FF2B5EF4-FFF2-40B4-BE49-F238E27FC236}">
                <a16:creationId xmlns:a16="http://schemas.microsoft.com/office/drawing/2014/main" xmlns="" id="{F90AE4FB-949C-4E54-9CF0-FA801E27F3EC}"/>
              </a:ext>
            </a:extLst>
          </p:cNvPr>
          <p:cNvGrpSpPr/>
          <p:nvPr/>
        </p:nvGrpSpPr>
        <p:grpSpPr>
          <a:xfrm>
            <a:off x="821847" y="738239"/>
            <a:ext cx="4149637" cy="913007"/>
            <a:chOff x="7876269" y="59722"/>
            <a:chExt cx="4236232" cy="966231"/>
          </a:xfrm>
        </p:grpSpPr>
        <p:sp>
          <p:nvSpPr>
            <p:cNvPr id="38" name="Rectangle: Rounded Corners 43">
              <a:extLst>
                <a:ext uri="{FF2B5EF4-FFF2-40B4-BE49-F238E27FC236}">
                  <a16:creationId xmlns:a16="http://schemas.microsoft.com/office/drawing/2014/main" xmlns="" id="{4D9838D3-E03F-4152-BF95-1705FBE3AE6A}"/>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等线"/>
                <a:ea typeface="宋体" pitchFamily="2" charset="-122"/>
              </a:endParaRPr>
            </a:p>
          </p:txBody>
        </p:sp>
        <p:sp>
          <p:nvSpPr>
            <p:cNvPr id="39" name="Rectangle 38">
              <a:extLst>
                <a:ext uri="{FF2B5EF4-FFF2-40B4-BE49-F238E27FC236}">
                  <a16:creationId xmlns:a16="http://schemas.microsoft.com/office/drawing/2014/main" xmlns="" id="{14C78437-E2B2-48C4-93BA-E408064BD40A}"/>
                </a:ext>
              </a:extLst>
            </p:cNvPr>
            <p:cNvSpPr/>
            <p:nvPr/>
          </p:nvSpPr>
          <p:spPr>
            <a:xfrm>
              <a:off x="7876270" y="59722"/>
              <a:ext cx="4188368" cy="966231"/>
            </a:xfrm>
            <a:prstGeom prst="rect">
              <a:avLst/>
            </a:prstGeom>
          </p:spPr>
          <p:txBody>
            <a:bodyPr wrap="square">
              <a:spAutoFit/>
            </a:bodyPr>
            <a:lstStyle/>
            <a:p>
              <a:pPr algn="ctr" defTabSz="1219170" fontAlgn="base">
                <a:spcBef>
                  <a:spcPct val="0"/>
                </a:spcBef>
                <a:spcAft>
                  <a:spcPct val="0"/>
                </a:spcAft>
                <a:defRPr/>
              </a:pPr>
              <a:r>
                <a:rPr lang="en-US" altLang="zh-CN" sz="5333" b="1" kern="0" dirty="0" err="1">
                  <a:solidFill>
                    <a:srgbClr val="080808">
                      <a:lumMod val="50000"/>
                    </a:srgbClr>
                  </a:solidFill>
                  <a:latin typeface="Calibri" panose="020F0502020204030204" pitchFamily="34" charset="0"/>
                  <a:ea typeface="inpin heiti" charset="-122"/>
                  <a:cs typeface="Calibri" panose="020F0502020204030204" pitchFamily="34" charset="0"/>
                </a:rPr>
                <a:t>Giải</a:t>
              </a:r>
              <a:r>
                <a:rPr lang="en-US" altLang="zh-CN" sz="5333"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5333" b="1" kern="0" dirty="0" err="1">
                  <a:solidFill>
                    <a:srgbClr val="080808">
                      <a:lumMod val="50000"/>
                    </a:srgbClr>
                  </a:solidFill>
                  <a:latin typeface="Calibri" panose="020F0502020204030204" pitchFamily="34" charset="0"/>
                  <a:ea typeface="inpin heiti" charset="-122"/>
                  <a:cs typeface="Calibri" panose="020F0502020204030204" pitchFamily="34" charset="0"/>
                </a:rPr>
                <a:t>nghĩa</a:t>
              </a:r>
              <a:r>
                <a:rPr lang="en-US" altLang="zh-CN" sz="5333"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5333" b="1" kern="0" dirty="0" err="1">
                  <a:solidFill>
                    <a:srgbClr val="080808">
                      <a:lumMod val="50000"/>
                    </a:srgbClr>
                  </a:solidFill>
                  <a:latin typeface="Calibri" panose="020F0502020204030204" pitchFamily="34" charset="0"/>
                  <a:ea typeface="inpin heiti" charset="-122"/>
                  <a:cs typeface="Calibri" panose="020F0502020204030204" pitchFamily="34" charset="0"/>
                </a:rPr>
                <a:t>từ</a:t>
              </a:r>
              <a:endParaRPr lang="zh-CN" altLang="en-US" sz="5333" b="1" kern="0" dirty="0">
                <a:solidFill>
                  <a:srgbClr val="080808">
                    <a:lumMod val="50000"/>
                  </a:srgbClr>
                </a:solidFill>
                <a:latin typeface="Calibri" panose="020F0502020204030204" pitchFamily="34" charset="0"/>
                <a:ea typeface="inpin heiti" charset="-122"/>
                <a:cs typeface="Calibri" panose="020F0502020204030204" pitchFamily="34" charset="0"/>
              </a:endParaRPr>
            </a:p>
          </p:txBody>
        </p:sp>
      </p:grpSp>
      <p:grpSp>
        <p:nvGrpSpPr>
          <p:cNvPr id="40" name="Group 39">
            <a:extLst>
              <a:ext uri="{FF2B5EF4-FFF2-40B4-BE49-F238E27FC236}">
                <a16:creationId xmlns:a16="http://schemas.microsoft.com/office/drawing/2014/main" xmlns="" id="{08F99B52-7E0C-429D-A55B-A6D6CA01ED09}"/>
              </a:ext>
            </a:extLst>
          </p:cNvPr>
          <p:cNvGrpSpPr/>
          <p:nvPr/>
        </p:nvGrpSpPr>
        <p:grpSpPr>
          <a:xfrm>
            <a:off x="593325" y="1707977"/>
            <a:ext cx="4948316" cy="1448656"/>
            <a:chOff x="6239376" y="567923"/>
            <a:chExt cx="3870840" cy="1083239"/>
          </a:xfrm>
        </p:grpSpPr>
        <p:sp>
          <p:nvSpPr>
            <p:cNvPr id="41" name="Freeform 34">
              <a:extLst>
                <a:ext uri="{FF2B5EF4-FFF2-40B4-BE49-F238E27FC236}">
                  <a16:creationId xmlns:a16="http://schemas.microsoft.com/office/drawing/2014/main" xmlns="" id="{9025DD7C-62D7-4D60-A51C-20339BE35FB0}"/>
                </a:ext>
              </a:extLst>
            </p:cNvPr>
            <p:cNvSpPr>
              <a:spLocks noEditPoints="1"/>
            </p:cNvSpPr>
            <p:nvPr/>
          </p:nvSpPr>
          <p:spPr bwMode="auto">
            <a:xfrm>
              <a:off x="9524410" y="1258347"/>
              <a:ext cx="585806" cy="392815"/>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2">
                <a:lumMod val="40000"/>
                <a:lumOff val="60000"/>
              </a:schemeClr>
            </a:solidFill>
            <a:ln>
              <a:solidFill>
                <a:schemeClr val="bg2">
                  <a:lumMod val="60000"/>
                  <a:lumOff val="40000"/>
                </a:schemeClr>
              </a:solid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sp>
          <p:nvSpPr>
            <p:cNvPr id="47" name="任意多边形 18">
              <a:extLst>
                <a:ext uri="{FF2B5EF4-FFF2-40B4-BE49-F238E27FC236}">
                  <a16:creationId xmlns:a16="http://schemas.microsoft.com/office/drawing/2014/main" xmlns="" id="{CEAE83E5-21CF-41AE-B064-BA0195BEDC77}"/>
                </a:ext>
              </a:extLst>
            </p:cNvPr>
            <p:cNvSpPr/>
            <p:nvPr/>
          </p:nvSpPr>
          <p:spPr>
            <a:xfrm>
              <a:off x="6381476" y="1298808"/>
              <a:ext cx="3171407"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chemeClr val="bg2">
                  <a:lumMod val="60000"/>
                  <a:lumOff val="40000"/>
                </a:schemeClr>
              </a:solidFill>
              <a:prstDash val="dash"/>
              <a:round/>
            </a:ln>
            <a:effectLst/>
          </p:spPr>
          <p:txBody>
            <a:bodyPr rtlCol="0" anchor="ctr"/>
            <a:lstStyle/>
            <a:p>
              <a:pPr algn="ctr" defTabSz="1219170">
                <a:defRPr/>
              </a:pPr>
              <a:endParaRPr lang="zh-CN" altLang="en-US" sz="2400" kern="0" dirty="0">
                <a:solidFill>
                  <a:prstClr val="white"/>
                </a:solidFill>
                <a:latin typeface="微软雅黑" panose="020B0503020204020204" pitchFamily="34" charset="-122"/>
                <a:ea typeface="微软雅黑" panose="020B0503020204020204" pitchFamily="34" charset="-122"/>
              </a:endParaRPr>
            </a:p>
          </p:txBody>
        </p:sp>
        <p:grpSp>
          <p:nvGrpSpPr>
            <p:cNvPr id="48" name="Group 4">
              <a:extLst>
                <a:ext uri="{FF2B5EF4-FFF2-40B4-BE49-F238E27FC236}">
                  <a16:creationId xmlns:a16="http://schemas.microsoft.com/office/drawing/2014/main" xmlns="" id="{28DBCF1D-279B-4489-8255-B50692051FE4}"/>
                </a:ext>
              </a:extLst>
            </p:cNvPr>
            <p:cNvGrpSpPr>
              <a:grpSpLocks noChangeAspect="1"/>
            </p:cNvGrpSpPr>
            <p:nvPr/>
          </p:nvGrpSpPr>
          <p:grpSpPr bwMode="auto">
            <a:xfrm flipV="1">
              <a:off x="6239376" y="567923"/>
              <a:ext cx="739929" cy="763583"/>
              <a:chOff x="1308" y="1009"/>
              <a:chExt cx="1001" cy="1033"/>
            </a:xfrm>
            <a:solidFill>
              <a:srgbClr val="EAB01D"/>
            </a:solidFill>
          </p:grpSpPr>
          <p:sp>
            <p:nvSpPr>
              <p:cNvPr id="49" name="Freeform 5">
                <a:extLst>
                  <a:ext uri="{FF2B5EF4-FFF2-40B4-BE49-F238E27FC236}">
                    <a16:creationId xmlns:a16="http://schemas.microsoft.com/office/drawing/2014/main" xmlns="" id="{0DA39206-D399-4CE0-8FDF-3D55F8F8E5AB}"/>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0" name="Freeform 6">
                <a:extLst>
                  <a:ext uri="{FF2B5EF4-FFF2-40B4-BE49-F238E27FC236}">
                    <a16:creationId xmlns:a16="http://schemas.microsoft.com/office/drawing/2014/main" xmlns="" id="{6419A80D-8CD8-4BE2-9476-16068B92A2F6}"/>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1" name="Freeform 7">
                <a:extLst>
                  <a:ext uri="{FF2B5EF4-FFF2-40B4-BE49-F238E27FC236}">
                    <a16:creationId xmlns:a16="http://schemas.microsoft.com/office/drawing/2014/main" xmlns="" id="{1BD7E00C-AE05-494E-B98E-8511D7F7F0F0}"/>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2" name="Freeform 8">
                <a:extLst>
                  <a:ext uri="{FF2B5EF4-FFF2-40B4-BE49-F238E27FC236}">
                    <a16:creationId xmlns:a16="http://schemas.microsoft.com/office/drawing/2014/main" xmlns="" id="{23715AC9-6BED-459E-A28D-2F6D9E0163C0}"/>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3" name="Freeform 9">
                <a:extLst>
                  <a:ext uri="{FF2B5EF4-FFF2-40B4-BE49-F238E27FC236}">
                    <a16:creationId xmlns:a16="http://schemas.microsoft.com/office/drawing/2014/main" xmlns="" id="{A5A60E9F-5B5B-44AA-BB30-F1597379AEB6}"/>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4" name="Freeform 10">
                <a:extLst>
                  <a:ext uri="{FF2B5EF4-FFF2-40B4-BE49-F238E27FC236}">
                    <a16:creationId xmlns:a16="http://schemas.microsoft.com/office/drawing/2014/main" xmlns="" id="{34B13780-BBB4-44E0-831C-32B52A7BCE47}"/>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5" name="Freeform 11">
                <a:extLst>
                  <a:ext uri="{FF2B5EF4-FFF2-40B4-BE49-F238E27FC236}">
                    <a16:creationId xmlns:a16="http://schemas.microsoft.com/office/drawing/2014/main" xmlns="" id="{4D710E3F-9E6A-4FFE-ABF0-B06B7482759B}"/>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6" name="Freeform 12">
                <a:extLst>
                  <a:ext uri="{FF2B5EF4-FFF2-40B4-BE49-F238E27FC236}">
                    <a16:creationId xmlns:a16="http://schemas.microsoft.com/office/drawing/2014/main" xmlns="" id="{CCB75A19-B701-4C06-A853-8443322215C0}"/>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7" name="Freeform 13">
                <a:extLst>
                  <a:ext uri="{FF2B5EF4-FFF2-40B4-BE49-F238E27FC236}">
                    <a16:creationId xmlns:a16="http://schemas.microsoft.com/office/drawing/2014/main" xmlns="" id="{F3E182D5-26DA-4632-911E-180A004C0F0C}"/>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grpSp>
      </p:grpSp>
      <p:pic>
        <p:nvPicPr>
          <p:cNvPr id="1026" name="Picture 2" descr="Khăn mùi xoa đẹp - mềm mại thấm hút mồ hôi giá tốt">
            <a:extLst>
              <a:ext uri="{FF2B5EF4-FFF2-40B4-BE49-F238E27FC236}">
                <a16:creationId xmlns:a16="http://schemas.microsoft.com/office/drawing/2014/main" xmlns="" id="{72B21476-39A8-419E-A2EE-68A06FE4DF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5014" y="3562758"/>
            <a:ext cx="2343150"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8407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90D2DB80-308D-4955-A5D5-AF6F2694A1DD}"/>
              </a:ext>
            </a:extLst>
          </p:cNvPr>
          <p:cNvSpPr/>
          <p:nvPr/>
        </p:nvSpPr>
        <p:spPr bwMode="auto">
          <a:xfrm>
            <a:off x="1625718" y="506908"/>
            <a:ext cx="4063893" cy="790112"/>
          </a:xfrm>
          <a:prstGeom prst="roundRect">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xmlns="" id="{13923824-EE25-4B0B-AAA1-07CE0104E086}"/>
              </a:ext>
            </a:extLst>
          </p:cNvPr>
          <p:cNvSpPr txBox="1"/>
          <p:nvPr/>
        </p:nvSpPr>
        <p:spPr>
          <a:xfrm>
            <a:off x="619533" y="284038"/>
            <a:ext cx="11401617" cy="60016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1"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1"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1"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400" b="1"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(Theo Pi-vô-va-rô-ra)</a:t>
            </a:r>
          </a:p>
        </p:txBody>
      </p:sp>
      <p:pic>
        <p:nvPicPr>
          <p:cNvPr id="5" name="Picture 4">
            <a:extLst>
              <a:ext uri="{FF2B5EF4-FFF2-40B4-BE49-F238E27FC236}">
                <a16:creationId xmlns:a16="http://schemas.microsoft.com/office/drawing/2014/main" xmlns="" id="{7FA66246-3704-4567-B38E-00E00ADBB1B5}"/>
              </a:ext>
            </a:extLst>
          </p:cNvPr>
          <p:cNvPicPr>
            <a:picLocks noChangeAspect="1"/>
          </p:cNvPicPr>
          <p:nvPr/>
        </p:nvPicPr>
        <p:blipFill>
          <a:blip r:embed="rId2"/>
          <a:stretch>
            <a:fillRect/>
          </a:stretch>
        </p:blipFill>
        <p:spPr>
          <a:xfrm>
            <a:off x="3760797" y="2467942"/>
            <a:ext cx="4440722" cy="1542928"/>
          </a:xfrm>
          <a:prstGeom prst="rect">
            <a:avLst/>
          </a:prstGeom>
        </p:spPr>
      </p:pic>
      <p:grpSp>
        <p:nvGrpSpPr>
          <p:cNvPr id="7" name="Group 6">
            <a:extLst>
              <a:ext uri="{FF2B5EF4-FFF2-40B4-BE49-F238E27FC236}">
                <a16:creationId xmlns:a16="http://schemas.microsoft.com/office/drawing/2014/main" xmlns="" id="{940F01CE-248D-4223-B1BE-B467A37F4E6E}"/>
              </a:ext>
            </a:extLst>
          </p:cNvPr>
          <p:cNvGrpSpPr/>
          <p:nvPr/>
        </p:nvGrpSpPr>
        <p:grpSpPr>
          <a:xfrm>
            <a:off x="361179" y="57133"/>
            <a:ext cx="11760261" cy="2010206"/>
            <a:chOff x="961241" y="2446706"/>
            <a:chExt cx="2247473" cy="1144434"/>
          </a:xfrm>
        </p:grpSpPr>
        <p:sp>
          <p:nvSpPr>
            <p:cNvPr id="8" name="Rectangle 7">
              <a:extLst>
                <a:ext uri="{FF2B5EF4-FFF2-40B4-BE49-F238E27FC236}">
                  <a16:creationId xmlns:a16="http://schemas.microsoft.com/office/drawing/2014/main" xmlns="" id="{80E0FEBE-AA74-47CB-B41B-7EB48CDF901C}"/>
                </a:ext>
              </a:extLst>
            </p:cNvPr>
            <p:cNvSpPr/>
            <p:nvPr/>
          </p:nvSpPr>
          <p:spPr>
            <a:xfrm>
              <a:off x="984720" y="2528787"/>
              <a:ext cx="2223994" cy="1062353"/>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9" name="Oval 8">
              <a:extLst>
                <a:ext uri="{FF2B5EF4-FFF2-40B4-BE49-F238E27FC236}">
                  <a16:creationId xmlns:a16="http://schemas.microsoft.com/office/drawing/2014/main" xmlns="" id="{FDA7DAA2-4609-4770-9F1B-968A14414564}"/>
                </a:ext>
              </a:extLst>
            </p:cNvPr>
            <p:cNvSpPr/>
            <p:nvPr/>
          </p:nvSpPr>
          <p:spPr>
            <a:xfrm>
              <a:off x="961241" y="2446706"/>
              <a:ext cx="105725"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3</a:t>
              </a:r>
              <a:endParaRPr lang="en-US" sz="3200" dirty="0">
                <a:solidFill>
                  <a:srgbClr val="000000"/>
                </a:solidFill>
                <a:latin typeface="Calibri"/>
              </a:endParaRPr>
            </a:p>
          </p:txBody>
        </p:sp>
      </p:grpSp>
      <p:grpSp>
        <p:nvGrpSpPr>
          <p:cNvPr id="10" name="Group 9">
            <a:extLst>
              <a:ext uri="{FF2B5EF4-FFF2-40B4-BE49-F238E27FC236}">
                <a16:creationId xmlns:a16="http://schemas.microsoft.com/office/drawing/2014/main" xmlns="" id="{FD7270B7-0671-4532-A9B3-0FA47FE974E9}"/>
              </a:ext>
            </a:extLst>
          </p:cNvPr>
          <p:cNvGrpSpPr/>
          <p:nvPr/>
        </p:nvGrpSpPr>
        <p:grpSpPr>
          <a:xfrm>
            <a:off x="185242" y="3973734"/>
            <a:ext cx="11936198" cy="1849159"/>
            <a:chOff x="961241" y="2412258"/>
            <a:chExt cx="2285536" cy="1162223"/>
          </a:xfrm>
        </p:grpSpPr>
        <p:sp>
          <p:nvSpPr>
            <p:cNvPr id="11" name="Rectangle 10">
              <a:extLst>
                <a:ext uri="{FF2B5EF4-FFF2-40B4-BE49-F238E27FC236}">
                  <a16:creationId xmlns:a16="http://schemas.microsoft.com/office/drawing/2014/main" xmlns="" id="{ADBA69AA-EE08-418A-9F15-311EAA78DD16}"/>
                </a:ext>
              </a:extLst>
            </p:cNvPr>
            <p:cNvSpPr/>
            <p:nvPr/>
          </p:nvSpPr>
          <p:spPr>
            <a:xfrm>
              <a:off x="1022783" y="2590830"/>
              <a:ext cx="2223994" cy="983651"/>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3" name="Oval 12">
              <a:extLst>
                <a:ext uri="{FF2B5EF4-FFF2-40B4-BE49-F238E27FC236}">
                  <a16:creationId xmlns:a16="http://schemas.microsoft.com/office/drawing/2014/main" xmlns="" id="{A6C37B03-F3B0-4358-A932-A30B523F6681}"/>
                </a:ext>
              </a:extLst>
            </p:cNvPr>
            <p:cNvSpPr/>
            <p:nvPr/>
          </p:nvSpPr>
          <p:spPr>
            <a:xfrm>
              <a:off x="961241" y="2412258"/>
              <a:ext cx="105931" cy="365714"/>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4</a:t>
              </a:r>
              <a:endParaRPr lang="en-US" sz="3200" dirty="0">
                <a:solidFill>
                  <a:srgbClr val="000000"/>
                </a:solidFill>
                <a:latin typeface="Calibri"/>
              </a:endParaRPr>
            </a:p>
          </p:txBody>
        </p:sp>
      </p:grpSp>
    </p:spTree>
    <p:extLst>
      <p:ext uri="{BB962C8B-B14F-4D97-AF65-F5344CB8AC3E}">
        <p14:creationId xmlns:p14="http://schemas.microsoft.com/office/powerpoint/2010/main" val="3307424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270093CD-70F8-4258-84BD-50A037FE0232}"/>
              </a:ext>
            </a:extLst>
          </p:cNvPr>
          <p:cNvGrpSpPr/>
          <p:nvPr/>
        </p:nvGrpSpPr>
        <p:grpSpPr>
          <a:xfrm>
            <a:off x="156400" y="221516"/>
            <a:ext cx="11933843" cy="6124115"/>
            <a:chOff x="217756" y="65357"/>
            <a:chExt cx="11838777" cy="6473286"/>
          </a:xfrm>
          <a:noFill/>
        </p:grpSpPr>
        <p:sp>
          <p:nvSpPr>
            <p:cNvPr id="20" name="Rectangle: Rounded Corners 19">
              <a:extLst>
                <a:ext uri="{FF2B5EF4-FFF2-40B4-BE49-F238E27FC236}">
                  <a16:creationId xmlns:a16="http://schemas.microsoft.com/office/drawing/2014/main" xmlns="" id="{6061CFCD-CEE7-4EC3-8561-85FB707FB1D6}"/>
                </a:ext>
              </a:extLst>
            </p:cNvPr>
            <p:cNvSpPr/>
            <p:nvPr/>
          </p:nvSpPr>
          <p:spPr>
            <a:xfrm>
              <a:off x="254000" y="372794"/>
              <a:ext cx="11565467" cy="6011074"/>
            </a:xfrm>
            <a:custGeom>
              <a:avLst/>
              <a:gdLst>
                <a:gd name="connsiteX0" fmla="*/ 0 w 11565467"/>
                <a:gd name="connsiteY0" fmla="*/ 1001866 h 6011074"/>
                <a:gd name="connsiteX1" fmla="*/ 1001866 w 11565467"/>
                <a:gd name="connsiteY1" fmla="*/ 0 h 6011074"/>
                <a:gd name="connsiteX2" fmla="*/ 10563601 w 11565467"/>
                <a:gd name="connsiteY2" fmla="*/ 0 h 6011074"/>
                <a:gd name="connsiteX3" fmla="*/ 11565467 w 11565467"/>
                <a:gd name="connsiteY3" fmla="*/ 1001866 h 6011074"/>
                <a:gd name="connsiteX4" fmla="*/ 11565467 w 11565467"/>
                <a:gd name="connsiteY4" fmla="*/ 5009208 h 6011074"/>
                <a:gd name="connsiteX5" fmla="*/ 10563601 w 11565467"/>
                <a:gd name="connsiteY5" fmla="*/ 6011074 h 6011074"/>
                <a:gd name="connsiteX6" fmla="*/ 1001866 w 11565467"/>
                <a:gd name="connsiteY6" fmla="*/ 6011074 h 6011074"/>
                <a:gd name="connsiteX7" fmla="*/ 0 w 11565467"/>
                <a:gd name="connsiteY7" fmla="*/ 5009208 h 6011074"/>
                <a:gd name="connsiteX8" fmla="*/ 0 w 11565467"/>
                <a:gd name="connsiteY8" fmla="*/ 1001866 h 601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011074" fill="none" extrusionOk="0">
                  <a:moveTo>
                    <a:pt x="0" y="1001866"/>
                  </a:moveTo>
                  <a:cubicBezTo>
                    <a:pt x="60125" y="449933"/>
                    <a:pt x="388030" y="61613"/>
                    <a:pt x="1001866" y="0"/>
                  </a:cubicBezTo>
                  <a:cubicBezTo>
                    <a:pt x="2934220" y="-149292"/>
                    <a:pt x="6227278" y="-15801"/>
                    <a:pt x="10563601" y="0"/>
                  </a:cubicBezTo>
                  <a:cubicBezTo>
                    <a:pt x="11100532" y="69828"/>
                    <a:pt x="11631490" y="446566"/>
                    <a:pt x="11565467" y="1001866"/>
                  </a:cubicBezTo>
                  <a:cubicBezTo>
                    <a:pt x="11492778" y="2373889"/>
                    <a:pt x="11657431" y="3737849"/>
                    <a:pt x="11565467" y="5009208"/>
                  </a:cubicBezTo>
                  <a:cubicBezTo>
                    <a:pt x="11479756" y="5569728"/>
                    <a:pt x="11022236" y="6067238"/>
                    <a:pt x="10563601" y="6011074"/>
                  </a:cubicBezTo>
                  <a:cubicBezTo>
                    <a:pt x="8740414" y="5981295"/>
                    <a:pt x="2083016" y="5919313"/>
                    <a:pt x="1001866" y="6011074"/>
                  </a:cubicBezTo>
                  <a:cubicBezTo>
                    <a:pt x="495085" y="5934375"/>
                    <a:pt x="-99890" y="5594214"/>
                    <a:pt x="0" y="5009208"/>
                  </a:cubicBezTo>
                  <a:cubicBezTo>
                    <a:pt x="-30974" y="3554542"/>
                    <a:pt x="-62159" y="2926914"/>
                    <a:pt x="0" y="1001866"/>
                  </a:cubicBezTo>
                  <a:close/>
                </a:path>
                <a:path w="11565467" h="6011074" stroke="0" extrusionOk="0">
                  <a:moveTo>
                    <a:pt x="0" y="1001866"/>
                  </a:moveTo>
                  <a:cubicBezTo>
                    <a:pt x="-80433" y="468090"/>
                    <a:pt x="490674" y="-41662"/>
                    <a:pt x="1001866" y="0"/>
                  </a:cubicBezTo>
                  <a:cubicBezTo>
                    <a:pt x="5320800" y="28352"/>
                    <a:pt x="6911562" y="106290"/>
                    <a:pt x="10563601" y="0"/>
                  </a:cubicBezTo>
                  <a:cubicBezTo>
                    <a:pt x="11169867" y="-49779"/>
                    <a:pt x="11538248" y="394877"/>
                    <a:pt x="11565467" y="1001866"/>
                  </a:cubicBezTo>
                  <a:cubicBezTo>
                    <a:pt x="11445870" y="1568604"/>
                    <a:pt x="11404459" y="3014574"/>
                    <a:pt x="11565467" y="5009208"/>
                  </a:cubicBezTo>
                  <a:cubicBezTo>
                    <a:pt x="11627511" y="5494122"/>
                    <a:pt x="11036064" y="5961755"/>
                    <a:pt x="10563601" y="6011074"/>
                  </a:cubicBezTo>
                  <a:cubicBezTo>
                    <a:pt x="9323514" y="5893845"/>
                    <a:pt x="2737592" y="5978837"/>
                    <a:pt x="1001866" y="6011074"/>
                  </a:cubicBezTo>
                  <a:cubicBezTo>
                    <a:pt x="468147" y="5904352"/>
                    <a:pt x="-12390" y="5576932"/>
                    <a:pt x="0" y="5009208"/>
                  </a:cubicBezTo>
                  <a:cubicBezTo>
                    <a:pt x="-57225" y="3809454"/>
                    <a:pt x="130478" y="1768962"/>
                    <a:pt x="0" y="1001866"/>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xmlns=""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xmlns=""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xmlns=""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xmlns=""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xmlns=""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xmlns=""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xmlns=""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xmlns=""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pic>
        <p:nvPicPr>
          <p:cNvPr id="29" name="图片 1" descr="图片包含 浅色, 天空&#10;&#10;描述已自动生成">
            <a:extLst>
              <a:ext uri="{FF2B5EF4-FFF2-40B4-BE49-F238E27FC236}">
                <a16:creationId xmlns:a16="http://schemas.microsoft.com/office/drawing/2014/main" xmlns=""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pic>
        <p:nvPicPr>
          <p:cNvPr id="44" name="图片 1" descr="图片包含 浅色, 天空&#10;&#10;描述已自动生成">
            <a:extLst>
              <a:ext uri="{FF2B5EF4-FFF2-40B4-BE49-F238E27FC236}">
                <a16:creationId xmlns:a16="http://schemas.microsoft.com/office/drawing/2014/main" xmlns=""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406148" y="-508961"/>
            <a:ext cx="7858680" cy="1380281"/>
          </a:xfrm>
          <a:prstGeom prst="rect">
            <a:avLst/>
          </a:prstGeom>
        </p:spPr>
      </p:pic>
      <p:sp>
        <p:nvSpPr>
          <p:cNvPr id="33" name="Rectangle 32">
            <a:extLst>
              <a:ext uri="{FF2B5EF4-FFF2-40B4-BE49-F238E27FC236}">
                <a16:creationId xmlns:a16="http://schemas.microsoft.com/office/drawing/2014/main" xmlns="" id="{E05598D6-86C5-4A24-A6A5-85A7E6AC19AB}"/>
              </a:ext>
            </a:extLst>
          </p:cNvPr>
          <p:cNvSpPr/>
          <p:nvPr/>
        </p:nvSpPr>
        <p:spPr>
          <a:xfrm>
            <a:off x="2298103" y="2232508"/>
            <a:ext cx="1691489" cy="748988"/>
          </a:xfrm>
          <a:prstGeom prst="rect">
            <a:avLst/>
          </a:prstGeom>
        </p:spPr>
        <p:txBody>
          <a:bodyPr wrap="non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C00000"/>
                </a:solidFill>
                <a:effectLst/>
                <a:uLnTx/>
                <a:uFillTx/>
                <a:latin typeface="Times New Roman" panose="02020603050405020304" pitchFamily="18" charset="0"/>
                <a:ea typeface="宋体" pitchFamily="2" charset="-122"/>
                <a:cs typeface="Times New Roman" panose="02020603050405020304" pitchFamily="18" charset="0"/>
              </a:rPr>
              <a:t>Lia </a:t>
            </a:r>
            <a:r>
              <a:rPr kumimoji="0" lang="en-US" sz="4267" b="1" i="0" u="none" strike="noStrike" kern="1200" cap="none" spc="0" normalizeH="0" baseline="0" noProof="0" dirty="0" err="1">
                <a:ln>
                  <a:noFill/>
                </a:ln>
                <a:solidFill>
                  <a:srgbClr val="C00000"/>
                </a:solidFill>
                <a:effectLst/>
                <a:uLnTx/>
                <a:uFillTx/>
                <a:latin typeface="Times New Roman" panose="02020603050405020304" pitchFamily="18" charset="0"/>
                <a:ea typeface="宋体" pitchFamily="2" charset="-122"/>
                <a:cs typeface="Times New Roman" panose="02020603050405020304" pitchFamily="18" charset="0"/>
              </a:rPr>
              <a:t>lịa</a:t>
            </a:r>
            <a:endParaRPr kumimoji="0" lang="en-US" sz="4267" b="1" i="0" u="none" strike="noStrike" kern="0" cap="none" spc="0" normalizeH="0" baseline="0" noProof="0" dirty="0">
              <a:ln>
                <a:noFill/>
              </a:ln>
              <a:solidFill>
                <a:srgbClr val="C00000"/>
              </a:solidFill>
              <a:effectLst/>
              <a:uLnTx/>
              <a:uFillTx/>
              <a:latin typeface="Times New Roman" panose="02020603050405020304" pitchFamily="18" charset="0"/>
              <a:ea typeface="宋体" pitchFamily="2" charset="-122"/>
              <a:cs typeface="Times New Roman" panose="02020603050405020304" pitchFamily="18" charset="0"/>
              <a:sym typeface="Arial"/>
            </a:endParaRPr>
          </a:p>
        </p:txBody>
      </p:sp>
      <p:sp>
        <p:nvSpPr>
          <p:cNvPr id="36" name="Rounded Rectangle 32">
            <a:extLst>
              <a:ext uri="{FF2B5EF4-FFF2-40B4-BE49-F238E27FC236}">
                <a16:creationId xmlns:a16="http://schemas.microsoft.com/office/drawing/2014/main" xmlns="" id="{2BBDDE61-4108-440A-BDCA-1ABBF602918E}"/>
              </a:ext>
            </a:extLst>
          </p:cNvPr>
          <p:cNvSpPr/>
          <p:nvPr/>
        </p:nvSpPr>
        <p:spPr>
          <a:xfrm>
            <a:off x="4879254" y="1816108"/>
            <a:ext cx="6667700" cy="1373284"/>
          </a:xfrm>
          <a:prstGeom prst="roundRect">
            <a:avLst/>
          </a:prstGeom>
          <a:solidFill>
            <a:schemeClr val="bg2">
              <a:lumMod val="20000"/>
              <a:lumOff val="80000"/>
            </a:schemeClr>
          </a:solidFill>
          <a:ln w="25400">
            <a:solidFill>
              <a:srgbClr val="EDD0B9"/>
            </a:solidFill>
          </a:ln>
          <a:effectLst>
            <a:glow rad="101600">
              <a:srgbClr val="E6D5F3">
                <a:alpha val="40000"/>
              </a:srgbClr>
            </a:glow>
            <a:outerShdw blurRad="50800" dist="50800" dir="5400000" algn="ctr" rotWithShape="0">
              <a:srgbClr val="EDD0B9"/>
            </a:outerShdw>
          </a:effectLst>
        </p:spPr>
        <p:txBody>
          <a:bodyPr wrap="square">
            <a:spAutoFit/>
          </a:bodyPr>
          <a:lstStyle/>
          <a:p>
            <a:pPr lvl="0" algn="ctr" defTabSz="1219170" fontAlgn="base">
              <a:spcBef>
                <a:spcPct val="0"/>
              </a:spcBef>
              <a:spcAft>
                <a:spcPct val="0"/>
              </a:spcAft>
            </a:pPr>
            <a:r>
              <a:rPr lang="en-US" sz="3733" dirty="0" err="1">
                <a:solidFill>
                  <a:srgbClr val="000000"/>
                </a:solidFill>
                <a:latin typeface="Times New Roman" panose="02020603050405020304" pitchFamily="18" charset="0"/>
                <a:ea typeface="宋体" pitchFamily="2" charset="-122"/>
                <a:cs typeface="Times New Roman" panose="02020603050405020304" pitchFamily="18" charset="0"/>
              </a:rPr>
              <a:t>Nhanh</a:t>
            </a:r>
            <a:r>
              <a:rPr lang="en-US" sz="3733"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sz="3733" dirty="0" err="1">
                <a:solidFill>
                  <a:srgbClr val="000000"/>
                </a:solidFill>
                <a:latin typeface="Times New Roman" panose="02020603050405020304" pitchFamily="18" charset="0"/>
                <a:ea typeface="宋体" pitchFamily="2" charset="-122"/>
                <a:cs typeface="Times New Roman" panose="02020603050405020304" pitchFamily="18" charset="0"/>
              </a:rPr>
              <a:t>và</a:t>
            </a:r>
            <a:r>
              <a:rPr lang="en-US" sz="3733"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sz="3733" dirty="0" err="1">
                <a:solidFill>
                  <a:srgbClr val="000000"/>
                </a:solidFill>
                <a:latin typeface="Times New Roman" panose="02020603050405020304" pitchFamily="18" charset="0"/>
                <a:ea typeface="宋体" pitchFamily="2" charset="-122"/>
                <a:cs typeface="Times New Roman" panose="02020603050405020304" pitchFamily="18" charset="0"/>
              </a:rPr>
              <a:t>liên</a:t>
            </a:r>
            <a:r>
              <a:rPr lang="en-US" sz="3733"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sz="3733" dirty="0" err="1">
                <a:solidFill>
                  <a:srgbClr val="000000"/>
                </a:solidFill>
                <a:latin typeface="Times New Roman" panose="02020603050405020304" pitchFamily="18" charset="0"/>
                <a:ea typeface="宋体" pitchFamily="2" charset="-122"/>
                <a:cs typeface="Times New Roman" panose="02020603050405020304" pitchFamily="18" charset="0"/>
              </a:rPr>
              <a:t>tiếp</a:t>
            </a:r>
            <a:r>
              <a:rPr lang="en-US" sz="3733"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sz="3733" dirty="0" err="1">
                <a:solidFill>
                  <a:srgbClr val="000000"/>
                </a:solidFill>
                <a:latin typeface="Times New Roman" panose="02020603050405020304" pitchFamily="18" charset="0"/>
                <a:ea typeface="宋体" pitchFamily="2" charset="-122"/>
                <a:cs typeface="Times New Roman" panose="02020603050405020304" pitchFamily="18" charset="0"/>
              </a:rPr>
              <a:t>không</a:t>
            </a:r>
            <a:r>
              <a:rPr lang="en-US" sz="3733"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sz="3733" dirty="0" err="1">
                <a:solidFill>
                  <a:srgbClr val="000000"/>
                </a:solidFill>
                <a:latin typeface="Times New Roman" panose="02020603050405020304" pitchFamily="18" charset="0"/>
                <a:ea typeface="宋体" pitchFamily="2" charset="-122"/>
                <a:cs typeface="Times New Roman" panose="02020603050405020304" pitchFamily="18" charset="0"/>
              </a:rPr>
              <a:t>ngừng</a:t>
            </a:r>
            <a:r>
              <a:rPr lang="en-US" sz="3733"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sz="3733" dirty="0" err="1">
                <a:solidFill>
                  <a:srgbClr val="000000"/>
                </a:solidFill>
                <a:latin typeface="Times New Roman" panose="02020603050405020304" pitchFamily="18" charset="0"/>
                <a:ea typeface="宋体" pitchFamily="2" charset="-122"/>
                <a:cs typeface="Times New Roman" panose="02020603050405020304" pitchFamily="18" charset="0"/>
              </a:rPr>
              <a:t>trong</a:t>
            </a:r>
            <a:r>
              <a:rPr lang="en-US" sz="3733"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sz="3733" dirty="0" err="1">
                <a:solidFill>
                  <a:srgbClr val="000000"/>
                </a:solidFill>
                <a:latin typeface="Times New Roman" panose="02020603050405020304" pitchFamily="18" charset="0"/>
                <a:ea typeface="宋体" pitchFamily="2" charset="-122"/>
                <a:cs typeface="Times New Roman" panose="02020603050405020304" pitchFamily="18" charset="0"/>
              </a:rPr>
              <a:t>một</a:t>
            </a:r>
            <a:r>
              <a:rPr lang="en-US" sz="3733"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sz="3733" dirty="0" err="1">
                <a:solidFill>
                  <a:srgbClr val="000000"/>
                </a:solidFill>
                <a:latin typeface="Times New Roman" panose="02020603050405020304" pitchFamily="18" charset="0"/>
                <a:ea typeface="宋体" pitchFamily="2" charset="-122"/>
                <a:cs typeface="Times New Roman" panose="02020603050405020304" pitchFamily="18" charset="0"/>
              </a:rPr>
              <a:t>thời</a:t>
            </a:r>
            <a:r>
              <a:rPr lang="en-US" sz="3733"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sz="3733" dirty="0" err="1">
                <a:solidFill>
                  <a:srgbClr val="000000"/>
                </a:solidFill>
                <a:latin typeface="Times New Roman" panose="02020603050405020304" pitchFamily="18" charset="0"/>
                <a:ea typeface="宋体" pitchFamily="2" charset="-122"/>
                <a:cs typeface="Times New Roman" panose="02020603050405020304" pitchFamily="18" charset="0"/>
              </a:rPr>
              <a:t>gian</a:t>
            </a:r>
            <a:r>
              <a:rPr lang="en-US" sz="3733" dirty="0">
                <a:solidFill>
                  <a:srgbClr val="000000"/>
                </a:solidFill>
                <a:latin typeface="Times New Roman" panose="02020603050405020304" pitchFamily="18" charset="0"/>
                <a:ea typeface="宋体" pitchFamily="2" charset="-122"/>
                <a:cs typeface="Times New Roman" panose="02020603050405020304" pitchFamily="18" charset="0"/>
              </a:rPr>
              <a:t> </a:t>
            </a:r>
            <a:r>
              <a:rPr lang="en-US" sz="3733" dirty="0" err="1">
                <a:solidFill>
                  <a:srgbClr val="000000"/>
                </a:solidFill>
                <a:latin typeface="Times New Roman" panose="02020603050405020304" pitchFamily="18" charset="0"/>
                <a:ea typeface="宋体" pitchFamily="2" charset="-122"/>
                <a:cs typeface="Times New Roman" panose="02020603050405020304" pitchFamily="18" charset="0"/>
              </a:rPr>
              <a:t>ngắn</a:t>
            </a:r>
            <a:endParaRPr lang="en-US" sz="3733" dirty="0">
              <a:solidFill>
                <a:srgbClr val="000000"/>
              </a:solidFill>
              <a:latin typeface="Times New Roman" panose="02020603050405020304" pitchFamily="18" charset="0"/>
              <a:ea typeface="宋体" pitchFamily="2" charset="-122"/>
              <a:cs typeface="Times New Roman" panose="02020603050405020304" pitchFamily="18" charset="0"/>
            </a:endParaRPr>
          </a:p>
        </p:txBody>
      </p:sp>
      <p:grpSp>
        <p:nvGrpSpPr>
          <p:cNvPr id="37" name="Group 36">
            <a:extLst>
              <a:ext uri="{FF2B5EF4-FFF2-40B4-BE49-F238E27FC236}">
                <a16:creationId xmlns:a16="http://schemas.microsoft.com/office/drawing/2014/main" xmlns="" id="{F90AE4FB-949C-4E54-9CF0-FA801E27F3EC}"/>
              </a:ext>
            </a:extLst>
          </p:cNvPr>
          <p:cNvGrpSpPr/>
          <p:nvPr/>
        </p:nvGrpSpPr>
        <p:grpSpPr>
          <a:xfrm>
            <a:off x="821847" y="738239"/>
            <a:ext cx="4149637" cy="913007"/>
            <a:chOff x="7876269" y="59722"/>
            <a:chExt cx="4236232" cy="966231"/>
          </a:xfrm>
        </p:grpSpPr>
        <p:sp>
          <p:nvSpPr>
            <p:cNvPr id="38" name="Rectangle: Rounded Corners 43">
              <a:extLst>
                <a:ext uri="{FF2B5EF4-FFF2-40B4-BE49-F238E27FC236}">
                  <a16:creationId xmlns:a16="http://schemas.microsoft.com/office/drawing/2014/main" xmlns="" id="{4D9838D3-E03F-4152-BF95-1705FBE3AE6A}"/>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Times New Roman" panose="02020603050405020304" pitchFamily="18" charset="0"/>
                <a:ea typeface="宋体" pitchFamily="2" charset="-122"/>
                <a:cs typeface="Times New Roman" panose="02020603050405020304" pitchFamily="18" charset="0"/>
              </a:endParaRPr>
            </a:p>
          </p:txBody>
        </p:sp>
        <p:sp>
          <p:nvSpPr>
            <p:cNvPr id="39" name="Rectangle 38">
              <a:extLst>
                <a:ext uri="{FF2B5EF4-FFF2-40B4-BE49-F238E27FC236}">
                  <a16:creationId xmlns:a16="http://schemas.microsoft.com/office/drawing/2014/main" xmlns="" id="{14C78437-E2B2-48C4-93BA-E408064BD40A}"/>
                </a:ext>
              </a:extLst>
            </p:cNvPr>
            <p:cNvSpPr/>
            <p:nvPr/>
          </p:nvSpPr>
          <p:spPr>
            <a:xfrm>
              <a:off x="7876270" y="59722"/>
              <a:ext cx="4188368" cy="966231"/>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altLang="zh-CN" sz="5333" b="1" i="0" u="none" strike="noStrike" kern="0" cap="none" spc="0" normalizeH="0" baseline="0" noProof="0" dirty="0" err="1">
                  <a:ln>
                    <a:noFill/>
                  </a:ln>
                  <a:solidFill>
                    <a:srgbClr val="080808">
                      <a:lumMod val="50000"/>
                    </a:srgbClr>
                  </a:solidFill>
                  <a:effectLst/>
                  <a:uLnTx/>
                  <a:uFillTx/>
                  <a:latin typeface="Times New Roman" panose="02020603050405020304" pitchFamily="18" charset="0"/>
                  <a:ea typeface="inpin heiti" charset="-122"/>
                  <a:cs typeface="Times New Roman" panose="02020603050405020304" pitchFamily="18" charset="0"/>
                </a:rPr>
                <a:t>Giải</a:t>
              </a:r>
              <a:r>
                <a:rPr kumimoji="0" lang="en-US" altLang="zh-CN" sz="5333" b="1" i="0" u="none" strike="noStrike" kern="0" cap="none" spc="0" normalizeH="0" baseline="0" noProof="0" dirty="0">
                  <a:ln>
                    <a:noFill/>
                  </a:ln>
                  <a:solidFill>
                    <a:srgbClr val="080808">
                      <a:lumMod val="50000"/>
                    </a:srgbClr>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5333" b="1" i="0" u="none" strike="noStrike" kern="0" cap="none" spc="0" normalizeH="0" baseline="0" noProof="0" dirty="0" err="1">
                  <a:ln>
                    <a:noFill/>
                  </a:ln>
                  <a:solidFill>
                    <a:srgbClr val="080808">
                      <a:lumMod val="50000"/>
                    </a:srgbClr>
                  </a:solidFill>
                  <a:effectLst/>
                  <a:uLnTx/>
                  <a:uFillTx/>
                  <a:latin typeface="Times New Roman" panose="02020603050405020304" pitchFamily="18" charset="0"/>
                  <a:ea typeface="inpin heiti" charset="-122"/>
                  <a:cs typeface="Times New Roman" panose="02020603050405020304" pitchFamily="18" charset="0"/>
                </a:rPr>
                <a:t>nghĩa</a:t>
              </a:r>
              <a:r>
                <a:rPr kumimoji="0" lang="en-US" altLang="zh-CN" sz="5333" b="1" i="0" u="none" strike="noStrike" kern="0" cap="none" spc="0" normalizeH="0" baseline="0" noProof="0" dirty="0">
                  <a:ln>
                    <a:noFill/>
                  </a:ln>
                  <a:solidFill>
                    <a:srgbClr val="080808">
                      <a:lumMod val="50000"/>
                    </a:srgbClr>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5333" b="1" i="0" u="none" strike="noStrike" kern="0" cap="none" spc="0" normalizeH="0" baseline="0" noProof="0" dirty="0" err="1">
                  <a:ln>
                    <a:noFill/>
                  </a:ln>
                  <a:solidFill>
                    <a:srgbClr val="080808">
                      <a:lumMod val="50000"/>
                    </a:srgbClr>
                  </a:solidFill>
                  <a:effectLst/>
                  <a:uLnTx/>
                  <a:uFillTx/>
                  <a:latin typeface="Times New Roman" panose="02020603050405020304" pitchFamily="18" charset="0"/>
                  <a:ea typeface="inpin heiti" charset="-122"/>
                  <a:cs typeface="Times New Roman" panose="02020603050405020304" pitchFamily="18" charset="0"/>
                </a:rPr>
                <a:t>từ</a:t>
              </a:r>
              <a:endParaRPr kumimoji="0" lang="zh-CN" altLang="en-US" sz="5333" b="1" i="0" u="none" strike="noStrike" kern="0" cap="none" spc="0" normalizeH="0" baseline="0" noProof="0" dirty="0">
                <a:ln>
                  <a:noFill/>
                </a:ln>
                <a:solidFill>
                  <a:srgbClr val="080808">
                    <a:lumMod val="50000"/>
                  </a:srgbClr>
                </a:solidFill>
                <a:effectLst/>
                <a:uLnTx/>
                <a:uFillTx/>
                <a:latin typeface="Times New Roman" panose="02020603050405020304" pitchFamily="18" charset="0"/>
                <a:ea typeface="inpin heiti" charset="-122"/>
                <a:cs typeface="Times New Roman" panose="02020603050405020304" pitchFamily="18" charset="0"/>
              </a:endParaRPr>
            </a:p>
          </p:txBody>
        </p:sp>
      </p:grpSp>
      <p:grpSp>
        <p:nvGrpSpPr>
          <p:cNvPr id="40" name="Group 39">
            <a:extLst>
              <a:ext uri="{FF2B5EF4-FFF2-40B4-BE49-F238E27FC236}">
                <a16:creationId xmlns:a16="http://schemas.microsoft.com/office/drawing/2014/main" xmlns="" id="{08F99B52-7E0C-429D-A55B-A6D6CA01ED09}"/>
              </a:ext>
            </a:extLst>
          </p:cNvPr>
          <p:cNvGrpSpPr/>
          <p:nvPr/>
        </p:nvGrpSpPr>
        <p:grpSpPr>
          <a:xfrm>
            <a:off x="593325" y="1707977"/>
            <a:ext cx="4948316" cy="1448656"/>
            <a:chOff x="6239376" y="567923"/>
            <a:chExt cx="3870840" cy="1083239"/>
          </a:xfrm>
        </p:grpSpPr>
        <p:sp>
          <p:nvSpPr>
            <p:cNvPr id="41" name="Freeform 34">
              <a:extLst>
                <a:ext uri="{FF2B5EF4-FFF2-40B4-BE49-F238E27FC236}">
                  <a16:creationId xmlns:a16="http://schemas.microsoft.com/office/drawing/2014/main" xmlns="" id="{9025DD7C-62D7-4D60-A51C-20339BE35FB0}"/>
                </a:ext>
              </a:extLst>
            </p:cNvPr>
            <p:cNvSpPr>
              <a:spLocks noEditPoints="1"/>
            </p:cNvSpPr>
            <p:nvPr/>
          </p:nvSpPr>
          <p:spPr bwMode="auto">
            <a:xfrm>
              <a:off x="9524410" y="1258347"/>
              <a:ext cx="585806" cy="392815"/>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2">
                <a:lumMod val="40000"/>
                <a:lumOff val="60000"/>
              </a:schemeClr>
            </a:solidFill>
            <a:ln>
              <a:solidFill>
                <a:schemeClr val="bg2">
                  <a:lumMod val="60000"/>
                  <a:lumOff val="40000"/>
                </a:schemeClr>
              </a:solid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7" name="任意多边形 18">
              <a:extLst>
                <a:ext uri="{FF2B5EF4-FFF2-40B4-BE49-F238E27FC236}">
                  <a16:creationId xmlns:a16="http://schemas.microsoft.com/office/drawing/2014/main" xmlns="" id="{CEAE83E5-21CF-41AE-B064-BA0195BEDC77}"/>
                </a:ext>
              </a:extLst>
            </p:cNvPr>
            <p:cNvSpPr/>
            <p:nvPr/>
          </p:nvSpPr>
          <p:spPr>
            <a:xfrm>
              <a:off x="6381476" y="1298808"/>
              <a:ext cx="3171407"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chemeClr val="bg2">
                  <a:lumMod val="60000"/>
                  <a:lumOff val="40000"/>
                </a:schemeClr>
              </a:solidFill>
              <a:prstDash val="dash"/>
              <a:roun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48" name="Group 4">
              <a:extLst>
                <a:ext uri="{FF2B5EF4-FFF2-40B4-BE49-F238E27FC236}">
                  <a16:creationId xmlns:a16="http://schemas.microsoft.com/office/drawing/2014/main" xmlns="" id="{28DBCF1D-279B-4489-8255-B50692051FE4}"/>
                </a:ext>
              </a:extLst>
            </p:cNvPr>
            <p:cNvGrpSpPr>
              <a:grpSpLocks noChangeAspect="1"/>
            </p:cNvGrpSpPr>
            <p:nvPr/>
          </p:nvGrpSpPr>
          <p:grpSpPr bwMode="auto">
            <a:xfrm flipV="1">
              <a:off x="6239376" y="567923"/>
              <a:ext cx="739929" cy="763583"/>
              <a:chOff x="1308" y="1009"/>
              <a:chExt cx="1001" cy="1033"/>
            </a:xfrm>
            <a:solidFill>
              <a:srgbClr val="EAB01D"/>
            </a:solidFill>
          </p:grpSpPr>
          <p:sp>
            <p:nvSpPr>
              <p:cNvPr id="49" name="Freeform 5">
                <a:extLst>
                  <a:ext uri="{FF2B5EF4-FFF2-40B4-BE49-F238E27FC236}">
                    <a16:creationId xmlns:a16="http://schemas.microsoft.com/office/drawing/2014/main" xmlns="" id="{0DA39206-D399-4CE0-8FDF-3D55F8F8E5AB}"/>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0" name="Freeform 6">
                <a:extLst>
                  <a:ext uri="{FF2B5EF4-FFF2-40B4-BE49-F238E27FC236}">
                    <a16:creationId xmlns:a16="http://schemas.microsoft.com/office/drawing/2014/main" xmlns="" id="{6419A80D-8CD8-4BE2-9476-16068B92A2F6}"/>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1" name="Freeform 7">
                <a:extLst>
                  <a:ext uri="{FF2B5EF4-FFF2-40B4-BE49-F238E27FC236}">
                    <a16:creationId xmlns:a16="http://schemas.microsoft.com/office/drawing/2014/main" xmlns="" id="{1BD7E00C-AE05-494E-B98E-8511D7F7F0F0}"/>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2" name="Freeform 8">
                <a:extLst>
                  <a:ext uri="{FF2B5EF4-FFF2-40B4-BE49-F238E27FC236}">
                    <a16:creationId xmlns:a16="http://schemas.microsoft.com/office/drawing/2014/main" xmlns="" id="{23715AC9-6BED-459E-A28D-2F6D9E0163C0}"/>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3" name="Freeform 9">
                <a:extLst>
                  <a:ext uri="{FF2B5EF4-FFF2-40B4-BE49-F238E27FC236}">
                    <a16:creationId xmlns:a16="http://schemas.microsoft.com/office/drawing/2014/main" xmlns="" id="{A5A60E9F-5B5B-44AA-BB30-F1597379AEB6}"/>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4" name="Freeform 10">
                <a:extLst>
                  <a:ext uri="{FF2B5EF4-FFF2-40B4-BE49-F238E27FC236}">
                    <a16:creationId xmlns:a16="http://schemas.microsoft.com/office/drawing/2014/main" xmlns="" id="{34B13780-BBB4-44E0-831C-32B52A7BCE47}"/>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5" name="Freeform 11">
                <a:extLst>
                  <a:ext uri="{FF2B5EF4-FFF2-40B4-BE49-F238E27FC236}">
                    <a16:creationId xmlns:a16="http://schemas.microsoft.com/office/drawing/2014/main" xmlns="" id="{4D710E3F-9E6A-4FFE-ABF0-B06B7482759B}"/>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Freeform 12">
                <a:extLst>
                  <a:ext uri="{FF2B5EF4-FFF2-40B4-BE49-F238E27FC236}">
                    <a16:creationId xmlns:a16="http://schemas.microsoft.com/office/drawing/2014/main" xmlns="" id="{CCB75A19-B701-4C06-A853-8443322215C0}"/>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7" name="Freeform 13">
                <a:extLst>
                  <a:ext uri="{FF2B5EF4-FFF2-40B4-BE49-F238E27FC236}">
                    <a16:creationId xmlns:a16="http://schemas.microsoft.com/office/drawing/2014/main" xmlns="" id="{F3E182D5-26DA-4632-911E-180A004C0F0C}"/>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spTree>
    <p:extLst>
      <p:ext uri="{BB962C8B-B14F-4D97-AF65-F5344CB8AC3E}">
        <p14:creationId xmlns:p14="http://schemas.microsoft.com/office/powerpoint/2010/main" val="41595927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xmlns=""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xmlns=""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xmlns=""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xmlns=""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xmlns=""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xmlns=""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xmlns=""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xmlns=""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xmlns=""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sp>
        <p:nvSpPr>
          <p:cNvPr id="31" name="Rounded Rectangle 26">
            <a:extLst>
              <a:ext uri="{FF2B5EF4-FFF2-40B4-BE49-F238E27FC236}">
                <a16:creationId xmlns:a16="http://schemas.microsoft.com/office/drawing/2014/main" xmlns="" id="{D4EF7C00-844B-45A1-A4FA-7B0F38AABF55}"/>
              </a:ext>
            </a:extLst>
          </p:cNvPr>
          <p:cNvSpPr/>
          <p:nvPr/>
        </p:nvSpPr>
        <p:spPr>
          <a:xfrm>
            <a:off x="3113855" y="382428"/>
            <a:ext cx="5627914" cy="56487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Luyện</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đọc</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câu</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dài</a:t>
            </a:r>
            <a:endPar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 name="Rectangle 39">
            <a:extLst>
              <a:ext uri="{FF2B5EF4-FFF2-40B4-BE49-F238E27FC236}">
                <a16:creationId xmlns:a16="http://schemas.microsoft.com/office/drawing/2014/main" xmlns="" id="{CBB1E51F-5C78-4519-ABD0-036FA6AD093A}"/>
              </a:ext>
            </a:extLst>
          </p:cNvPr>
          <p:cNvSpPr/>
          <p:nvPr/>
        </p:nvSpPr>
        <p:spPr>
          <a:xfrm>
            <a:off x="985571" y="2611274"/>
            <a:ext cx="10325990" cy="1640962"/>
          </a:xfrm>
          <a:prstGeom prst="rect">
            <a:avLst/>
          </a:prstGeom>
        </p:spPr>
        <p:txBody>
          <a:bodyPr wrap="square">
            <a:spAutoFit/>
          </a:bodyPr>
          <a:lstStyle/>
          <a:p>
            <a:pPr marL="44450" lvl="0" algn="just">
              <a:lnSpc>
                <a:spcPct val="150000"/>
              </a:lnSpc>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Nhưng rồi tôi vui vẻ nhận lời, vì đó là việc làm mà tôi đã nói trong bài tập làm văn.</a:t>
            </a:r>
          </a:p>
        </p:txBody>
      </p:sp>
      <p:cxnSp>
        <p:nvCxnSpPr>
          <p:cNvPr id="48" name="Straight Connector 47">
            <a:extLst>
              <a:ext uri="{FF2B5EF4-FFF2-40B4-BE49-F238E27FC236}">
                <a16:creationId xmlns:a16="http://schemas.microsoft.com/office/drawing/2014/main" xmlns="" id="{19091E85-D49B-455D-A508-AFB12CDFC036}"/>
              </a:ext>
            </a:extLst>
          </p:cNvPr>
          <p:cNvCxnSpPr>
            <a:cxnSpLocks/>
          </p:cNvCxnSpPr>
          <p:nvPr/>
        </p:nvCxnSpPr>
        <p:spPr>
          <a:xfrm flipH="1">
            <a:off x="10420309" y="2801615"/>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127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xmlns=""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a16="http://schemas.microsoft.com/office/drawing/2014/main" xmlns=""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a16="http://schemas.microsoft.com/office/drawing/2014/main" xmlns=""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a16="http://schemas.microsoft.com/office/drawing/2014/main" xmlns=""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a16="http://schemas.microsoft.com/office/drawing/2014/main" xmlns=""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a16="http://schemas.microsoft.com/office/drawing/2014/main" xmlns=""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a16="http://schemas.microsoft.com/office/drawing/2014/main" xmlns=""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a16="http://schemas.microsoft.com/office/drawing/2014/main" xmlns=""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a16="http://schemas.microsoft.com/office/drawing/2014/main" xmlns=""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a16="http://schemas.microsoft.com/office/drawing/2014/main" xmlns=""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a16="http://schemas.microsoft.com/office/drawing/2014/main" xmlns=""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a16="http://schemas.microsoft.com/office/drawing/2014/main" xmlns=""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33" name="Rectangle 32">
              <a:extLst>
                <a:ext uri="{FF2B5EF4-FFF2-40B4-BE49-F238E27FC236}">
                  <a16:creationId xmlns:a16="http://schemas.microsoft.com/office/drawing/2014/main" xmlns="" id="{6D583E7D-3A9A-46E8-9976-5DCC11B5C6FC}"/>
                </a:ext>
              </a:extLst>
            </p:cNvPr>
            <p:cNvSpPr/>
            <p:nvPr/>
          </p:nvSpPr>
          <p:spPr>
            <a:xfrm>
              <a:off x="1079860" y="150287"/>
              <a:ext cx="2880723" cy="503813"/>
            </a:xfrm>
            <a:prstGeom prst="rect">
              <a:avLst/>
            </a:prstGeom>
          </p:spPr>
          <p:txBody>
            <a:bodyPr wrap="square">
              <a:spAutoFit/>
            </a:bodyPr>
            <a:lstStyle/>
            <a:p>
              <a:pPr algn="ctr" defTabSz="1219170" fontAlgn="base">
                <a:spcBef>
                  <a:spcPct val="0"/>
                </a:spcBef>
                <a:spcAft>
                  <a:spcPct val="0"/>
                </a:spcAft>
                <a:defRPr/>
              </a:pP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Luyện</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đọc</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nhóm</a:t>
              </a:r>
              <a:endParaRPr lang="en-US" sz="4267" b="1" dirty="0">
                <a:solidFill>
                  <a:prstClr val="black"/>
                </a:solidFill>
                <a:latin typeface="Calibri" panose="020F0502020204030204" pitchFamily="34" charset="0"/>
                <a:ea typeface="宋体" pitchFamily="2" charset="-122"/>
                <a:cs typeface="Calibri" panose="020F0502020204030204" pitchFamily="34" charset="0"/>
                <a:sym typeface="Arial"/>
              </a:endParaRPr>
            </a:p>
          </p:txBody>
        </p:sp>
      </p:grpSp>
      <p:pic>
        <p:nvPicPr>
          <p:cNvPr id="34" name="Picture 33">
            <a:extLst>
              <a:ext uri="{FF2B5EF4-FFF2-40B4-BE49-F238E27FC236}">
                <a16:creationId xmlns:a16="http://schemas.microsoft.com/office/drawing/2014/main" xmlns=""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pic>
        <p:nvPicPr>
          <p:cNvPr id="36" name="Picture 35">
            <a:extLst>
              <a:ext uri="{FF2B5EF4-FFF2-40B4-BE49-F238E27FC236}">
                <a16:creationId xmlns:a16="http://schemas.microsoft.com/office/drawing/2014/main" xmlns="" id="{872A20CC-C643-49D4-9B15-53732A72260A}"/>
              </a:ext>
            </a:extLst>
          </p:cNvPr>
          <p:cNvPicPr>
            <a:picLocks noChangeAspect="1"/>
          </p:cNvPicPr>
          <p:nvPr/>
        </p:nvPicPr>
        <p:blipFill>
          <a:blip r:embed="rId6"/>
          <a:stretch>
            <a:fillRect/>
          </a:stretch>
        </p:blipFill>
        <p:spPr>
          <a:xfrm>
            <a:off x="6430713" y="1644590"/>
            <a:ext cx="5110465" cy="2124177"/>
          </a:xfrm>
          <a:prstGeom prst="rect">
            <a:avLst/>
          </a:prstGeom>
        </p:spPr>
      </p:pic>
      <p:pic>
        <p:nvPicPr>
          <p:cNvPr id="44" name="图片 1" descr="图片包含 浅色, 天空&#10;&#10;描述已自动生成">
            <a:extLst>
              <a:ext uri="{FF2B5EF4-FFF2-40B4-BE49-F238E27FC236}">
                <a16:creationId xmlns:a16="http://schemas.microsoft.com/office/drawing/2014/main" xmlns=""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38647" y="2524138"/>
            <a:ext cx="7858680" cy="1380281"/>
          </a:xfrm>
          <a:prstGeom prst="rect">
            <a:avLst/>
          </a:prstGeom>
        </p:spPr>
      </p:pic>
      <p:grpSp>
        <p:nvGrpSpPr>
          <p:cNvPr id="2" name="组合 1"/>
          <p:cNvGrpSpPr/>
          <p:nvPr/>
        </p:nvGrpSpPr>
        <p:grpSpPr>
          <a:xfrm>
            <a:off x="4577388" y="4063205"/>
            <a:ext cx="7193893" cy="2304600"/>
            <a:chOff x="-53293" y="2190760"/>
            <a:chExt cx="9211855" cy="2951064"/>
          </a:xfrm>
        </p:grpSpPr>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grpSp>
        <p:nvGrpSpPr>
          <p:cNvPr id="37" name="Group 36">
            <a:extLst>
              <a:ext uri="{FF2B5EF4-FFF2-40B4-BE49-F238E27FC236}">
                <a16:creationId xmlns:a16="http://schemas.microsoft.com/office/drawing/2014/main" xmlns="" id="{366E6CC0-FB6B-4963-84DE-5E2821C02A90}"/>
              </a:ext>
            </a:extLst>
          </p:cNvPr>
          <p:cNvGrpSpPr/>
          <p:nvPr/>
        </p:nvGrpSpPr>
        <p:grpSpPr>
          <a:xfrm rot="260226">
            <a:off x="934575" y="4010220"/>
            <a:ext cx="5027692" cy="2342945"/>
            <a:chOff x="561349" y="4544613"/>
            <a:chExt cx="4171068" cy="1648917"/>
          </a:xfrm>
        </p:grpSpPr>
        <p:pic>
          <p:nvPicPr>
            <p:cNvPr id="38" name="Picture 37">
              <a:extLst>
                <a:ext uri="{FF2B5EF4-FFF2-40B4-BE49-F238E27FC236}">
                  <a16:creationId xmlns:a16="http://schemas.microsoft.com/office/drawing/2014/main" xmlns="" id="{FB7BC9D8-419B-45CB-A500-86BA890D10A6}"/>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39" name="Picture 38">
              <a:extLst>
                <a:ext uri="{FF2B5EF4-FFF2-40B4-BE49-F238E27FC236}">
                  <a16:creationId xmlns:a16="http://schemas.microsoft.com/office/drawing/2014/main" xmlns="" id="{D114B64B-A008-4905-A951-0BAB340D585A}"/>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40" name="Picture 39">
              <a:extLst>
                <a:ext uri="{FF2B5EF4-FFF2-40B4-BE49-F238E27FC236}">
                  <a16:creationId xmlns:a16="http://schemas.microsoft.com/office/drawing/2014/main" xmlns="" id="{130D7E5E-922B-4677-BF4C-67915460EDC7}"/>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41" name="Picture 40">
              <a:extLst>
                <a:ext uri="{FF2B5EF4-FFF2-40B4-BE49-F238E27FC236}">
                  <a16:creationId xmlns:a16="http://schemas.microsoft.com/office/drawing/2014/main" xmlns="" id="{B9EC13F4-9B7E-4582-85C0-CF6BB435EE1B}"/>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sp>
        <p:nvSpPr>
          <p:cNvPr id="35" name="Rectangle 34">
            <a:extLst>
              <a:ext uri="{FF2B5EF4-FFF2-40B4-BE49-F238E27FC236}">
                <a16:creationId xmlns:a16="http://schemas.microsoft.com/office/drawing/2014/main" xmlns="" id="{8156E7FF-5D1E-4242-858B-1E41BF78BE80}"/>
              </a:ext>
            </a:extLst>
          </p:cNvPr>
          <p:cNvSpPr/>
          <p:nvPr/>
        </p:nvSpPr>
        <p:spPr>
          <a:xfrm>
            <a:off x="1280282" y="1647729"/>
            <a:ext cx="4882217" cy="2062103"/>
          </a:xfrm>
          <a:prstGeom prst="rect">
            <a:avLst/>
          </a:prstGeom>
          <a:noFill/>
          <a:ln w="19050">
            <a:solidFill>
              <a:schemeClr val="accent6">
                <a:lumMod val="75000"/>
              </a:schemeClr>
            </a:solidFill>
            <a:prstDash val="dash"/>
          </a:ln>
          <a:effectLst/>
        </p:spPr>
        <p:txBody>
          <a:bodyPr wrap="square">
            <a:spAutoFit/>
          </a:bodyPr>
          <a:lstStyle/>
          <a:p>
            <a:pPr algn="ctr" defTabSz="1219170" fontAlgn="base">
              <a:spcBef>
                <a:spcPct val="0"/>
              </a:spcBef>
              <a:spcAft>
                <a:spcPct val="0"/>
              </a:spcAft>
            </a:pP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Yêu</a:t>
            </a:r>
            <a:r>
              <a:rPr lang="zh-CN" altLang="en-US" sz="3200" b="1" dirty="0">
                <a:solidFill>
                  <a:srgbClr val="FC291B"/>
                </a:solidFill>
                <a:latin typeface="Calibri" panose="020F0502020204030204" pitchFamily="34" charset="0"/>
                <a:ea typeface="宋体" pitchFamily="2" charset="-122"/>
                <a:cs typeface="Calibri" panose="020F0502020204030204" pitchFamily="34" charset="0"/>
              </a:rPr>
              <a:t> </a:t>
            </a: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cầu</a:t>
            </a:r>
            <a:endParaRPr lang="zh-CN" altLang="en-US" sz="3200" b="1" dirty="0">
              <a:solidFill>
                <a:srgbClr val="FC291B"/>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Phân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công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theo</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đoạn</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Tất</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cả</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thành</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viên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đều</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Giải</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nghĩa</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từ</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cùng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nhau</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p:txBody>
      </p:sp>
    </p:spTree>
    <p:extLst>
      <p:ext uri="{BB962C8B-B14F-4D97-AF65-F5344CB8AC3E}">
        <p14:creationId xmlns:p14="http://schemas.microsoft.com/office/powerpoint/2010/main" val="15453558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750"/>
                                        <p:tgtEl>
                                          <p:spTgt spid="35"/>
                                        </p:tgtEl>
                                      </p:cBhvr>
                                    </p:animEffect>
                                    <p:anim calcmode="lin" valueType="num">
                                      <p:cBhvr>
                                        <p:cTn id="17" dur="750" fill="hold"/>
                                        <p:tgtEl>
                                          <p:spTgt spid="35"/>
                                        </p:tgtEl>
                                        <p:attrNameLst>
                                          <p:attrName>ppt_x</p:attrName>
                                        </p:attrNameLst>
                                      </p:cBhvr>
                                      <p:tavLst>
                                        <p:tav tm="0">
                                          <p:val>
                                            <p:strVal val="#ppt_x"/>
                                          </p:val>
                                        </p:tav>
                                        <p:tav tm="100000">
                                          <p:val>
                                            <p:strVal val="#ppt_x"/>
                                          </p:val>
                                        </p:tav>
                                      </p:tavLst>
                                    </p:anim>
                                    <p:anim calcmode="lin" valueType="num">
                                      <p:cBhvr>
                                        <p:cTn id="18" dur="750" fill="hold"/>
                                        <p:tgtEl>
                                          <p:spTgt spid="3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750"/>
                                        <p:tgtEl>
                                          <p:spTgt spid="36"/>
                                        </p:tgtEl>
                                      </p:cBhvr>
                                    </p:animEffect>
                                    <p:anim calcmode="lin" valueType="num">
                                      <p:cBhvr>
                                        <p:cTn id="22" dur="750" fill="hold"/>
                                        <p:tgtEl>
                                          <p:spTgt spid="36"/>
                                        </p:tgtEl>
                                        <p:attrNameLst>
                                          <p:attrName>ppt_x</p:attrName>
                                        </p:attrNameLst>
                                      </p:cBhvr>
                                      <p:tavLst>
                                        <p:tav tm="0">
                                          <p:val>
                                            <p:strVal val="#ppt_x"/>
                                          </p:val>
                                        </p:tav>
                                        <p:tav tm="100000">
                                          <p:val>
                                            <p:strVal val="#ppt_x"/>
                                          </p:val>
                                        </p:tav>
                                      </p:tavLst>
                                    </p:anim>
                                    <p:anim calcmode="lin" valueType="num">
                                      <p:cBhvr>
                                        <p:cTn id="23" dur="750" fill="hold"/>
                                        <p:tgtEl>
                                          <p:spTgt spid="3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750"/>
                                        <p:tgtEl>
                                          <p:spTgt spid="37"/>
                                        </p:tgtEl>
                                      </p:cBhvr>
                                    </p:animEffect>
                                    <p:anim calcmode="lin" valueType="num">
                                      <p:cBhvr>
                                        <p:cTn id="27" dur="750" fill="hold"/>
                                        <p:tgtEl>
                                          <p:spTgt spid="37"/>
                                        </p:tgtEl>
                                        <p:attrNameLst>
                                          <p:attrName>ppt_x</p:attrName>
                                        </p:attrNameLst>
                                      </p:cBhvr>
                                      <p:tavLst>
                                        <p:tav tm="0">
                                          <p:val>
                                            <p:strVal val="#ppt_x"/>
                                          </p:val>
                                        </p:tav>
                                        <p:tav tm="100000">
                                          <p:val>
                                            <p:strVal val="#ppt_x"/>
                                          </p:val>
                                        </p:tav>
                                      </p:tavLst>
                                    </p:anim>
                                    <p:anim calcmode="lin" valueType="num">
                                      <p:cBhvr>
                                        <p:cTn id="28" dur="7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90D2DB80-308D-4955-A5D5-AF6F2694A1DD}"/>
              </a:ext>
            </a:extLst>
          </p:cNvPr>
          <p:cNvSpPr/>
          <p:nvPr/>
        </p:nvSpPr>
        <p:spPr bwMode="auto">
          <a:xfrm>
            <a:off x="1625718" y="506908"/>
            <a:ext cx="4063893" cy="790112"/>
          </a:xfrm>
          <a:prstGeom prst="roundRect">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xmlns=""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xmlns=""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xmlns="" id="{13923824-EE25-4B0B-AAA1-07CE0104E086}"/>
              </a:ext>
            </a:extLst>
          </p:cNvPr>
          <p:cNvSpPr txBox="1"/>
          <p:nvPr/>
        </p:nvSpPr>
        <p:spPr>
          <a:xfrm>
            <a:off x="418716" y="1060407"/>
            <a:ext cx="11633376" cy="40934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a16="http://schemas.microsoft.com/office/drawing/2014/main" xmlns=""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a16="http://schemas.microsoft.com/office/drawing/2014/main" xmlns=""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a16="http://schemas.microsoft.com/office/drawing/2014/main" xmlns=""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0" name="Picture 9">
                <a:extLst>
                  <a:ext uri="{FF2B5EF4-FFF2-40B4-BE49-F238E27FC236}">
                    <a16:creationId xmlns:a16="http://schemas.microsoft.com/office/drawing/2014/main" xmlns="" id="{C3FF752A-DC7A-48FE-8449-49F565B23BC5}"/>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8" name="TextBox 7">
              <a:extLst>
                <a:ext uri="{FF2B5EF4-FFF2-40B4-BE49-F238E27FC236}">
                  <a16:creationId xmlns:a16="http://schemas.microsoft.com/office/drawing/2014/main" xmlns=""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err="1">
                  <a:solidFill>
                    <a:srgbClr val="000000"/>
                  </a:solidFill>
                  <a:latin typeface="Arial"/>
                  <a:ea typeface="微软雅黑"/>
                </a:rPr>
                <a:t>Đọc</a:t>
              </a:r>
              <a:r>
                <a:rPr lang="en-US" sz="2800" dirty="0">
                  <a:solidFill>
                    <a:srgbClr val="000000"/>
                  </a:solidFill>
                  <a:latin typeface="Arial"/>
                  <a:ea typeface="微软雅黑"/>
                </a:rPr>
                <a:t> </a:t>
              </a:r>
              <a:r>
                <a:rPr lang="en-US" sz="2800" dirty="0" err="1">
                  <a:solidFill>
                    <a:srgbClr val="000000"/>
                  </a:solidFill>
                  <a:latin typeface="Arial"/>
                  <a:ea typeface="微软雅黑"/>
                </a:rPr>
                <a:t>theo</a:t>
              </a:r>
              <a:r>
                <a:rPr lang="en-US" sz="2800" dirty="0">
                  <a:solidFill>
                    <a:srgbClr val="000000"/>
                  </a:solidFill>
                  <a:latin typeface="Arial"/>
                  <a:ea typeface="微软雅黑"/>
                </a:rPr>
                <a:t> </a:t>
              </a:r>
              <a:r>
                <a:rPr lang="en-US" sz="2800" dirty="0" err="1">
                  <a:solidFill>
                    <a:srgbClr val="000000"/>
                  </a:solidFill>
                  <a:latin typeface="Arial"/>
                  <a:ea typeface="微软雅黑"/>
                </a:rPr>
                <a:t>nhóm</a:t>
              </a:r>
              <a:endParaRPr kumimoji="0" lang="en-US" sz="2800" b="0" i="0" u="none" strike="noStrike" kern="1200" cap="none" spc="0" normalizeH="0" baseline="0" noProof="0" dirty="0">
                <a:ln>
                  <a:noFill/>
                </a:ln>
                <a:solidFill>
                  <a:srgbClr val="000000"/>
                </a:solidFill>
                <a:effectLst/>
                <a:uLnTx/>
                <a:uFillTx/>
                <a:latin typeface="Arial"/>
                <a:ea typeface="微软雅黑"/>
                <a:cs typeface="+mn-cs"/>
              </a:endParaRPr>
            </a:p>
          </p:txBody>
        </p:sp>
      </p:grpSp>
      <p:sp>
        <p:nvSpPr>
          <p:cNvPr id="15" name="Oval 14">
            <a:extLst>
              <a:ext uri="{FF2B5EF4-FFF2-40B4-BE49-F238E27FC236}">
                <a16:creationId xmlns:a16="http://schemas.microsoft.com/office/drawing/2014/main" xmlns="" id="{C9F8C1D3-4003-4D1D-AFD2-5CBEE85C192A}"/>
              </a:ext>
            </a:extLst>
          </p:cNvPr>
          <p:cNvSpPr/>
          <p:nvPr/>
        </p:nvSpPr>
        <p:spPr>
          <a:xfrm>
            <a:off x="323283" y="1043476"/>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8" name="Oval 17">
            <a:extLst>
              <a:ext uri="{FF2B5EF4-FFF2-40B4-BE49-F238E27FC236}">
                <a16:creationId xmlns:a16="http://schemas.microsoft.com/office/drawing/2014/main" xmlns="" id="{E20C0827-234C-43E1-96CC-4E19DAC06709}"/>
              </a:ext>
            </a:extLst>
          </p:cNvPr>
          <p:cNvSpPr/>
          <p:nvPr/>
        </p:nvSpPr>
        <p:spPr>
          <a:xfrm>
            <a:off x="317788" y="3076467"/>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72263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90D2DB80-308D-4955-A5D5-AF6F2694A1DD}"/>
              </a:ext>
            </a:extLst>
          </p:cNvPr>
          <p:cNvSpPr/>
          <p:nvPr/>
        </p:nvSpPr>
        <p:spPr bwMode="auto">
          <a:xfrm>
            <a:off x="1625718" y="506908"/>
            <a:ext cx="4063893" cy="790112"/>
          </a:xfrm>
          <a:prstGeom prst="roundRect">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xmlns="" id="{13923824-EE25-4B0B-AAA1-07CE0104E086}"/>
              </a:ext>
            </a:extLst>
          </p:cNvPr>
          <p:cNvSpPr txBox="1"/>
          <p:nvPr/>
        </p:nvSpPr>
        <p:spPr>
          <a:xfrm>
            <a:off x="598841" y="363915"/>
            <a:ext cx="11401617"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2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xmlns="" id="{7FA66246-3704-4567-B38E-00E00ADBB1B5}"/>
              </a:ext>
            </a:extLst>
          </p:cNvPr>
          <p:cNvPicPr>
            <a:picLocks noChangeAspect="1"/>
          </p:cNvPicPr>
          <p:nvPr/>
        </p:nvPicPr>
        <p:blipFill>
          <a:blip r:embed="rId2"/>
          <a:stretch>
            <a:fillRect/>
          </a:stretch>
        </p:blipFill>
        <p:spPr>
          <a:xfrm>
            <a:off x="2268354" y="2374912"/>
            <a:ext cx="4447239" cy="1691588"/>
          </a:xfrm>
          <a:prstGeom prst="rect">
            <a:avLst/>
          </a:prstGeom>
        </p:spPr>
      </p:pic>
      <p:sp>
        <p:nvSpPr>
          <p:cNvPr id="9" name="Oval 8">
            <a:extLst>
              <a:ext uri="{FF2B5EF4-FFF2-40B4-BE49-F238E27FC236}">
                <a16:creationId xmlns:a16="http://schemas.microsoft.com/office/drawing/2014/main" xmlns="" id="{FDA7DAA2-4609-4770-9F1B-968A14414564}"/>
              </a:ext>
            </a:extLst>
          </p:cNvPr>
          <p:cNvSpPr/>
          <p:nvPr/>
        </p:nvSpPr>
        <p:spPr>
          <a:xfrm>
            <a:off x="487879" y="299967"/>
            <a:ext cx="410764"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3" name="Oval 12">
            <a:extLst>
              <a:ext uri="{FF2B5EF4-FFF2-40B4-BE49-F238E27FC236}">
                <a16:creationId xmlns:a16="http://schemas.microsoft.com/office/drawing/2014/main" xmlns="" id="{A6C37B03-F3B0-4358-A932-A30B523F6681}"/>
              </a:ext>
            </a:extLst>
          </p:cNvPr>
          <p:cNvSpPr/>
          <p:nvPr/>
        </p:nvSpPr>
        <p:spPr>
          <a:xfrm>
            <a:off x="487879" y="4241410"/>
            <a:ext cx="387707"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86702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xmlns=""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xmlns=""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xmlns=""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xmlns=""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xmlns=""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xmlns=""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xmlns=""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xmlns=""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xmlns=""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pic>
        <p:nvPicPr>
          <p:cNvPr id="29" name="图片 1" descr="图片包含 浅色, 天空&#10;&#10;描述已自动生成">
            <a:extLst>
              <a:ext uri="{FF2B5EF4-FFF2-40B4-BE49-F238E27FC236}">
                <a16:creationId xmlns:a16="http://schemas.microsoft.com/office/drawing/2014/main" xmlns=""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a16="http://schemas.microsoft.com/office/drawing/2014/main" xmlns=""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a16="http://schemas.microsoft.com/office/drawing/2014/main" xmlns=""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pitchFamily="34" charset="0"/>
                <a:ea typeface="宋体" pitchFamily="2" charset="-122"/>
                <a:cs typeface="Calibri" panose="020F0502020204030204" pitchFamily="34" charset="0"/>
              </a:endParaRPr>
            </a:p>
          </p:txBody>
        </p:sp>
        <p:sp>
          <p:nvSpPr>
            <p:cNvPr id="33" name="Rectangle 32">
              <a:extLst>
                <a:ext uri="{FF2B5EF4-FFF2-40B4-BE49-F238E27FC236}">
                  <a16:creationId xmlns:a16="http://schemas.microsoft.com/office/drawing/2014/main" xmlns="" id="{6D583E7D-3A9A-46E8-9976-5DCC11B5C6FC}"/>
                </a:ext>
              </a:extLst>
            </p:cNvPr>
            <p:cNvSpPr/>
            <p:nvPr/>
          </p:nvSpPr>
          <p:spPr>
            <a:xfrm>
              <a:off x="1079860" y="150287"/>
              <a:ext cx="2880723" cy="503813"/>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Luyện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đọc</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toàn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bài</a:t>
              </a:r>
              <a:endPar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endParaRPr>
            </a:p>
          </p:txBody>
        </p:sp>
      </p:grpSp>
      <p:pic>
        <p:nvPicPr>
          <p:cNvPr id="34" name="Picture 33">
            <a:extLst>
              <a:ext uri="{FF2B5EF4-FFF2-40B4-BE49-F238E27FC236}">
                <a16:creationId xmlns:a16="http://schemas.microsoft.com/office/drawing/2014/main" xmlns=""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sp>
        <p:nvSpPr>
          <p:cNvPr id="42" name="Rectangle 41">
            <a:extLst>
              <a:ext uri="{FF2B5EF4-FFF2-40B4-BE49-F238E27FC236}">
                <a16:creationId xmlns:a16="http://schemas.microsoft.com/office/drawing/2014/main" xmlns="" id="{1AC988DD-87C8-4E91-A0EC-0A9BAD1C6C71}"/>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grpSp>
        <p:nvGrpSpPr>
          <p:cNvPr id="43" name="Group 42">
            <a:extLst>
              <a:ext uri="{FF2B5EF4-FFF2-40B4-BE49-F238E27FC236}">
                <a16:creationId xmlns:a16="http://schemas.microsoft.com/office/drawing/2014/main" xmlns="" id="{E252C245-F488-4956-A93A-A5C84201064E}"/>
              </a:ext>
            </a:extLst>
          </p:cNvPr>
          <p:cNvGrpSpPr/>
          <p:nvPr/>
        </p:nvGrpSpPr>
        <p:grpSpPr>
          <a:xfrm>
            <a:off x="2329940" y="2339134"/>
            <a:ext cx="7868387" cy="2867642"/>
            <a:chOff x="2329940" y="2339134"/>
            <a:chExt cx="7868387" cy="2867642"/>
          </a:xfrm>
        </p:grpSpPr>
        <p:sp>
          <p:nvSpPr>
            <p:cNvPr id="45" name="Rounded Rectangle 54">
              <a:extLst>
                <a:ext uri="{FF2B5EF4-FFF2-40B4-BE49-F238E27FC236}">
                  <a16:creationId xmlns:a16="http://schemas.microsoft.com/office/drawing/2014/main" xmlns="" id="{E34349BC-D9AB-44FC-975A-A047FA86283E}"/>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6" name="Rectangle 45">
              <a:extLst>
                <a:ext uri="{FF2B5EF4-FFF2-40B4-BE49-F238E27FC236}">
                  <a16:creationId xmlns:a16="http://schemas.microsoft.com/office/drawing/2014/main" xmlns="" id="{11513825-B000-4663-922A-2891DED78076}"/>
                </a:ext>
              </a:extLst>
            </p:cNvPr>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47" name="Oval 46">
              <a:extLst>
                <a:ext uri="{FF2B5EF4-FFF2-40B4-BE49-F238E27FC236}">
                  <a16:creationId xmlns:a16="http://schemas.microsoft.com/office/drawing/2014/main" xmlns="" id="{FAABD0BA-BA98-4292-8C33-5733B8DA51B4}"/>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48" name="Rounded Rectangle 59">
              <a:extLst>
                <a:ext uri="{FF2B5EF4-FFF2-40B4-BE49-F238E27FC236}">
                  <a16:creationId xmlns:a16="http://schemas.microsoft.com/office/drawing/2014/main" xmlns="" id="{4E1A87D3-6CC2-42C9-9EEF-9CEF2384FCD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9" name="Rectangle 48">
              <a:extLst>
                <a:ext uri="{FF2B5EF4-FFF2-40B4-BE49-F238E27FC236}">
                  <a16:creationId xmlns:a16="http://schemas.microsoft.com/office/drawing/2014/main" xmlns="" id="{BB828B5E-BA94-44DA-AE66-C7475579A056}"/>
                </a:ext>
              </a:extLst>
            </p:cNvPr>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50" name="Oval 49">
              <a:extLst>
                <a:ext uri="{FF2B5EF4-FFF2-40B4-BE49-F238E27FC236}">
                  <a16:creationId xmlns:a16="http://schemas.microsoft.com/office/drawing/2014/main" xmlns="" id="{D3AE2704-EB85-4069-B67B-F05DD690026B}"/>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51" name="Rounded Rectangle 62">
              <a:extLst>
                <a:ext uri="{FF2B5EF4-FFF2-40B4-BE49-F238E27FC236}">
                  <a16:creationId xmlns:a16="http://schemas.microsoft.com/office/drawing/2014/main" xmlns="" id="{01111E87-F206-48DB-A06C-366CB31C71CA}"/>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52" name="Rectangle 51">
              <a:extLst>
                <a:ext uri="{FF2B5EF4-FFF2-40B4-BE49-F238E27FC236}">
                  <a16:creationId xmlns:a16="http://schemas.microsoft.com/office/drawing/2014/main" xmlns="" id="{3719675D-8525-4084-A721-CAA2324A95C0}"/>
                </a:ext>
              </a:extLst>
            </p:cNvPr>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endParaRPr>
            </a:p>
          </p:txBody>
        </p:sp>
        <p:sp>
          <p:nvSpPr>
            <p:cNvPr id="53" name="Oval 52">
              <a:extLst>
                <a:ext uri="{FF2B5EF4-FFF2-40B4-BE49-F238E27FC236}">
                  <a16:creationId xmlns:a16="http://schemas.microsoft.com/office/drawing/2014/main" xmlns="" id="{98923656-D1AC-47C7-8D5C-E7F4D372EC91}"/>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54" name="Picture 2" descr="Star Cartoon Images, Stock Photos &amp;amp; Vectors | Shutterstock">
              <a:extLst>
                <a:ext uri="{FF2B5EF4-FFF2-40B4-BE49-F238E27FC236}">
                  <a16:creationId xmlns:a16="http://schemas.microsoft.com/office/drawing/2014/main" xmlns="" id="{C3744E9D-7466-42B8-A680-9556E7386E0D}"/>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Star Cartoon Images, Stock Photos &amp;amp; Vectors | Shutterstock">
              <a:extLst>
                <a:ext uri="{FF2B5EF4-FFF2-40B4-BE49-F238E27FC236}">
                  <a16:creationId xmlns:a16="http://schemas.microsoft.com/office/drawing/2014/main" xmlns="" id="{975D79AD-3ED5-4B50-BE21-1B325E1716F9}"/>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Star Cartoon Images, Stock Photos &amp;amp; Vectors | Shutterstock">
              <a:extLst>
                <a:ext uri="{FF2B5EF4-FFF2-40B4-BE49-F238E27FC236}">
                  <a16:creationId xmlns:a16="http://schemas.microsoft.com/office/drawing/2014/main" xmlns="" id="{78043702-7B13-4B7E-95F7-BDBF3E6797DF}"/>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998983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a:solidFill>
            <a:schemeClr val="accent4"/>
          </a:solidFill>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p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grp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60176" y="2051093"/>
              <a:ext cx="898323" cy="900247"/>
            </a:xfrm>
            <a:prstGeom prst="rect">
              <a:avLst/>
            </a:prstGeom>
            <a:grpFill/>
          </p:spPr>
          <p:txBody>
            <a:bodyPr wrap="none" rtlCol="0">
              <a:spAutoFit/>
            </a:bodyPr>
            <a:lstStyle/>
            <a:p>
              <a:pPr marL="0" lvl="1" defTabSz="1219170">
                <a:defRPr/>
              </a:pPr>
              <a:r>
                <a:rPr lang="en-US" altLang="zh-CN" sz="7200" spc="300" dirty="0">
                  <a:solidFill>
                    <a:srgbClr val="FFFFFF"/>
                  </a:solidFill>
                  <a:latin typeface="Calibri"/>
                  <a:ea typeface="微软雅黑 Light" panose="020B0502040204020203" pitchFamily="34" charset="-122"/>
                </a:rPr>
                <a:t>02</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6" y="0"/>
            <a:ext cx="11721061" cy="6858000"/>
            <a:chOff x="152517" y="0"/>
            <a:chExt cx="8790796"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306" y="0"/>
              <a:ext cx="1632007" cy="5143500"/>
            </a:xfrm>
            <a:prstGeom prst="rect">
              <a:avLst/>
            </a:prstGeom>
          </p:spPr>
        </p:pic>
      </p:grpSp>
      <p:sp>
        <p:nvSpPr>
          <p:cNvPr id="3" name="TextBox 2">
            <a:extLst>
              <a:ext uri="{FF2B5EF4-FFF2-40B4-BE49-F238E27FC236}">
                <a16:creationId xmlns:a16="http://schemas.microsoft.com/office/drawing/2014/main" xmlns="" id="{B0B99F62-9869-4D8D-608E-3571EEDCDA5C}"/>
              </a:ext>
            </a:extLst>
          </p:cNvPr>
          <p:cNvSpPr txBox="1"/>
          <p:nvPr/>
        </p:nvSpPr>
        <p:spPr>
          <a:xfrm>
            <a:off x="4181776" y="3182473"/>
            <a:ext cx="5965095" cy="1107996"/>
          </a:xfrm>
          <a:prstGeom prst="rect">
            <a:avLst/>
          </a:prstGeom>
          <a:noFill/>
        </p:spPr>
        <p:txBody>
          <a:bodyPr wrap="none" rtlCol="0">
            <a:spAutoFit/>
          </a:bodyPr>
          <a:lstStyle/>
          <a:p>
            <a:r>
              <a:rPr lang="en-US" sz="6600" b="1" dirty="0">
                <a:latin typeface="Times New Roman" panose="02020603050405020304" pitchFamily="18" charset="0"/>
                <a:cs typeface="Times New Roman" panose="02020603050405020304" pitchFamily="18" charset="0"/>
              </a:rPr>
              <a:t>TÌM HIỂU BÀI</a:t>
            </a:r>
            <a:endParaRPr lang="vi-VN" sz="6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72631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xmlns="" id="{DF56F263-D43B-4D32-B836-F7AD6CD653CA}"/>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31" name="Rectangle: Rounded Corners 43">
            <a:extLst>
              <a:ext uri="{FF2B5EF4-FFF2-40B4-BE49-F238E27FC236}">
                <a16:creationId xmlns:a16="http://schemas.microsoft.com/office/drawing/2014/main" xmlns="" id="{E2DEFBE1-71D5-463C-96F2-243CAF1955CF}"/>
              </a:ext>
            </a:extLst>
          </p:cNvPr>
          <p:cNvSpPr/>
          <p:nvPr/>
        </p:nvSpPr>
        <p:spPr>
          <a:xfrm>
            <a:off x="1525723" y="3401041"/>
            <a:ext cx="10517262" cy="970934"/>
          </a:xfrm>
          <a:custGeom>
            <a:avLst/>
            <a:gdLst>
              <a:gd name="connsiteX0" fmla="*/ 0 w 10517262"/>
              <a:gd name="connsiteY0" fmla="*/ 161826 h 970934"/>
              <a:gd name="connsiteX1" fmla="*/ 161826 w 10517262"/>
              <a:gd name="connsiteY1" fmla="*/ 0 h 970934"/>
              <a:gd name="connsiteX2" fmla="*/ 455642 w 10517262"/>
              <a:gd name="connsiteY2" fmla="*/ 0 h 970934"/>
              <a:gd name="connsiteX3" fmla="*/ 953330 w 10517262"/>
              <a:gd name="connsiteY3" fmla="*/ 0 h 970934"/>
              <a:gd name="connsiteX4" fmla="*/ 1349082 w 10517262"/>
              <a:gd name="connsiteY4" fmla="*/ 0 h 970934"/>
              <a:gd name="connsiteX5" fmla="*/ 1846770 w 10517262"/>
              <a:gd name="connsiteY5" fmla="*/ 0 h 970934"/>
              <a:gd name="connsiteX6" fmla="*/ 2242522 w 10517262"/>
              <a:gd name="connsiteY6" fmla="*/ 0 h 970934"/>
              <a:gd name="connsiteX7" fmla="*/ 2842146 w 10517262"/>
              <a:gd name="connsiteY7" fmla="*/ 0 h 970934"/>
              <a:gd name="connsiteX8" fmla="*/ 3237898 w 10517262"/>
              <a:gd name="connsiteY8" fmla="*/ 0 h 970934"/>
              <a:gd name="connsiteX9" fmla="*/ 3735586 w 10517262"/>
              <a:gd name="connsiteY9" fmla="*/ 0 h 970934"/>
              <a:gd name="connsiteX10" fmla="*/ 4335210 w 10517262"/>
              <a:gd name="connsiteY10" fmla="*/ 0 h 970934"/>
              <a:gd name="connsiteX11" fmla="*/ 4934834 w 10517262"/>
              <a:gd name="connsiteY11" fmla="*/ 0 h 970934"/>
              <a:gd name="connsiteX12" fmla="*/ 5738330 w 10517262"/>
              <a:gd name="connsiteY12" fmla="*/ 0 h 970934"/>
              <a:gd name="connsiteX13" fmla="*/ 6439891 w 10517262"/>
              <a:gd name="connsiteY13" fmla="*/ 0 h 970934"/>
              <a:gd name="connsiteX14" fmla="*/ 6733706 w 10517262"/>
              <a:gd name="connsiteY14" fmla="*/ 0 h 970934"/>
              <a:gd name="connsiteX15" fmla="*/ 7537203 w 10517262"/>
              <a:gd name="connsiteY15" fmla="*/ 0 h 970934"/>
              <a:gd name="connsiteX16" fmla="*/ 8340699 w 10517262"/>
              <a:gd name="connsiteY16" fmla="*/ 0 h 970934"/>
              <a:gd name="connsiteX17" fmla="*/ 8736451 w 10517262"/>
              <a:gd name="connsiteY17" fmla="*/ 0 h 970934"/>
              <a:gd name="connsiteX18" fmla="*/ 9539947 w 10517262"/>
              <a:gd name="connsiteY18" fmla="*/ 0 h 970934"/>
              <a:gd name="connsiteX19" fmla="*/ 10355436 w 10517262"/>
              <a:gd name="connsiteY19" fmla="*/ 0 h 970934"/>
              <a:gd name="connsiteX20" fmla="*/ 10517262 w 10517262"/>
              <a:gd name="connsiteY20" fmla="*/ 161826 h 970934"/>
              <a:gd name="connsiteX21" fmla="*/ 10517262 w 10517262"/>
              <a:gd name="connsiteY21" fmla="*/ 472521 h 970934"/>
              <a:gd name="connsiteX22" fmla="*/ 10517262 w 10517262"/>
              <a:gd name="connsiteY22" fmla="*/ 809108 h 970934"/>
              <a:gd name="connsiteX23" fmla="*/ 10355436 w 10517262"/>
              <a:gd name="connsiteY23" fmla="*/ 970934 h 970934"/>
              <a:gd name="connsiteX24" fmla="*/ 9653876 w 10517262"/>
              <a:gd name="connsiteY24" fmla="*/ 970934 h 970934"/>
              <a:gd name="connsiteX25" fmla="*/ 9156188 w 10517262"/>
              <a:gd name="connsiteY25" fmla="*/ 970934 h 970934"/>
              <a:gd name="connsiteX26" fmla="*/ 8862372 w 10517262"/>
              <a:gd name="connsiteY26" fmla="*/ 970934 h 970934"/>
              <a:gd name="connsiteX27" fmla="*/ 8568556 w 10517262"/>
              <a:gd name="connsiteY27" fmla="*/ 970934 h 970934"/>
              <a:gd name="connsiteX28" fmla="*/ 8172804 w 10517262"/>
              <a:gd name="connsiteY28" fmla="*/ 970934 h 970934"/>
              <a:gd name="connsiteX29" fmla="*/ 7777052 w 10517262"/>
              <a:gd name="connsiteY29" fmla="*/ 970934 h 970934"/>
              <a:gd name="connsiteX30" fmla="*/ 7381300 w 10517262"/>
              <a:gd name="connsiteY30" fmla="*/ 970934 h 970934"/>
              <a:gd name="connsiteX31" fmla="*/ 6577804 w 10517262"/>
              <a:gd name="connsiteY31" fmla="*/ 970934 h 970934"/>
              <a:gd name="connsiteX32" fmla="*/ 5876244 w 10517262"/>
              <a:gd name="connsiteY32" fmla="*/ 970934 h 970934"/>
              <a:gd name="connsiteX33" fmla="*/ 5378556 w 10517262"/>
              <a:gd name="connsiteY33" fmla="*/ 970934 h 970934"/>
              <a:gd name="connsiteX34" fmla="*/ 4880868 w 10517262"/>
              <a:gd name="connsiteY34" fmla="*/ 970934 h 970934"/>
              <a:gd name="connsiteX35" fmla="*/ 4587052 w 10517262"/>
              <a:gd name="connsiteY35" fmla="*/ 970934 h 970934"/>
              <a:gd name="connsiteX36" fmla="*/ 3885492 w 10517262"/>
              <a:gd name="connsiteY36" fmla="*/ 970934 h 970934"/>
              <a:gd name="connsiteX37" fmla="*/ 3183932 w 10517262"/>
              <a:gd name="connsiteY37" fmla="*/ 970934 h 970934"/>
              <a:gd name="connsiteX38" fmla="*/ 2482371 w 10517262"/>
              <a:gd name="connsiteY38" fmla="*/ 970934 h 970934"/>
              <a:gd name="connsiteX39" fmla="*/ 1780811 w 10517262"/>
              <a:gd name="connsiteY39" fmla="*/ 970934 h 970934"/>
              <a:gd name="connsiteX40" fmla="*/ 1079251 w 10517262"/>
              <a:gd name="connsiteY40" fmla="*/ 970934 h 970934"/>
              <a:gd name="connsiteX41" fmla="*/ 161826 w 10517262"/>
              <a:gd name="connsiteY41" fmla="*/ 970934 h 970934"/>
              <a:gd name="connsiteX42" fmla="*/ 0 w 10517262"/>
              <a:gd name="connsiteY42" fmla="*/ 809108 h 970934"/>
              <a:gd name="connsiteX43" fmla="*/ 0 w 10517262"/>
              <a:gd name="connsiteY43" fmla="*/ 478994 h 970934"/>
              <a:gd name="connsiteX44" fmla="*/ 0 w 10517262"/>
              <a:gd name="connsiteY44" fmla="*/ 161826 h 97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7262" h="970934" fill="none" extrusionOk="0">
                <a:moveTo>
                  <a:pt x="0" y="161826"/>
                </a:moveTo>
                <a:cubicBezTo>
                  <a:pt x="5967" y="69618"/>
                  <a:pt x="77124" y="25467"/>
                  <a:pt x="161826" y="0"/>
                </a:cubicBezTo>
                <a:cubicBezTo>
                  <a:pt x="302750" y="-13341"/>
                  <a:pt x="325701" y="14144"/>
                  <a:pt x="455642" y="0"/>
                </a:cubicBezTo>
                <a:cubicBezTo>
                  <a:pt x="585583" y="-14144"/>
                  <a:pt x="800758" y="2483"/>
                  <a:pt x="953330" y="0"/>
                </a:cubicBezTo>
                <a:cubicBezTo>
                  <a:pt x="1105902" y="-2483"/>
                  <a:pt x="1198648" y="2457"/>
                  <a:pt x="1349082" y="0"/>
                </a:cubicBezTo>
                <a:cubicBezTo>
                  <a:pt x="1499516" y="-2457"/>
                  <a:pt x="1671001" y="26023"/>
                  <a:pt x="1846770" y="0"/>
                </a:cubicBezTo>
                <a:cubicBezTo>
                  <a:pt x="2022539" y="-26023"/>
                  <a:pt x="2124530" y="6028"/>
                  <a:pt x="2242522" y="0"/>
                </a:cubicBezTo>
                <a:cubicBezTo>
                  <a:pt x="2360514" y="-6028"/>
                  <a:pt x="2672333" y="47760"/>
                  <a:pt x="2842146" y="0"/>
                </a:cubicBezTo>
                <a:cubicBezTo>
                  <a:pt x="3011959" y="-47760"/>
                  <a:pt x="3113186" y="18759"/>
                  <a:pt x="3237898" y="0"/>
                </a:cubicBezTo>
                <a:cubicBezTo>
                  <a:pt x="3362610" y="-18759"/>
                  <a:pt x="3594452" y="2631"/>
                  <a:pt x="3735586" y="0"/>
                </a:cubicBezTo>
                <a:cubicBezTo>
                  <a:pt x="3876720" y="-2631"/>
                  <a:pt x="4104802" y="21198"/>
                  <a:pt x="4335210" y="0"/>
                </a:cubicBezTo>
                <a:cubicBezTo>
                  <a:pt x="4565618" y="-21198"/>
                  <a:pt x="4713239" y="5793"/>
                  <a:pt x="4934834" y="0"/>
                </a:cubicBezTo>
                <a:cubicBezTo>
                  <a:pt x="5156429" y="-5793"/>
                  <a:pt x="5408516" y="95412"/>
                  <a:pt x="5738330" y="0"/>
                </a:cubicBezTo>
                <a:cubicBezTo>
                  <a:pt x="6068144" y="-95412"/>
                  <a:pt x="6126372" y="29766"/>
                  <a:pt x="6439891" y="0"/>
                </a:cubicBezTo>
                <a:cubicBezTo>
                  <a:pt x="6753410" y="-29766"/>
                  <a:pt x="6597353" y="33623"/>
                  <a:pt x="6733706" y="0"/>
                </a:cubicBezTo>
                <a:cubicBezTo>
                  <a:pt x="6870060" y="-33623"/>
                  <a:pt x="7360408" y="65687"/>
                  <a:pt x="7537203" y="0"/>
                </a:cubicBezTo>
                <a:cubicBezTo>
                  <a:pt x="7713998" y="-65687"/>
                  <a:pt x="8071716" y="29270"/>
                  <a:pt x="8340699" y="0"/>
                </a:cubicBezTo>
                <a:cubicBezTo>
                  <a:pt x="8609682" y="-29270"/>
                  <a:pt x="8593498" y="31288"/>
                  <a:pt x="8736451" y="0"/>
                </a:cubicBezTo>
                <a:cubicBezTo>
                  <a:pt x="8879404" y="-31288"/>
                  <a:pt x="9341144" y="65099"/>
                  <a:pt x="9539947" y="0"/>
                </a:cubicBezTo>
                <a:cubicBezTo>
                  <a:pt x="9738750" y="-65099"/>
                  <a:pt x="10027400" y="51542"/>
                  <a:pt x="10355436" y="0"/>
                </a:cubicBezTo>
                <a:cubicBezTo>
                  <a:pt x="10435487" y="25071"/>
                  <a:pt x="10497347" y="66101"/>
                  <a:pt x="10517262" y="161826"/>
                </a:cubicBezTo>
                <a:cubicBezTo>
                  <a:pt x="10540613" y="316462"/>
                  <a:pt x="10514166" y="335976"/>
                  <a:pt x="10517262" y="472521"/>
                </a:cubicBezTo>
                <a:cubicBezTo>
                  <a:pt x="10520358" y="609066"/>
                  <a:pt x="10508866" y="680645"/>
                  <a:pt x="10517262" y="809108"/>
                </a:cubicBezTo>
                <a:cubicBezTo>
                  <a:pt x="10523548" y="891438"/>
                  <a:pt x="10438396" y="973155"/>
                  <a:pt x="10355436" y="970934"/>
                </a:cubicBezTo>
                <a:cubicBezTo>
                  <a:pt x="10149187" y="1034878"/>
                  <a:pt x="9838981" y="892196"/>
                  <a:pt x="9653876" y="970934"/>
                </a:cubicBezTo>
                <a:cubicBezTo>
                  <a:pt x="9468771" y="1049672"/>
                  <a:pt x="9348095" y="912159"/>
                  <a:pt x="9156188" y="970934"/>
                </a:cubicBezTo>
                <a:cubicBezTo>
                  <a:pt x="8964281" y="1029709"/>
                  <a:pt x="8992471" y="953794"/>
                  <a:pt x="8862372" y="970934"/>
                </a:cubicBezTo>
                <a:cubicBezTo>
                  <a:pt x="8732273" y="988074"/>
                  <a:pt x="8687662" y="946650"/>
                  <a:pt x="8568556" y="970934"/>
                </a:cubicBezTo>
                <a:cubicBezTo>
                  <a:pt x="8449450" y="995218"/>
                  <a:pt x="8282895" y="948315"/>
                  <a:pt x="8172804" y="970934"/>
                </a:cubicBezTo>
                <a:cubicBezTo>
                  <a:pt x="8062713" y="993553"/>
                  <a:pt x="7888149" y="941742"/>
                  <a:pt x="7777052" y="970934"/>
                </a:cubicBezTo>
                <a:cubicBezTo>
                  <a:pt x="7665955" y="1000126"/>
                  <a:pt x="7511186" y="964806"/>
                  <a:pt x="7381300" y="970934"/>
                </a:cubicBezTo>
                <a:cubicBezTo>
                  <a:pt x="7251414" y="977062"/>
                  <a:pt x="6923588" y="927009"/>
                  <a:pt x="6577804" y="970934"/>
                </a:cubicBezTo>
                <a:cubicBezTo>
                  <a:pt x="6232020" y="1014859"/>
                  <a:pt x="6220048" y="907381"/>
                  <a:pt x="5876244" y="970934"/>
                </a:cubicBezTo>
                <a:cubicBezTo>
                  <a:pt x="5532440" y="1034487"/>
                  <a:pt x="5577388" y="937895"/>
                  <a:pt x="5378556" y="970934"/>
                </a:cubicBezTo>
                <a:cubicBezTo>
                  <a:pt x="5179724" y="1003973"/>
                  <a:pt x="4982285" y="952686"/>
                  <a:pt x="4880868" y="970934"/>
                </a:cubicBezTo>
                <a:cubicBezTo>
                  <a:pt x="4779451" y="989182"/>
                  <a:pt x="4686663" y="947158"/>
                  <a:pt x="4587052" y="970934"/>
                </a:cubicBezTo>
                <a:cubicBezTo>
                  <a:pt x="4487441" y="994710"/>
                  <a:pt x="4171122" y="929348"/>
                  <a:pt x="3885492" y="970934"/>
                </a:cubicBezTo>
                <a:cubicBezTo>
                  <a:pt x="3599862" y="1012520"/>
                  <a:pt x="3474745" y="916141"/>
                  <a:pt x="3183932" y="970934"/>
                </a:cubicBezTo>
                <a:cubicBezTo>
                  <a:pt x="2893119" y="1025727"/>
                  <a:pt x="2684983" y="962014"/>
                  <a:pt x="2482371" y="970934"/>
                </a:cubicBezTo>
                <a:cubicBezTo>
                  <a:pt x="2279759" y="979854"/>
                  <a:pt x="2098232" y="940048"/>
                  <a:pt x="1780811" y="970934"/>
                </a:cubicBezTo>
                <a:cubicBezTo>
                  <a:pt x="1463390" y="1001820"/>
                  <a:pt x="1269633" y="958647"/>
                  <a:pt x="1079251" y="970934"/>
                </a:cubicBezTo>
                <a:cubicBezTo>
                  <a:pt x="888869" y="983221"/>
                  <a:pt x="607839" y="939564"/>
                  <a:pt x="161826" y="970934"/>
                </a:cubicBezTo>
                <a:cubicBezTo>
                  <a:pt x="59771" y="961058"/>
                  <a:pt x="4210" y="903984"/>
                  <a:pt x="0" y="809108"/>
                </a:cubicBezTo>
                <a:cubicBezTo>
                  <a:pt x="-25052" y="658005"/>
                  <a:pt x="11433" y="610886"/>
                  <a:pt x="0" y="478994"/>
                </a:cubicBezTo>
                <a:cubicBezTo>
                  <a:pt x="-11433" y="347102"/>
                  <a:pt x="27143" y="300883"/>
                  <a:pt x="0" y="161826"/>
                </a:cubicBezTo>
                <a:close/>
              </a:path>
              <a:path w="10517262" h="970934" stroke="0" extrusionOk="0">
                <a:moveTo>
                  <a:pt x="0" y="161826"/>
                </a:moveTo>
                <a:cubicBezTo>
                  <a:pt x="-25386" y="64952"/>
                  <a:pt x="90027" y="13380"/>
                  <a:pt x="161826" y="0"/>
                </a:cubicBezTo>
                <a:cubicBezTo>
                  <a:pt x="344692" y="-69153"/>
                  <a:pt x="545079" y="54263"/>
                  <a:pt x="863386" y="0"/>
                </a:cubicBezTo>
                <a:cubicBezTo>
                  <a:pt x="1181693" y="-54263"/>
                  <a:pt x="1393032" y="69780"/>
                  <a:pt x="1564946" y="0"/>
                </a:cubicBezTo>
                <a:cubicBezTo>
                  <a:pt x="1736860" y="-69780"/>
                  <a:pt x="1982768" y="58699"/>
                  <a:pt x="2266507" y="0"/>
                </a:cubicBezTo>
                <a:cubicBezTo>
                  <a:pt x="2550246" y="-58699"/>
                  <a:pt x="2756712" y="34498"/>
                  <a:pt x="3070003" y="0"/>
                </a:cubicBezTo>
                <a:cubicBezTo>
                  <a:pt x="3383294" y="-34498"/>
                  <a:pt x="3304450" y="20141"/>
                  <a:pt x="3465755" y="0"/>
                </a:cubicBezTo>
                <a:cubicBezTo>
                  <a:pt x="3627060" y="-20141"/>
                  <a:pt x="3809697" y="11356"/>
                  <a:pt x="4065379" y="0"/>
                </a:cubicBezTo>
                <a:cubicBezTo>
                  <a:pt x="4321061" y="-11356"/>
                  <a:pt x="4375665" y="13395"/>
                  <a:pt x="4563067" y="0"/>
                </a:cubicBezTo>
                <a:cubicBezTo>
                  <a:pt x="4750469" y="-13395"/>
                  <a:pt x="4791685" y="1380"/>
                  <a:pt x="4958819" y="0"/>
                </a:cubicBezTo>
                <a:cubicBezTo>
                  <a:pt x="5125953" y="-1380"/>
                  <a:pt x="5382508" y="36577"/>
                  <a:pt x="5660379" y="0"/>
                </a:cubicBezTo>
                <a:cubicBezTo>
                  <a:pt x="5938250" y="-36577"/>
                  <a:pt x="5825335" y="12287"/>
                  <a:pt x="5954195" y="0"/>
                </a:cubicBezTo>
                <a:cubicBezTo>
                  <a:pt x="6083055" y="-12287"/>
                  <a:pt x="6110809" y="4344"/>
                  <a:pt x="6248011" y="0"/>
                </a:cubicBezTo>
                <a:cubicBezTo>
                  <a:pt x="6385213" y="-4344"/>
                  <a:pt x="6602510" y="48316"/>
                  <a:pt x="6949571" y="0"/>
                </a:cubicBezTo>
                <a:cubicBezTo>
                  <a:pt x="7296632" y="-48316"/>
                  <a:pt x="7236659" y="18161"/>
                  <a:pt x="7345323" y="0"/>
                </a:cubicBezTo>
                <a:cubicBezTo>
                  <a:pt x="7453987" y="-18161"/>
                  <a:pt x="7547417" y="31367"/>
                  <a:pt x="7741075" y="0"/>
                </a:cubicBezTo>
                <a:cubicBezTo>
                  <a:pt x="7934733" y="-31367"/>
                  <a:pt x="8366129" y="68755"/>
                  <a:pt x="8544571" y="0"/>
                </a:cubicBezTo>
                <a:cubicBezTo>
                  <a:pt x="8723013" y="-68755"/>
                  <a:pt x="8954091" y="60604"/>
                  <a:pt x="9348067" y="0"/>
                </a:cubicBezTo>
                <a:cubicBezTo>
                  <a:pt x="9742043" y="-60604"/>
                  <a:pt x="9875549" y="77487"/>
                  <a:pt x="10355436" y="0"/>
                </a:cubicBezTo>
                <a:cubicBezTo>
                  <a:pt x="10446858" y="-14447"/>
                  <a:pt x="10523798" y="87927"/>
                  <a:pt x="10517262" y="161826"/>
                </a:cubicBezTo>
                <a:cubicBezTo>
                  <a:pt x="10527601" y="287074"/>
                  <a:pt x="10490129" y="425894"/>
                  <a:pt x="10517262" y="491940"/>
                </a:cubicBezTo>
                <a:cubicBezTo>
                  <a:pt x="10544395" y="557986"/>
                  <a:pt x="10479226" y="652108"/>
                  <a:pt x="10517262" y="809108"/>
                </a:cubicBezTo>
                <a:cubicBezTo>
                  <a:pt x="10514353" y="903140"/>
                  <a:pt x="10456286" y="985178"/>
                  <a:pt x="10355436" y="970934"/>
                </a:cubicBezTo>
                <a:cubicBezTo>
                  <a:pt x="10034486" y="1032580"/>
                  <a:pt x="9879042" y="920494"/>
                  <a:pt x="9653876" y="970934"/>
                </a:cubicBezTo>
                <a:cubicBezTo>
                  <a:pt x="9428710" y="1021374"/>
                  <a:pt x="9483000" y="943186"/>
                  <a:pt x="9360060" y="970934"/>
                </a:cubicBezTo>
                <a:cubicBezTo>
                  <a:pt x="9237120" y="998682"/>
                  <a:pt x="9117545" y="927267"/>
                  <a:pt x="8964308" y="970934"/>
                </a:cubicBezTo>
                <a:cubicBezTo>
                  <a:pt x="8811071" y="1014601"/>
                  <a:pt x="8740998" y="945340"/>
                  <a:pt x="8670492" y="970934"/>
                </a:cubicBezTo>
                <a:cubicBezTo>
                  <a:pt x="8599986" y="996528"/>
                  <a:pt x="8368314" y="965479"/>
                  <a:pt x="8274740" y="970934"/>
                </a:cubicBezTo>
                <a:cubicBezTo>
                  <a:pt x="8181166" y="976389"/>
                  <a:pt x="7907652" y="886839"/>
                  <a:pt x="7573180" y="970934"/>
                </a:cubicBezTo>
                <a:cubicBezTo>
                  <a:pt x="7238708" y="1055029"/>
                  <a:pt x="7260254" y="958824"/>
                  <a:pt x="7177428" y="970934"/>
                </a:cubicBezTo>
                <a:cubicBezTo>
                  <a:pt x="7094602" y="983044"/>
                  <a:pt x="6850188" y="906262"/>
                  <a:pt x="6577804" y="970934"/>
                </a:cubicBezTo>
                <a:cubicBezTo>
                  <a:pt x="6305420" y="1035606"/>
                  <a:pt x="6279519" y="958613"/>
                  <a:pt x="6080116" y="970934"/>
                </a:cubicBezTo>
                <a:cubicBezTo>
                  <a:pt x="5880713" y="983255"/>
                  <a:pt x="5864427" y="945948"/>
                  <a:pt x="5684364" y="970934"/>
                </a:cubicBezTo>
                <a:cubicBezTo>
                  <a:pt x="5504301" y="995920"/>
                  <a:pt x="5061920" y="966346"/>
                  <a:pt x="4880868" y="970934"/>
                </a:cubicBezTo>
                <a:cubicBezTo>
                  <a:pt x="4699816" y="975522"/>
                  <a:pt x="4664398" y="954447"/>
                  <a:pt x="4485116" y="970934"/>
                </a:cubicBezTo>
                <a:cubicBezTo>
                  <a:pt x="4305834" y="987421"/>
                  <a:pt x="4072458" y="915462"/>
                  <a:pt x="3783556" y="970934"/>
                </a:cubicBezTo>
                <a:cubicBezTo>
                  <a:pt x="3494654" y="1026406"/>
                  <a:pt x="3483972" y="965367"/>
                  <a:pt x="3387804" y="970934"/>
                </a:cubicBezTo>
                <a:cubicBezTo>
                  <a:pt x="3291636" y="976501"/>
                  <a:pt x="3116109" y="965596"/>
                  <a:pt x="2992052" y="970934"/>
                </a:cubicBezTo>
                <a:cubicBezTo>
                  <a:pt x="2867995" y="976272"/>
                  <a:pt x="2497050" y="932148"/>
                  <a:pt x="2188556" y="970934"/>
                </a:cubicBezTo>
                <a:cubicBezTo>
                  <a:pt x="1880062" y="1009720"/>
                  <a:pt x="1744360" y="940025"/>
                  <a:pt x="1486995" y="970934"/>
                </a:cubicBezTo>
                <a:cubicBezTo>
                  <a:pt x="1229630" y="1001843"/>
                  <a:pt x="1259582" y="938472"/>
                  <a:pt x="1193179" y="970934"/>
                </a:cubicBezTo>
                <a:cubicBezTo>
                  <a:pt x="1126776" y="1003396"/>
                  <a:pt x="804339" y="970760"/>
                  <a:pt x="695491" y="970934"/>
                </a:cubicBezTo>
                <a:cubicBezTo>
                  <a:pt x="586643" y="971108"/>
                  <a:pt x="284441" y="960300"/>
                  <a:pt x="161826" y="970934"/>
                </a:cubicBezTo>
                <a:cubicBezTo>
                  <a:pt x="52568" y="954652"/>
                  <a:pt x="3634" y="905806"/>
                  <a:pt x="0" y="809108"/>
                </a:cubicBezTo>
                <a:cubicBezTo>
                  <a:pt x="-19377" y="674462"/>
                  <a:pt x="35037" y="580013"/>
                  <a:pt x="0" y="498413"/>
                </a:cubicBezTo>
                <a:cubicBezTo>
                  <a:pt x="-35037" y="416814"/>
                  <a:pt x="9564" y="305042"/>
                  <a:pt x="0" y="161826"/>
                </a:cubicBezTo>
                <a:close/>
              </a:path>
            </a:pathLst>
          </a:custGeom>
          <a:solidFill>
            <a:srgbClr val="FDE9FD"/>
          </a:solidFill>
          <a:ln w="12700" cap="flat" cmpd="sng" algn="ctr">
            <a:solidFill>
              <a:srgbClr val="F79AF4"/>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F79AF4"/>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Rounded Corners 43">
            <a:extLst>
              <a:ext uri="{FF2B5EF4-FFF2-40B4-BE49-F238E27FC236}">
                <a16:creationId xmlns:a16="http://schemas.microsoft.com/office/drawing/2014/main" xmlns="" id="{1AF7ABA3-1300-40CD-880A-F19AB6C6523E}"/>
              </a:ext>
            </a:extLst>
          </p:cNvPr>
          <p:cNvSpPr/>
          <p:nvPr/>
        </p:nvSpPr>
        <p:spPr>
          <a:xfrm>
            <a:off x="1471959" y="2265642"/>
            <a:ext cx="10571026" cy="880597"/>
          </a:xfrm>
          <a:custGeom>
            <a:avLst/>
            <a:gdLst>
              <a:gd name="connsiteX0" fmla="*/ 0 w 10571026"/>
              <a:gd name="connsiteY0" fmla="*/ 146769 h 880597"/>
              <a:gd name="connsiteX1" fmla="*/ 146769 w 10571026"/>
              <a:gd name="connsiteY1" fmla="*/ 0 h 880597"/>
              <a:gd name="connsiteX2" fmla="*/ 409416 w 10571026"/>
              <a:gd name="connsiteY2" fmla="*/ 0 h 880597"/>
              <a:gd name="connsiteX3" fmla="*/ 877613 w 10571026"/>
              <a:gd name="connsiteY3" fmla="*/ 0 h 880597"/>
              <a:gd name="connsiteX4" fmla="*/ 1243034 w 10571026"/>
              <a:gd name="connsiteY4" fmla="*/ 0 h 880597"/>
              <a:gd name="connsiteX5" fmla="*/ 1711231 w 10571026"/>
              <a:gd name="connsiteY5" fmla="*/ 0 h 880597"/>
              <a:gd name="connsiteX6" fmla="*/ 2076653 w 10571026"/>
              <a:gd name="connsiteY6" fmla="*/ 0 h 880597"/>
              <a:gd name="connsiteX7" fmla="*/ 2647624 w 10571026"/>
              <a:gd name="connsiteY7" fmla="*/ 0 h 880597"/>
              <a:gd name="connsiteX8" fmla="*/ 3013046 w 10571026"/>
              <a:gd name="connsiteY8" fmla="*/ 0 h 880597"/>
              <a:gd name="connsiteX9" fmla="*/ 3481243 w 10571026"/>
              <a:gd name="connsiteY9" fmla="*/ 0 h 880597"/>
              <a:gd name="connsiteX10" fmla="*/ 4052214 w 10571026"/>
              <a:gd name="connsiteY10" fmla="*/ 0 h 880597"/>
              <a:gd name="connsiteX11" fmla="*/ 4623186 w 10571026"/>
              <a:gd name="connsiteY11" fmla="*/ 0 h 880597"/>
              <a:gd name="connsiteX12" fmla="*/ 5399707 w 10571026"/>
              <a:gd name="connsiteY12" fmla="*/ 0 h 880597"/>
              <a:gd name="connsiteX13" fmla="*/ 6073454 w 10571026"/>
              <a:gd name="connsiteY13" fmla="*/ 0 h 880597"/>
              <a:gd name="connsiteX14" fmla="*/ 6336101 w 10571026"/>
              <a:gd name="connsiteY14" fmla="*/ 0 h 880597"/>
              <a:gd name="connsiteX15" fmla="*/ 7112622 w 10571026"/>
              <a:gd name="connsiteY15" fmla="*/ 0 h 880597"/>
              <a:gd name="connsiteX16" fmla="*/ 7889143 w 10571026"/>
              <a:gd name="connsiteY16" fmla="*/ 0 h 880597"/>
              <a:gd name="connsiteX17" fmla="*/ 8254565 w 10571026"/>
              <a:gd name="connsiteY17" fmla="*/ 0 h 880597"/>
              <a:gd name="connsiteX18" fmla="*/ 9031086 w 10571026"/>
              <a:gd name="connsiteY18" fmla="*/ 0 h 880597"/>
              <a:gd name="connsiteX19" fmla="*/ 9602058 w 10571026"/>
              <a:gd name="connsiteY19" fmla="*/ 0 h 880597"/>
              <a:gd name="connsiteX20" fmla="*/ 9864705 w 10571026"/>
              <a:gd name="connsiteY20" fmla="*/ 0 h 880597"/>
              <a:gd name="connsiteX21" fmla="*/ 10424257 w 10571026"/>
              <a:gd name="connsiteY21" fmla="*/ 0 h 880597"/>
              <a:gd name="connsiteX22" fmla="*/ 10571026 w 10571026"/>
              <a:gd name="connsiteY22" fmla="*/ 146769 h 880597"/>
              <a:gd name="connsiteX23" fmla="*/ 10571026 w 10571026"/>
              <a:gd name="connsiteY23" fmla="*/ 733828 h 880597"/>
              <a:gd name="connsiteX24" fmla="*/ 10424257 w 10571026"/>
              <a:gd name="connsiteY24" fmla="*/ 880597 h 880597"/>
              <a:gd name="connsiteX25" fmla="*/ 9750511 w 10571026"/>
              <a:gd name="connsiteY25" fmla="*/ 880597 h 880597"/>
              <a:gd name="connsiteX26" fmla="*/ 9487864 w 10571026"/>
              <a:gd name="connsiteY26" fmla="*/ 880597 h 880597"/>
              <a:gd name="connsiteX27" fmla="*/ 9225217 w 10571026"/>
              <a:gd name="connsiteY27" fmla="*/ 880597 h 880597"/>
              <a:gd name="connsiteX28" fmla="*/ 8859795 w 10571026"/>
              <a:gd name="connsiteY28" fmla="*/ 880597 h 880597"/>
              <a:gd name="connsiteX29" fmla="*/ 8494373 w 10571026"/>
              <a:gd name="connsiteY29" fmla="*/ 880597 h 880597"/>
              <a:gd name="connsiteX30" fmla="*/ 8128951 w 10571026"/>
              <a:gd name="connsiteY30" fmla="*/ 880597 h 880597"/>
              <a:gd name="connsiteX31" fmla="*/ 7352430 w 10571026"/>
              <a:gd name="connsiteY31" fmla="*/ 880597 h 880597"/>
              <a:gd name="connsiteX32" fmla="*/ 6678684 w 10571026"/>
              <a:gd name="connsiteY32" fmla="*/ 880597 h 880597"/>
              <a:gd name="connsiteX33" fmla="*/ 6210487 w 10571026"/>
              <a:gd name="connsiteY33" fmla="*/ 880597 h 880597"/>
              <a:gd name="connsiteX34" fmla="*/ 5742290 w 10571026"/>
              <a:gd name="connsiteY34" fmla="*/ 880597 h 880597"/>
              <a:gd name="connsiteX35" fmla="*/ 5479643 w 10571026"/>
              <a:gd name="connsiteY35" fmla="*/ 880597 h 880597"/>
              <a:gd name="connsiteX36" fmla="*/ 4805897 w 10571026"/>
              <a:gd name="connsiteY36" fmla="*/ 880597 h 880597"/>
              <a:gd name="connsiteX37" fmla="*/ 4132150 w 10571026"/>
              <a:gd name="connsiteY37" fmla="*/ 880597 h 880597"/>
              <a:gd name="connsiteX38" fmla="*/ 3458404 w 10571026"/>
              <a:gd name="connsiteY38" fmla="*/ 880597 h 880597"/>
              <a:gd name="connsiteX39" fmla="*/ 2784658 w 10571026"/>
              <a:gd name="connsiteY39" fmla="*/ 880597 h 880597"/>
              <a:gd name="connsiteX40" fmla="*/ 2110911 w 10571026"/>
              <a:gd name="connsiteY40" fmla="*/ 880597 h 880597"/>
              <a:gd name="connsiteX41" fmla="*/ 1334390 w 10571026"/>
              <a:gd name="connsiteY41" fmla="*/ 880597 h 880597"/>
              <a:gd name="connsiteX42" fmla="*/ 660643 w 10571026"/>
              <a:gd name="connsiteY42" fmla="*/ 880597 h 880597"/>
              <a:gd name="connsiteX43" fmla="*/ 146769 w 10571026"/>
              <a:gd name="connsiteY43" fmla="*/ 880597 h 880597"/>
              <a:gd name="connsiteX44" fmla="*/ 0 w 10571026"/>
              <a:gd name="connsiteY44" fmla="*/ 733828 h 880597"/>
              <a:gd name="connsiteX45" fmla="*/ 0 w 10571026"/>
              <a:gd name="connsiteY45" fmla="*/ 146769 h 88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880597" fill="none" extrusionOk="0">
                <a:moveTo>
                  <a:pt x="0" y="146769"/>
                </a:moveTo>
                <a:cubicBezTo>
                  <a:pt x="7785" y="62014"/>
                  <a:pt x="68844" y="17079"/>
                  <a:pt x="146769" y="0"/>
                </a:cubicBezTo>
                <a:cubicBezTo>
                  <a:pt x="212850" y="-29671"/>
                  <a:pt x="313090" y="24175"/>
                  <a:pt x="409416" y="0"/>
                </a:cubicBezTo>
                <a:cubicBezTo>
                  <a:pt x="505742" y="-24175"/>
                  <a:pt x="696606" y="14808"/>
                  <a:pt x="877613" y="0"/>
                </a:cubicBezTo>
                <a:cubicBezTo>
                  <a:pt x="1058620" y="-14808"/>
                  <a:pt x="1097284" y="30382"/>
                  <a:pt x="1243034" y="0"/>
                </a:cubicBezTo>
                <a:cubicBezTo>
                  <a:pt x="1388784" y="-30382"/>
                  <a:pt x="1532967" y="14434"/>
                  <a:pt x="1711231" y="0"/>
                </a:cubicBezTo>
                <a:cubicBezTo>
                  <a:pt x="1889495" y="-14434"/>
                  <a:pt x="1942872" y="22531"/>
                  <a:pt x="2076653" y="0"/>
                </a:cubicBezTo>
                <a:cubicBezTo>
                  <a:pt x="2210434" y="-22531"/>
                  <a:pt x="2369114" y="47741"/>
                  <a:pt x="2647624" y="0"/>
                </a:cubicBezTo>
                <a:cubicBezTo>
                  <a:pt x="2926134" y="-47741"/>
                  <a:pt x="2882905" y="19190"/>
                  <a:pt x="3013046" y="0"/>
                </a:cubicBezTo>
                <a:cubicBezTo>
                  <a:pt x="3143187" y="-19190"/>
                  <a:pt x="3316196" y="51579"/>
                  <a:pt x="3481243" y="0"/>
                </a:cubicBezTo>
                <a:cubicBezTo>
                  <a:pt x="3646290" y="-51579"/>
                  <a:pt x="3890764" y="46439"/>
                  <a:pt x="4052214" y="0"/>
                </a:cubicBezTo>
                <a:cubicBezTo>
                  <a:pt x="4213664" y="-46439"/>
                  <a:pt x="4379182" y="27283"/>
                  <a:pt x="4623186" y="0"/>
                </a:cubicBezTo>
                <a:cubicBezTo>
                  <a:pt x="4867190" y="-27283"/>
                  <a:pt x="5207270" y="14174"/>
                  <a:pt x="5399707" y="0"/>
                </a:cubicBezTo>
                <a:cubicBezTo>
                  <a:pt x="5592144" y="-14174"/>
                  <a:pt x="5936344" y="76800"/>
                  <a:pt x="6073454" y="0"/>
                </a:cubicBezTo>
                <a:cubicBezTo>
                  <a:pt x="6210564" y="-76800"/>
                  <a:pt x="6234575" y="28472"/>
                  <a:pt x="6336101" y="0"/>
                </a:cubicBezTo>
                <a:cubicBezTo>
                  <a:pt x="6437627" y="-28472"/>
                  <a:pt x="6790205" y="7606"/>
                  <a:pt x="7112622" y="0"/>
                </a:cubicBezTo>
                <a:cubicBezTo>
                  <a:pt x="7435039" y="-7606"/>
                  <a:pt x="7563352" y="29596"/>
                  <a:pt x="7889143" y="0"/>
                </a:cubicBezTo>
                <a:cubicBezTo>
                  <a:pt x="8214934" y="-29596"/>
                  <a:pt x="8083373" y="13051"/>
                  <a:pt x="8254565" y="0"/>
                </a:cubicBezTo>
                <a:cubicBezTo>
                  <a:pt x="8425757" y="-13051"/>
                  <a:pt x="8716305" y="24103"/>
                  <a:pt x="9031086" y="0"/>
                </a:cubicBezTo>
                <a:cubicBezTo>
                  <a:pt x="9345867" y="-24103"/>
                  <a:pt x="9345852" y="22052"/>
                  <a:pt x="9602058" y="0"/>
                </a:cubicBezTo>
                <a:cubicBezTo>
                  <a:pt x="9858264" y="-22052"/>
                  <a:pt x="9803943" y="1225"/>
                  <a:pt x="9864705" y="0"/>
                </a:cubicBezTo>
                <a:cubicBezTo>
                  <a:pt x="9925467" y="-1225"/>
                  <a:pt x="10232118" y="60688"/>
                  <a:pt x="10424257" y="0"/>
                </a:cubicBezTo>
                <a:cubicBezTo>
                  <a:pt x="10496998" y="4366"/>
                  <a:pt x="10568145" y="52264"/>
                  <a:pt x="10571026" y="146769"/>
                </a:cubicBezTo>
                <a:cubicBezTo>
                  <a:pt x="10604185" y="435287"/>
                  <a:pt x="10561549" y="486481"/>
                  <a:pt x="10571026" y="733828"/>
                </a:cubicBezTo>
                <a:cubicBezTo>
                  <a:pt x="10587829" y="814100"/>
                  <a:pt x="10519268" y="868778"/>
                  <a:pt x="10424257" y="880597"/>
                </a:cubicBezTo>
                <a:cubicBezTo>
                  <a:pt x="10201919" y="932558"/>
                  <a:pt x="10073600" y="831964"/>
                  <a:pt x="9750511" y="880597"/>
                </a:cubicBezTo>
                <a:cubicBezTo>
                  <a:pt x="9427422" y="929230"/>
                  <a:pt x="9562557" y="863658"/>
                  <a:pt x="9487864" y="880597"/>
                </a:cubicBezTo>
                <a:cubicBezTo>
                  <a:pt x="9413171" y="897536"/>
                  <a:pt x="9318222" y="858829"/>
                  <a:pt x="9225217" y="880597"/>
                </a:cubicBezTo>
                <a:cubicBezTo>
                  <a:pt x="9132212" y="902365"/>
                  <a:pt x="9039748" y="852594"/>
                  <a:pt x="8859795" y="880597"/>
                </a:cubicBezTo>
                <a:cubicBezTo>
                  <a:pt x="8679842" y="908600"/>
                  <a:pt x="8658514" y="866150"/>
                  <a:pt x="8494373" y="880597"/>
                </a:cubicBezTo>
                <a:cubicBezTo>
                  <a:pt x="8330232" y="895044"/>
                  <a:pt x="8262403" y="860234"/>
                  <a:pt x="8128951" y="880597"/>
                </a:cubicBezTo>
                <a:cubicBezTo>
                  <a:pt x="7995499" y="900960"/>
                  <a:pt x="7555746" y="835871"/>
                  <a:pt x="7352430" y="880597"/>
                </a:cubicBezTo>
                <a:cubicBezTo>
                  <a:pt x="7149114" y="925323"/>
                  <a:pt x="6841799" y="807554"/>
                  <a:pt x="6678684" y="880597"/>
                </a:cubicBezTo>
                <a:cubicBezTo>
                  <a:pt x="6515569" y="953640"/>
                  <a:pt x="6423382" y="862499"/>
                  <a:pt x="6210487" y="880597"/>
                </a:cubicBezTo>
                <a:cubicBezTo>
                  <a:pt x="5997592" y="898695"/>
                  <a:pt x="5961256" y="834230"/>
                  <a:pt x="5742290" y="880597"/>
                </a:cubicBezTo>
                <a:cubicBezTo>
                  <a:pt x="5523324" y="926964"/>
                  <a:pt x="5539558" y="870571"/>
                  <a:pt x="5479643" y="880597"/>
                </a:cubicBezTo>
                <a:cubicBezTo>
                  <a:pt x="5419728" y="890623"/>
                  <a:pt x="5134691" y="801149"/>
                  <a:pt x="4805897" y="880597"/>
                </a:cubicBezTo>
                <a:cubicBezTo>
                  <a:pt x="4477103" y="960045"/>
                  <a:pt x="4363188" y="867674"/>
                  <a:pt x="4132150" y="880597"/>
                </a:cubicBezTo>
                <a:cubicBezTo>
                  <a:pt x="3901112" y="893520"/>
                  <a:pt x="3734364" y="870404"/>
                  <a:pt x="3458404" y="880597"/>
                </a:cubicBezTo>
                <a:cubicBezTo>
                  <a:pt x="3182444" y="890790"/>
                  <a:pt x="3098555" y="832914"/>
                  <a:pt x="2784658" y="880597"/>
                </a:cubicBezTo>
                <a:cubicBezTo>
                  <a:pt x="2470761" y="928280"/>
                  <a:pt x="2414633" y="822075"/>
                  <a:pt x="2110911" y="880597"/>
                </a:cubicBezTo>
                <a:cubicBezTo>
                  <a:pt x="1807189" y="939119"/>
                  <a:pt x="1573752" y="846638"/>
                  <a:pt x="1334390" y="880597"/>
                </a:cubicBezTo>
                <a:cubicBezTo>
                  <a:pt x="1095028" y="914556"/>
                  <a:pt x="928553" y="815974"/>
                  <a:pt x="660643" y="880597"/>
                </a:cubicBezTo>
                <a:cubicBezTo>
                  <a:pt x="392733" y="945220"/>
                  <a:pt x="269732" y="821972"/>
                  <a:pt x="146769" y="880597"/>
                </a:cubicBezTo>
                <a:cubicBezTo>
                  <a:pt x="52643" y="894500"/>
                  <a:pt x="-2846" y="815318"/>
                  <a:pt x="0" y="733828"/>
                </a:cubicBezTo>
                <a:cubicBezTo>
                  <a:pt x="-34925" y="476544"/>
                  <a:pt x="5116" y="416993"/>
                  <a:pt x="0" y="146769"/>
                </a:cubicBezTo>
                <a:close/>
              </a:path>
              <a:path w="10571026" h="880597" stroke="0" extrusionOk="0">
                <a:moveTo>
                  <a:pt x="0" y="146769"/>
                </a:moveTo>
                <a:cubicBezTo>
                  <a:pt x="-1893" y="65152"/>
                  <a:pt x="80565" y="11308"/>
                  <a:pt x="146769" y="0"/>
                </a:cubicBezTo>
                <a:cubicBezTo>
                  <a:pt x="456852" y="-78011"/>
                  <a:pt x="530937" y="22146"/>
                  <a:pt x="820515" y="0"/>
                </a:cubicBezTo>
                <a:cubicBezTo>
                  <a:pt x="1110093" y="-22146"/>
                  <a:pt x="1168287" y="30507"/>
                  <a:pt x="1494262" y="0"/>
                </a:cubicBezTo>
                <a:cubicBezTo>
                  <a:pt x="1820237" y="-30507"/>
                  <a:pt x="1942451" y="79783"/>
                  <a:pt x="2168008" y="0"/>
                </a:cubicBezTo>
                <a:cubicBezTo>
                  <a:pt x="2393565" y="-79783"/>
                  <a:pt x="2650451" y="88365"/>
                  <a:pt x="2944530" y="0"/>
                </a:cubicBezTo>
                <a:cubicBezTo>
                  <a:pt x="3238609" y="-88365"/>
                  <a:pt x="3216827" y="7254"/>
                  <a:pt x="3309951" y="0"/>
                </a:cubicBezTo>
                <a:cubicBezTo>
                  <a:pt x="3403075" y="-7254"/>
                  <a:pt x="3601598" y="44555"/>
                  <a:pt x="3880923" y="0"/>
                </a:cubicBezTo>
                <a:cubicBezTo>
                  <a:pt x="4160248" y="-44555"/>
                  <a:pt x="4213213" y="20164"/>
                  <a:pt x="4349120" y="0"/>
                </a:cubicBezTo>
                <a:cubicBezTo>
                  <a:pt x="4485027" y="-20164"/>
                  <a:pt x="4582368" y="7000"/>
                  <a:pt x="4714541" y="0"/>
                </a:cubicBezTo>
                <a:cubicBezTo>
                  <a:pt x="4846714" y="-7000"/>
                  <a:pt x="5107566" y="70540"/>
                  <a:pt x="5388288" y="0"/>
                </a:cubicBezTo>
                <a:cubicBezTo>
                  <a:pt x="5669010" y="-70540"/>
                  <a:pt x="5549089" y="27236"/>
                  <a:pt x="5650935" y="0"/>
                </a:cubicBezTo>
                <a:cubicBezTo>
                  <a:pt x="5752781" y="-27236"/>
                  <a:pt x="5859289" y="25259"/>
                  <a:pt x="5913582" y="0"/>
                </a:cubicBezTo>
                <a:cubicBezTo>
                  <a:pt x="5967875" y="-25259"/>
                  <a:pt x="6423321" y="62359"/>
                  <a:pt x="6587328" y="0"/>
                </a:cubicBezTo>
                <a:cubicBezTo>
                  <a:pt x="6751335" y="-62359"/>
                  <a:pt x="6793346" y="18390"/>
                  <a:pt x="6952750" y="0"/>
                </a:cubicBezTo>
                <a:cubicBezTo>
                  <a:pt x="7112154" y="-18390"/>
                  <a:pt x="7139943" y="30661"/>
                  <a:pt x="7318172" y="0"/>
                </a:cubicBezTo>
                <a:cubicBezTo>
                  <a:pt x="7496401" y="-30661"/>
                  <a:pt x="7859657" y="26585"/>
                  <a:pt x="8094693" y="0"/>
                </a:cubicBezTo>
                <a:cubicBezTo>
                  <a:pt x="8329729" y="-26585"/>
                  <a:pt x="8641317" y="90149"/>
                  <a:pt x="8871214" y="0"/>
                </a:cubicBezTo>
                <a:cubicBezTo>
                  <a:pt x="9101111" y="-90149"/>
                  <a:pt x="9133535" y="24253"/>
                  <a:pt x="9339411" y="0"/>
                </a:cubicBezTo>
                <a:cubicBezTo>
                  <a:pt x="9545287" y="-24253"/>
                  <a:pt x="9895851" y="105381"/>
                  <a:pt x="10424257" y="0"/>
                </a:cubicBezTo>
                <a:cubicBezTo>
                  <a:pt x="10525900" y="-10498"/>
                  <a:pt x="10570424" y="55968"/>
                  <a:pt x="10571026" y="146769"/>
                </a:cubicBezTo>
                <a:cubicBezTo>
                  <a:pt x="10613446" y="432644"/>
                  <a:pt x="10521328" y="472387"/>
                  <a:pt x="10571026" y="733828"/>
                </a:cubicBezTo>
                <a:cubicBezTo>
                  <a:pt x="10564716" y="824989"/>
                  <a:pt x="10512814" y="889904"/>
                  <a:pt x="10424257" y="880597"/>
                </a:cubicBezTo>
                <a:cubicBezTo>
                  <a:pt x="10253137" y="913205"/>
                  <a:pt x="10072211" y="871410"/>
                  <a:pt x="9750511" y="880597"/>
                </a:cubicBezTo>
                <a:cubicBezTo>
                  <a:pt x="9428811" y="889784"/>
                  <a:pt x="9607043" y="875110"/>
                  <a:pt x="9487864" y="880597"/>
                </a:cubicBezTo>
                <a:cubicBezTo>
                  <a:pt x="9368685" y="886084"/>
                  <a:pt x="9277124" y="868959"/>
                  <a:pt x="9122442" y="880597"/>
                </a:cubicBezTo>
                <a:cubicBezTo>
                  <a:pt x="8967760" y="892235"/>
                  <a:pt x="8954737" y="854157"/>
                  <a:pt x="8859795" y="880597"/>
                </a:cubicBezTo>
                <a:cubicBezTo>
                  <a:pt x="8764853" y="907037"/>
                  <a:pt x="8656314" y="847268"/>
                  <a:pt x="8494373" y="880597"/>
                </a:cubicBezTo>
                <a:cubicBezTo>
                  <a:pt x="8332432" y="913926"/>
                  <a:pt x="8146560" y="831704"/>
                  <a:pt x="7820627" y="880597"/>
                </a:cubicBezTo>
                <a:cubicBezTo>
                  <a:pt x="7494694" y="929490"/>
                  <a:pt x="7636667" y="844359"/>
                  <a:pt x="7455205" y="880597"/>
                </a:cubicBezTo>
                <a:cubicBezTo>
                  <a:pt x="7273743" y="916835"/>
                  <a:pt x="7010838" y="819943"/>
                  <a:pt x="6884233" y="880597"/>
                </a:cubicBezTo>
                <a:cubicBezTo>
                  <a:pt x="6757628" y="941251"/>
                  <a:pt x="6578546" y="872419"/>
                  <a:pt x="6416037" y="880597"/>
                </a:cubicBezTo>
                <a:cubicBezTo>
                  <a:pt x="6253528" y="888775"/>
                  <a:pt x="6181588" y="863960"/>
                  <a:pt x="6050615" y="880597"/>
                </a:cubicBezTo>
                <a:cubicBezTo>
                  <a:pt x="5919642" y="897234"/>
                  <a:pt x="5574734" y="866034"/>
                  <a:pt x="5274094" y="880597"/>
                </a:cubicBezTo>
                <a:cubicBezTo>
                  <a:pt x="4973454" y="895160"/>
                  <a:pt x="5045787" y="856817"/>
                  <a:pt x="4908672" y="880597"/>
                </a:cubicBezTo>
                <a:cubicBezTo>
                  <a:pt x="4771557" y="904377"/>
                  <a:pt x="4521131" y="837499"/>
                  <a:pt x="4234925" y="880597"/>
                </a:cubicBezTo>
                <a:cubicBezTo>
                  <a:pt x="3948719" y="923695"/>
                  <a:pt x="4022730" y="850991"/>
                  <a:pt x="3869504" y="880597"/>
                </a:cubicBezTo>
                <a:cubicBezTo>
                  <a:pt x="3716278" y="910203"/>
                  <a:pt x="3612815" y="846782"/>
                  <a:pt x="3504082" y="880597"/>
                </a:cubicBezTo>
                <a:cubicBezTo>
                  <a:pt x="3395349" y="914412"/>
                  <a:pt x="2907614" y="816486"/>
                  <a:pt x="2727560" y="880597"/>
                </a:cubicBezTo>
                <a:cubicBezTo>
                  <a:pt x="2547506" y="944708"/>
                  <a:pt x="2336353" y="813506"/>
                  <a:pt x="2053814" y="880597"/>
                </a:cubicBezTo>
                <a:cubicBezTo>
                  <a:pt x="1771275" y="947688"/>
                  <a:pt x="1851252" y="849663"/>
                  <a:pt x="1791167" y="880597"/>
                </a:cubicBezTo>
                <a:cubicBezTo>
                  <a:pt x="1731082" y="911531"/>
                  <a:pt x="1530967" y="843160"/>
                  <a:pt x="1322970" y="880597"/>
                </a:cubicBezTo>
                <a:cubicBezTo>
                  <a:pt x="1114973" y="918034"/>
                  <a:pt x="966587" y="853851"/>
                  <a:pt x="649224" y="880597"/>
                </a:cubicBezTo>
                <a:cubicBezTo>
                  <a:pt x="331861" y="907343"/>
                  <a:pt x="306061" y="857166"/>
                  <a:pt x="146769" y="880597"/>
                </a:cubicBezTo>
                <a:cubicBezTo>
                  <a:pt x="74827" y="888484"/>
                  <a:pt x="5" y="810918"/>
                  <a:pt x="0" y="733828"/>
                </a:cubicBezTo>
                <a:cubicBezTo>
                  <a:pt x="-42620" y="570088"/>
                  <a:pt x="64716" y="294313"/>
                  <a:pt x="0" y="146769"/>
                </a:cubicBezTo>
                <a:close/>
              </a:path>
            </a:pathLst>
          </a:custGeom>
          <a:solidFill>
            <a:srgbClr val="DEEAC2"/>
          </a:solidFill>
          <a:ln w="12700" cap="flat" cmpd="sng" algn="ctr">
            <a:solidFill>
              <a:srgbClr val="92D050"/>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Rectangle: Rounded Corners 43">
            <a:extLst>
              <a:ext uri="{FF2B5EF4-FFF2-40B4-BE49-F238E27FC236}">
                <a16:creationId xmlns:a16="http://schemas.microsoft.com/office/drawing/2014/main" xmlns="" id="{412583AF-3F85-4235-A155-A592FD8748D2}"/>
              </a:ext>
            </a:extLst>
          </p:cNvPr>
          <p:cNvSpPr/>
          <p:nvPr/>
        </p:nvSpPr>
        <p:spPr>
          <a:xfrm>
            <a:off x="1525724" y="1396227"/>
            <a:ext cx="10571026" cy="747573"/>
          </a:xfrm>
          <a:custGeom>
            <a:avLst/>
            <a:gdLst>
              <a:gd name="connsiteX0" fmla="*/ 0 w 10571026"/>
              <a:gd name="connsiteY0" fmla="*/ 124598 h 747573"/>
              <a:gd name="connsiteX1" fmla="*/ 124598 w 10571026"/>
              <a:gd name="connsiteY1" fmla="*/ 0 h 747573"/>
              <a:gd name="connsiteX2" fmla="*/ 388378 w 10571026"/>
              <a:gd name="connsiteY2" fmla="*/ 0 h 747573"/>
              <a:gd name="connsiteX3" fmla="*/ 858595 w 10571026"/>
              <a:gd name="connsiteY3" fmla="*/ 0 h 747573"/>
              <a:gd name="connsiteX4" fmla="*/ 1225593 w 10571026"/>
              <a:gd name="connsiteY4" fmla="*/ 0 h 747573"/>
              <a:gd name="connsiteX5" fmla="*/ 1695810 w 10571026"/>
              <a:gd name="connsiteY5" fmla="*/ 0 h 747573"/>
              <a:gd name="connsiteX6" fmla="*/ 2062808 w 10571026"/>
              <a:gd name="connsiteY6" fmla="*/ 0 h 747573"/>
              <a:gd name="connsiteX7" fmla="*/ 2636243 w 10571026"/>
              <a:gd name="connsiteY7" fmla="*/ 0 h 747573"/>
              <a:gd name="connsiteX8" fmla="*/ 3003242 w 10571026"/>
              <a:gd name="connsiteY8" fmla="*/ 0 h 747573"/>
              <a:gd name="connsiteX9" fmla="*/ 3473458 w 10571026"/>
              <a:gd name="connsiteY9" fmla="*/ 0 h 747573"/>
              <a:gd name="connsiteX10" fmla="*/ 4046893 w 10571026"/>
              <a:gd name="connsiteY10" fmla="*/ 0 h 747573"/>
              <a:gd name="connsiteX11" fmla="*/ 4620328 w 10571026"/>
              <a:gd name="connsiteY11" fmla="*/ 0 h 747573"/>
              <a:gd name="connsiteX12" fmla="*/ 5400200 w 10571026"/>
              <a:gd name="connsiteY12" fmla="*/ 0 h 747573"/>
              <a:gd name="connsiteX13" fmla="*/ 6076853 w 10571026"/>
              <a:gd name="connsiteY13" fmla="*/ 0 h 747573"/>
              <a:gd name="connsiteX14" fmla="*/ 6340633 w 10571026"/>
              <a:gd name="connsiteY14" fmla="*/ 0 h 747573"/>
              <a:gd name="connsiteX15" fmla="*/ 7120505 w 10571026"/>
              <a:gd name="connsiteY15" fmla="*/ 0 h 747573"/>
              <a:gd name="connsiteX16" fmla="*/ 7900377 w 10571026"/>
              <a:gd name="connsiteY16" fmla="*/ 0 h 747573"/>
              <a:gd name="connsiteX17" fmla="*/ 8267375 w 10571026"/>
              <a:gd name="connsiteY17" fmla="*/ 0 h 747573"/>
              <a:gd name="connsiteX18" fmla="*/ 9047247 w 10571026"/>
              <a:gd name="connsiteY18" fmla="*/ 0 h 747573"/>
              <a:gd name="connsiteX19" fmla="*/ 9620682 w 10571026"/>
              <a:gd name="connsiteY19" fmla="*/ 0 h 747573"/>
              <a:gd name="connsiteX20" fmla="*/ 9884462 w 10571026"/>
              <a:gd name="connsiteY20" fmla="*/ 0 h 747573"/>
              <a:gd name="connsiteX21" fmla="*/ 10446428 w 10571026"/>
              <a:gd name="connsiteY21" fmla="*/ 0 h 747573"/>
              <a:gd name="connsiteX22" fmla="*/ 10571026 w 10571026"/>
              <a:gd name="connsiteY22" fmla="*/ 124598 h 747573"/>
              <a:gd name="connsiteX23" fmla="*/ 10571026 w 10571026"/>
              <a:gd name="connsiteY23" fmla="*/ 622975 h 747573"/>
              <a:gd name="connsiteX24" fmla="*/ 10446428 w 10571026"/>
              <a:gd name="connsiteY24" fmla="*/ 747573 h 747573"/>
              <a:gd name="connsiteX25" fmla="*/ 9769775 w 10571026"/>
              <a:gd name="connsiteY25" fmla="*/ 747573 h 747573"/>
              <a:gd name="connsiteX26" fmla="*/ 9505995 w 10571026"/>
              <a:gd name="connsiteY26" fmla="*/ 747573 h 747573"/>
              <a:gd name="connsiteX27" fmla="*/ 9242215 w 10571026"/>
              <a:gd name="connsiteY27" fmla="*/ 747573 h 747573"/>
              <a:gd name="connsiteX28" fmla="*/ 8875216 w 10571026"/>
              <a:gd name="connsiteY28" fmla="*/ 747573 h 747573"/>
              <a:gd name="connsiteX29" fmla="*/ 8508218 w 10571026"/>
              <a:gd name="connsiteY29" fmla="*/ 747573 h 747573"/>
              <a:gd name="connsiteX30" fmla="*/ 8141219 w 10571026"/>
              <a:gd name="connsiteY30" fmla="*/ 747573 h 747573"/>
              <a:gd name="connsiteX31" fmla="*/ 7361348 w 10571026"/>
              <a:gd name="connsiteY31" fmla="*/ 747573 h 747573"/>
              <a:gd name="connsiteX32" fmla="*/ 6684694 w 10571026"/>
              <a:gd name="connsiteY32" fmla="*/ 747573 h 747573"/>
              <a:gd name="connsiteX33" fmla="*/ 6214478 w 10571026"/>
              <a:gd name="connsiteY33" fmla="*/ 747573 h 747573"/>
              <a:gd name="connsiteX34" fmla="*/ 5744261 w 10571026"/>
              <a:gd name="connsiteY34" fmla="*/ 747573 h 747573"/>
              <a:gd name="connsiteX35" fmla="*/ 5480481 w 10571026"/>
              <a:gd name="connsiteY35" fmla="*/ 747573 h 747573"/>
              <a:gd name="connsiteX36" fmla="*/ 4803828 w 10571026"/>
              <a:gd name="connsiteY36" fmla="*/ 747573 h 747573"/>
              <a:gd name="connsiteX37" fmla="*/ 4127174 w 10571026"/>
              <a:gd name="connsiteY37" fmla="*/ 747573 h 747573"/>
              <a:gd name="connsiteX38" fmla="*/ 3450521 w 10571026"/>
              <a:gd name="connsiteY38" fmla="*/ 747573 h 747573"/>
              <a:gd name="connsiteX39" fmla="*/ 2773868 w 10571026"/>
              <a:gd name="connsiteY39" fmla="*/ 747573 h 747573"/>
              <a:gd name="connsiteX40" fmla="*/ 2097214 w 10571026"/>
              <a:gd name="connsiteY40" fmla="*/ 747573 h 747573"/>
              <a:gd name="connsiteX41" fmla="*/ 1317343 w 10571026"/>
              <a:gd name="connsiteY41" fmla="*/ 747573 h 747573"/>
              <a:gd name="connsiteX42" fmla="*/ 640689 w 10571026"/>
              <a:gd name="connsiteY42" fmla="*/ 747573 h 747573"/>
              <a:gd name="connsiteX43" fmla="*/ 124598 w 10571026"/>
              <a:gd name="connsiteY43" fmla="*/ 747573 h 747573"/>
              <a:gd name="connsiteX44" fmla="*/ 0 w 10571026"/>
              <a:gd name="connsiteY44" fmla="*/ 622975 h 747573"/>
              <a:gd name="connsiteX45" fmla="*/ 0 w 10571026"/>
              <a:gd name="connsiteY45" fmla="*/ 124598 h 7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747573" fill="none" extrusionOk="0">
                <a:moveTo>
                  <a:pt x="0" y="124598"/>
                </a:moveTo>
                <a:cubicBezTo>
                  <a:pt x="7203" y="52363"/>
                  <a:pt x="57380" y="8698"/>
                  <a:pt x="124598" y="0"/>
                </a:cubicBezTo>
                <a:cubicBezTo>
                  <a:pt x="211410" y="-11918"/>
                  <a:pt x="307714" y="9761"/>
                  <a:pt x="388378" y="0"/>
                </a:cubicBezTo>
                <a:cubicBezTo>
                  <a:pt x="469042" y="-9761"/>
                  <a:pt x="745776" y="35847"/>
                  <a:pt x="858595" y="0"/>
                </a:cubicBezTo>
                <a:cubicBezTo>
                  <a:pt x="971414" y="-35847"/>
                  <a:pt x="1104435" y="19391"/>
                  <a:pt x="1225593" y="0"/>
                </a:cubicBezTo>
                <a:cubicBezTo>
                  <a:pt x="1346751" y="-19391"/>
                  <a:pt x="1469022" y="45746"/>
                  <a:pt x="1695810" y="0"/>
                </a:cubicBezTo>
                <a:cubicBezTo>
                  <a:pt x="1922598" y="-45746"/>
                  <a:pt x="1905212" y="17303"/>
                  <a:pt x="2062808" y="0"/>
                </a:cubicBezTo>
                <a:cubicBezTo>
                  <a:pt x="2220404" y="-17303"/>
                  <a:pt x="2392711" y="61849"/>
                  <a:pt x="2636243" y="0"/>
                </a:cubicBezTo>
                <a:cubicBezTo>
                  <a:pt x="2879775" y="-61849"/>
                  <a:pt x="2882965" y="41452"/>
                  <a:pt x="3003242" y="0"/>
                </a:cubicBezTo>
                <a:cubicBezTo>
                  <a:pt x="3123519" y="-41452"/>
                  <a:pt x="3336870" y="14324"/>
                  <a:pt x="3473458" y="0"/>
                </a:cubicBezTo>
                <a:cubicBezTo>
                  <a:pt x="3610046" y="-14324"/>
                  <a:pt x="3894527" y="26230"/>
                  <a:pt x="4046893" y="0"/>
                </a:cubicBezTo>
                <a:cubicBezTo>
                  <a:pt x="4199260" y="-26230"/>
                  <a:pt x="4341370" y="60987"/>
                  <a:pt x="4620328" y="0"/>
                </a:cubicBezTo>
                <a:cubicBezTo>
                  <a:pt x="4899286" y="-60987"/>
                  <a:pt x="5092591" y="66882"/>
                  <a:pt x="5400200" y="0"/>
                </a:cubicBezTo>
                <a:cubicBezTo>
                  <a:pt x="5707809" y="-66882"/>
                  <a:pt x="5851369" y="34829"/>
                  <a:pt x="6076853" y="0"/>
                </a:cubicBezTo>
                <a:cubicBezTo>
                  <a:pt x="6302337" y="-34829"/>
                  <a:pt x="6224800" y="29532"/>
                  <a:pt x="6340633" y="0"/>
                </a:cubicBezTo>
                <a:cubicBezTo>
                  <a:pt x="6456466" y="-29532"/>
                  <a:pt x="6885464" y="22878"/>
                  <a:pt x="7120505" y="0"/>
                </a:cubicBezTo>
                <a:cubicBezTo>
                  <a:pt x="7355546" y="-22878"/>
                  <a:pt x="7528612" y="23599"/>
                  <a:pt x="7900377" y="0"/>
                </a:cubicBezTo>
                <a:cubicBezTo>
                  <a:pt x="8272142" y="-23599"/>
                  <a:pt x="8137831" y="43654"/>
                  <a:pt x="8267375" y="0"/>
                </a:cubicBezTo>
                <a:cubicBezTo>
                  <a:pt x="8396919" y="-43654"/>
                  <a:pt x="8741910" y="28913"/>
                  <a:pt x="9047247" y="0"/>
                </a:cubicBezTo>
                <a:cubicBezTo>
                  <a:pt x="9352584" y="-28913"/>
                  <a:pt x="9383218" y="2302"/>
                  <a:pt x="9620682" y="0"/>
                </a:cubicBezTo>
                <a:cubicBezTo>
                  <a:pt x="9858146" y="-2302"/>
                  <a:pt x="9820957" y="23277"/>
                  <a:pt x="9884462" y="0"/>
                </a:cubicBezTo>
                <a:cubicBezTo>
                  <a:pt x="9947967" y="-23277"/>
                  <a:pt x="10291406" y="43296"/>
                  <a:pt x="10446428" y="0"/>
                </a:cubicBezTo>
                <a:cubicBezTo>
                  <a:pt x="10508779" y="3393"/>
                  <a:pt x="10569558" y="48934"/>
                  <a:pt x="10571026" y="124598"/>
                </a:cubicBezTo>
                <a:cubicBezTo>
                  <a:pt x="10607719" y="320335"/>
                  <a:pt x="10548178" y="460424"/>
                  <a:pt x="10571026" y="622975"/>
                </a:cubicBezTo>
                <a:cubicBezTo>
                  <a:pt x="10591469" y="690833"/>
                  <a:pt x="10521309" y="742434"/>
                  <a:pt x="10446428" y="747573"/>
                </a:cubicBezTo>
                <a:cubicBezTo>
                  <a:pt x="10216731" y="783776"/>
                  <a:pt x="10094845" y="723747"/>
                  <a:pt x="9769775" y="747573"/>
                </a:cubicBezTo>
                <a:cubicBezTo>
                  <a:pt x="9444705" y="771399"/>
                  <a:pt x="9637209" y="717402"/>
                  <a:pt x="9505995" y="747573"/>
                </a:cubicBezTo>
                <a:cubicBezTo>
                  <a:pt x="9374781" y="777744"/>
                  <a:pt x="9303908" y="721028"/>
                  <a:pt x="9242215" y="747573"/>
                </a:cubicBezTo>
                <a:cubicBezTo>
                  <a:pt x="9180522" y="774118"/>
                  <a:pt x="8980476" y="718786"/>
                  <a:pt x="8875216" y="747573"/>
                </a:cubicBezTo>
                <a:cubicBezTo>
                  <a:pt x="8769956" y="776360"/>
                  <a:pt x="8626254" y="711488"/>
                  <a:pt x="8508218" y="747573"/>
                </a:cubicBezTo>
                <a:cubicBezTo>
                  <a:pt x="8390182" y="783658"/>
                  <a:pt x="8267419" y="744692"/>
                  <a:pt x="8141219" y="747573"/>
                </a:cubicBezTo>
                <a:cubicBezTo>
                  <a:pt x="8015019" y="750454"/>
                  <a:pt x="7621023" y="658251"/>
                  <a:pt x="7361348" y="747573"/>
                </a:cubicBezTo>
                <a:cubicBezTo>
                  <a:pt x="7101673" y="836895"/>
                  <a:pt x="6884719" y="736453"/>
                  <a:pt x="6684694" y="747573"/>
                </a:cubicBezTo>
                <a:cubicBezTo>
                  <a:pt x="6484669" y="758693"/>
                  <a:pt x="6346676" y="705468"/>
                  <a:pt x="6214478" y="747573"/>
                </a:cubicBezTo>
                <a:cubicBezTo>
                  <a:pt x="6082280" y="789678"/>
                  <a:pt x="5932122" y="702677"/>
                  <a:pt x="5744261" y="747573"/>
                </a:cubicBezTo>
                <a:cubicBezTo>
                  <a:pt x="5556400" y="792469"/>
                  <a:pt x="5602626" y="740182"/>
                  <a:pt x="5480481" y="747573"/>
                </a:cubicBezTo>
                <a:cubicBezTo>
                  <a:pt x="5358336" y="754964"/>
                  <a:pt x="5075987" y="706995"/>
                  <a:pt x="4803828" y="747573"/>
                </a:cubicBezTo>
                <a:cubicBezTo>
                  <a:pt x="4531669" y="788151"/>
                  <a:pt x="4388563" y="668098"/>
                  <a:pt x="4127174" y="747573"/>
                </a:cubicBezTo>
                <a:cubicBezTo>
                  <a:pt x="3865785" y="827048"/>
                  <a:pt x="3704352" y="720669"/>
                  <a:pt x="3450521" y="747573"/>
                </a:cubicBezTo>
                <a:cubicBezTo>
                  <a:pt x="3196690" y="774477"/>
                  <a:pt x="3100089" y="714178"/>
                  <a:pt x="2773868" y="747573"/>
                </a:cubicBezTo>
                <a:cubicBezTo>
                  <a:pt x="2447647" y="780968"/>
                  <a:pt x="2256134" y="740861"/>
                  <a:pt x="2097214" y="747573"/>
                </a:cubicBezTo>
                <a:cubicBezTo>
                  <a:pt x="1938294" y="754285"/>
                  <a:pt x="1502793" y="685479"/>
                  <a:pt x="1317343" y="747573"/>
                </a:cubicBezTo>
                <a:cubicBezTo>
                  <a:pt x="1131893" y="809667"/>
                  <a:pt x="976111" y="685020"/>
                  <a:pt x="640689" y="747573"/>
                </a:cubicBezTo>
                <a:cubicBezTo>
                  <a:pt x="305267" y="810126"/>
                  <a:pt x="264841" y="703791"/>
                  <a:pt x="124598" y="747573"/>
                </a:cubicBezTo>
                <a:cubicBezTo>
                  <a:pt x="43519" y="760622"/>
                  <a:pt x="-7419" y="692916"/>
                  <a:pt x="0" y="622975"/>
                </a:cubicBezTo>
                <a:cubicBezTo>
                  <a:pt x="-49275" y="436448"/>
                  <a:pt x="29752" y="226210"/>
                  <a:pt x="0" y="124598"/>
                </a:cubicBezTo>
                <a:close/>
              </a:path>
              <a:path w="10571026" h="747573" stroke="0" extrusionOk="0">
                <a:moveTo>
                  <a:pt x="0" y="124598"/>
                </a:moveTo>
                <a:cubicBezTo>
                  <a:pt x="-6692" y="53807"/>
                  <a:pt x="71646" y="12075"/>
                  <a:pt x="124598" y="0"/>
                </a:cubicBezTo>
                <a:cubicBezTo>
                  <a:pt x="277680" y="-50498"/>
                  <a:pt x="633236" y="65853"/>
                  <a:pt x="801251" y="0"/>
                </a:cubicBezTo>
                <a:cubicBezTo>
                  <a:pt x="969266" y="-65853"/>
                  <a:pt x="1203132" y="36417"/>
                  <a:pt x="1477905" y="0"/>
                </a:cubicBezTo>
                <a:cubicBezTo>
                  <a:pt x="1752678" y="-36417"/>
                  <a:pt x="1907210" y="14483"/>
                  <a:pt x="2154558" y="0"/>
                </a:cubicBezTo>
                <a:cubicBezTo>
                  <a:pt x="2401906" y="-14483"/>
                  <a:pt x="2738485" y="73715"/>
                  <a:pt x="2934430" y="0"/>
                </a:cubicBezTo>
                <a:cubicBezTo>
                  <a:pt x="3130375" y="-73715"/>
                  <a:pt x="3200370" y="4500"/>
                  <a:pt x="3301428" y="0"/>
                </a:cubicBezTo>
                <a:cubicBezTo>
                  <a:pt x="3402486" y="-4500"/>
                  <a:pt x="3609132" y="18417"/>
                  <a:pt x="3874863" y="0"/>
                </a:cubicBezTo>
                <a:cubicBezTo>
                  <a:pt x="4140595" y="-18417"/>
                  <a:pt x="4143805" y="53985"/>
                  <a:pt x="4345080" y="0"/>
                </a:cubicBezTo>
                <a:cubicBezTo>
                  <a:pt x="4546355" y="-53985"/>
                  <a:pt x="4628289" y="19582"/>
                  <a:pt x="4712078" y="0"/>
                </a:cubicBezTo>
                <a:cubicBezTo>
                  <a:pt x="4795867" y="-19582"/>
                  <a:pt x="5216786" y="57242"/>
                  <a:pt x="5388731" y="0"/>
                </a:cubicBezTo>
                <a:cubicBezTo>
                  <a:pt x="5560676" y="-57242"/>
                  <a:pt x="5566169" y="30210"/>
                  <a:pt x="5652511" y="0"/>
                </a:cubicBezTo>
                <a:cubicBezTo>
                  <a:pt x="5738853" y="-30210"/>
                  <a:pt x="5837035" y="31148"/>
                  <a:pt x="5916292" y="0"/>
                </a:cubicBezTo>
                <a:cubicBezTo>
                  <a:pt x="5995549" y="-31148"/>
                  <a:pt x="6260604" y="12297"/>
                  <a:pt x="6592945" y="0"/>
                </a:cubicBezTo>
                <a:cubicBezTo>
                  <a:pt x="6925286" y="-12297"/>
                  <a:pt x="6860673" y="30802"/>
                  <a:pt x="6959943" y="0"/>
                </a:cubicBezTo>
                <a:cubicBezTo>
                  <a:pt x="7059213" y="-30802"/>
                  <a:pt x="7174536" y="29422"/>
                  <a:pt x="7326942" y="0"/>
                </a:cubicBezTo>
                <a:cubicBezTo>
                  <a:pt x="7479348" y="-29422"/>
                  <a:pt x="7920867" y="70881"/>
                  <a:pt x="8106813" y="0"/>
                </a:cubicBezTo>
                <a:cubicBezTo>
                  <a:pt x="8292759" y="-70881"/>
                  <a:pt x="8643970" y="41405"/>
                  <a:pt x="8886685" y="0"/>
                </a:cubicBezTo>
                <a:cubicBezTo>
                  <a:pt x="9129400" y="-41405"/>
                  <a:pt x="9232367" y="27413"/>
                  <a:pt x="9356902" y="0"/>
                </a:cubicBezTo>
                <a:cubicBezTo>
                  <a:pt x="9481437" y="-27413"/>
                  <a:pt x="10219136" y="59979"/>
                  <a:pt x="10446428" y="0"/>
                </a:cubicBezTo>
                <a:cubicBezTo>
                  <a:pt x="10516721" y="-755"/>
                  <a:pt x="10570784" y="51870"/>
                  <a:pt x="10571026" y="124598"/>
                </a:cubicBezTo>
                <a:cubicBezTo>
                  <a:pt x="10573034" y="246553"/>
                  <a:pt x="10554768" y="421992"/>
                  <a:pt x="10571026" y="622975"/>
                </a:cubicBezTo>
                <a:cubicBezTo>
                  <a:pt x="10564015" y="703016"/>
                  <a:pt x="10520701" y="754348"/>
                  <a:pt x="10446428" y="747573"/>
                </a:cubicBezTo>
                <a:cubicBezTo>
                  <a:pt x="10232396" y="749652"/>
                  <a:pt x="9914020" y="675358"/>
                  <a:pt x="9769775" y="747573"/>
                </a:cubicBezTo>
                <a:cubicBezTo>
                  <a:pt x="9625530" y="819788"/>
                  <a:pt x="9627088" y="725980"/>
                  <a:pt x="9505995" y="747573"/>
                </a:cubicBezTo>
                <a:cubicBezTo>
                  <a:pt x="9384902" y="769166"/>
                  <a:pt x="9304268" y="738491"/>
                  <a:pt x="9138996" y="747573"/>
                </a:cubicBezTo>
                <a:cubicBezTo>
                  <a:pt x="8973724" y="756655"/>
                  <a:pt x="8978882" y="728322"/>
                  <a:pt x="8875216" y="747573"/>
                </a:cubicBezTo>
                <a:cubicBezTo>
                  <a:pt x="8771550" y="766824"/>
                  <a:pt x="8583486" y="714125"/>
                  <a:pt x="8508218" y="747573"/>
                </a:cubicBezTo>
                <a:cubicBezTo>
                  <a:pt x="8432950" y="781021"/>
                  <a:pt x="7982265" y="704223"/>
                  <a:pt x="7831564" y="747573"/>
                </a:cubicBezTo>
                <a:cubicBezTo>
                  <a:pt x="7680863" y="790923"/>
                  <a:pt x="7625028" y="746534"/>
                  <a:pt x="7464566" y="747573"/>
                </a:cubicBezTo>
                <a:cubicBezTo>
                  <a:pt x="7304104" y="748612"/>
                  <a:pt x="7125034" y="706767"/>
                  <a:pt x="6891131" y="747573"/>
                </a:cubicBezTo>
                <a:cubicBezTo>
                  <a:pt x="6657229" y="788379"/>
                  <a:pt x="6607260" y="709794"/>
                  <a:pt x="6420914" y="747573"/>
                </a:cubicBezTo>
                <a:cubicBezTo>
                  <a:pt x="6234568" y="785352"/>
                  <a:pt x="6213022" y="711085"/>
                  <a:pt x="6053916" y="747573"/>
                </a:cubicBezTo>
                <a:cubicBezTo>
                  <a:pt x="5894810" y="784061"/>
                  <a:pt x="5501277" y="701782"/>
                  <a:pt x="5274044" y="747573"/>
                </a:cubicBezTo>
                <a:cubicBezTo>
                  <a:pt x="5046811" y="793364"/>
                  <a:pt x="5026036" y="714573"/>
                  <a:pt x="4907046" y="747573"/>
                </a:cubicBezTo>
                <a:cubicBezTo>
                  <a:pt x="4788056" y="780573"/>
                  <a:pt x="4556968" y="714927"/>
                  <a:pt x="4230393" y="747573"/>
                </a:cubicBezTo>
                <a:cubicBezTo>
                  <a:pt x="3903818" y="780219"/>
                  <a:pt x="3983524" y="725977"/>
                  <a:pt x="3863394" y="747573"/>
                </a:cubicBezTo>
                <a:cubicBezTo>
                  <a:pt x="3743264" y="769169"/>
                  <a:pt x="3667784" y="744343"/>
                  <a:pt x="3496396" y="747573"/>
                </a:cubicBezTo>
                <a:cubicBezTo>
                  <a:pt x="3325008" y="750803"/>
                  <a:pt x="2968834" y="710985"/>
                  <a:pt x="2716524" y="747573"/>
                </a:cubicBezTo>
                <a:cubicBezTo>
                  <a:pt x="2464214" y="784161"/>
                  <a:pt x="2355602" y="724734"/>
                  <a:pt x="2039871" y="747573"/>
                </a:cubicBezTo>
                <a:cubicBezTo>
                  <a:pt x="1724140" y="770412"/>
                  <a:pt x="1854210" y="720188"/>
                  <a:pt x="1776091" y="747573"/>
                </a:cubicBezTo>
                <a:cubicBezTo>
                  <a:pt x="1697972" y="774958"/>
                  <a:pt x="1467948" y="703402"/>
                  <a:pt x="1305874" y="747573"/>
                </a:cubicBezTo>
                <a:cubicBezTo>
                  <a:pt x="1143800" y="791744"/>
                  <a:pt x="896956" y="688466"/>
                  <a:pt x="629221" y="747573"/>
                </a:cubicBezTo>
                <a:cubicBezTo>
                  <a:pt x="361486" y="806680"/>
                  <a:pt x="305095" y="737019"/>
                  <a:pt x="124598" y="747573"/>
                </a:cubicBezTo>
                <a:cubicBezTo>
                  <a:pt x="63097" y="753900"/>
                  <a:pt x="4" y="688427"/>
                  <a:pt x="0" y="622975"/>
                </a:cubicBezTo>
                <a:cubicBezTo>
                  <a:pt x="-12229" y="450365"/>
                  <a:pt x="50503" y="317947"/>
                  <a:pt x="0" y="124598"/>
                </a:cubicBezTo>
                <a:close/>
              </a:path>
            </a:pathLst>
          </a:custGeom>
          <a:solidFill>
            <a:srgbClr val="ABE9FF"/>
          </a:solidFill>
          <a:ln w="12700" cap="flat" cmpd="sng" algn="ctr">
            <a:solidFill>
              <a:srgbClr val="DEF5FD">
                <a:lumMod val="25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Rectangle 33">
            <a:extLst>
              <a:ext uri="{FF2B5EF4-FFF2-40B4-BE49-F238E27FC236}">
                <a16:creationId xmlns:a16="http://schemas.microsoft.com/office/drawing/2014/main" xmlns="" id="{F8C5B692-59A4-499D-BF35-CB0CF4952DD5}"/>
              </a:ext>
            </a:extLst>
          </p:cNvPr>
          <p:cNvSpPr/>
          <p:nvPr/>
        </p:nvSpPr>
        <p:spPr>
          <a:xfrm>
            <a:off x="4469307" y="207524"/>
            <a:ext cx="3139001" cy="707886"/>
          </a:xfrm>
          <a:prstGeom prst="rect">
            <a:avLst/>
          </a:prstGeom>
        </p:spPr>
        <p:txBody>
          <a:bodyPr wrap="none">
            <a:spAutoFit/>
          </a:bodyPr>
          <a:lstStyle/>
          <a:p>
            <a:pPr algn="ctr">
              <a:defRPr/>
            </a:pPr>
            <a:r>
              <a:rPr lang="en-US" altLang="zh-CN" sz="4000" b="1" kern="0" dirty="0" err="1">
                <a:solidFill>
                  <a:srgbClr val="663F0D">
                    <a:lumMod val="50000"/>
                  </a:srgbClr>
                </a:solidFill>
                <a:latin typeface="等线"/>
                <a:ea typeface="inpin heiti" charset="-122"/>
                <a:cs typeface="Calibri" panose="020F0502020204030204" pitchFamily="34" charset="0"/>
              </a:rPr>
              <a:t>Cùng</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tìm</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hiểu</a:t>
            </a:r>
            <a:endParaRPr lang="zh-CN" altLang="en-US" sz="4000" b="1" kern="0" dirty="0">
              <a:solidFill>
                <a:srgbClr val="663F0D">
                  <a:lumMod val="50000"/>
                </a:srgbClr>
              </a:solidFill>
              <a:latin typeface="等线"/>
              <a:ea typeface="inpin heiti" charset="-122"/>
              <a:cs typeface="Calibri" panose="020F0502020204030204" pitchFamily="34" charset="0"/>
            </a:endParaRPr>
          </a:p>
        </p:txBody>
      </p:sp>
      <p:sp>
        <p:nvSpPr>
          <p:cNvPr id="35" name="Rectangle 34">
            <a:extLst>
              <a:ext uri="{FF2B5EF4-FFF2-40B4-BE49-F238E27FC236}">
                <a16:creationId xmlns:a16="http://schemas.microsoft.com/office/drawing/2014/main" xmlns="" id="{974C2522-DC6C-479F-9EBA-75DFCE803A99}"/>
              </a:ext>
            </a:extLst>
          </p:cNvPr>
          <p:cNvSpPr/>
          <p:nvPr/>
        </p:nvSpPr>
        <p:spPr>
          <a:xfrm>
            <a:off x="1525723" y="1500022"/>
            <a:ext cx="10916647" cy="523220"/>
          </a:xfrm>
          <a:prstGeom prst="rect">
            <a:avLst/>
          </a:prstGeom>
        </p:spPr>
        <p:txBody>
          <a:bodyPr wrap="square">
            <a:spAutoFit/>
          </a:bodyPr>
          <a:lstStyle/>
          <a:p>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Nhắc lại đề văn mà cô giáo đã giao cho lớp.</a:t>
            </a:r>
          </a:p>
        </p:txBody>
      </p:sp>
      <p:sp>
        <p:nvSpPr>
          <p:cNvPr id="36" name="Rectangle 35">
            <a:extLst>
              <a:ext uri="{FF2B5EF4-FFF2-40B4-BE49-F238E27FC236}">
                <a16:creationId xmlns:a16="http://schemas.microsoft.com/office/drawing/2014/main" xmlns="" id="{B09A6FD4-8554-4B26-88FA-68F8CC429533}"/>
              </a:ext>
            </a:extLst>
          </p:cNvPr>
          <p:cNvSpPr/>
          <p:nvPr/>
        </p:nvSpPr>
        <p:spPr>
          <a:xfrm>
            <a:off x="1687003" y="2404002"/>
            <a:ext cx="10136529" cy="523220"/>
          </a:xfrm>
          <a:prstGeom prst="rect">
            <a:avLst/>
          </a:prstGeom>
        </p:spPr>
        <p:txBody>
          <a:bodyPr wrap="square">
            <a:spAutoFit/>
          </a:bodyPr>
          <a:lstStyle/>
          <a:p>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Vì sao Cô-li-a gặp khó khăn với đề văn này?</a:t>
            </a:r>
          </a:p>
        </p:txBody>
      </p:sp>
      <p:sp>
        <p:nvSpPr>
          <p:cNvPr id="37" name="Rectangle 36">
            <a:extLst>
              <a:ext uri="{FF2B5EF4-FFF2-40B4-BE49-F238E27FC236}">
                <a16:creationId xmlns:a16="http://schemas.microsoft.com/office/drawing/2014/main" xmlns="" id="{579F84E8-EF12-4EE6-BA23-2898EDFB4B58}"/>
              </a:ext>
            </a:extLst>
          </p:cNvPr>
          <p:cNvSpPr/>
          <p:nvPr/>
        </p:nvSpPr>
        <p:spPr>
          <a:xfrm>
            <a:off x="1533884" y="3584066"/>
            <a:ext cx="10770723" cy="523220"/>
          </a:xfrm>
          <a:prstGeom prst="rect">
            <a:avLst/>
          </a:prstGeom>
        </p:spPr>
        <p:txBody>
          <a:bodyPr wrap="square">
            <a:spAutoFit/>
          </a:bodyPr>
          <a:lstStyle/>
          <a:p>
            <a:pPr>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Để bài văn dài hơn, Cô-li-a đã làm gì?</a:t>
            </a:r>
          </a:p>
        </p:txBody>
      </p:sp>
      <p:grpSp>
        <p:nvGrpSpPr>
          <p:cNvPr id="38" name="Group 37">
            <a:extLst>
              <a:ext uri="{FF2B5EF4-FFF2-40B4-BE49-F238E27FC236}">
                <a16:creationId xmlns:a16="http://schemas.microsoft.com/office/drawing/2014/main" xmlns="" id="{76A0D191-2A83-4162-805C-7AC4CAC85C03}"/>
              </a:ext>
            </a:extLst>
          </p:cNvPr>
          <p:cNvGrpSpPr/>
          <p:nvPr/>
        </p:nvGrpSpPr>
        <p:grpSpPr>
          <a:xfrm>
            <a:off x="1387286" y="4515952"/>
            <a:ext cx="10436246" cy="880597"/>
            <a:chOff x="1526400" y="4536707"/>
            <a:chExt cx="8221971" cy="693635"/>
          </a:xfrm>
        </p:grpSpPr>
        <p:sp>
          <p:nvSpPr>
            <p:cNvPr id="39" name="Rectangle: Rounded Corners 43">
              <a:extLst>
                <a:ext uri="{FF2B5EF4-FFF2-40B4-BE49-F238E27FC236}">
                  <a16:creationId xmlns:a16="http://schemas.microsoft.com/office/drawing/2014/main" xmlns="" id="{535358CE-114B-4631-B243-E9B341496EED}"/>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solidFill>
              <a:srgbClr val="FD7F77">
                <a:lumMod val="20000"/>
                <a:lumOff val="80000"/>
              </a:srgbClr>
            </a:solidFill>
            <a:ln w="12700" cap="flat" cmpd="sng" algn="ctr">
              <a:solidFill>
                <a:srgbClr val="FD7F77"/>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Rectangle 39">
              <a:extLst>
                <a:ext uri="{FF2B5EF4-FFF2-40B4-BE49-F238E27FC236}">
                  <a16:creationId xmlns:a16="http://schemas.microsoft.com/office/drawing/2014/main" xmlns="" id="{13E15892-A073-46E7-8415-FE13A00AB5BD}"/>
                </a:ext>
              </a:extLst>
            </p:cNvPr>
            <p:cNvSpPr/>
            <p:nvPr/>
          </p:nvSpPr>
          <p:spPr>
            <a:xfrm>
              <a:off x="1526400" y="4646940"/>
              <a:ext cx="8103315" cy="412134"/>
            </a:xfrm>
            <a:prstGeom prst="rect">
              <a:avLst/>
            </a:prstGeom>
          </p:spPr>
          <p:txBody>
            <a:bodyPr wrap="square">
              <a:spAutoFit/>
            </a:bodyPr>
            <a:lstStyle/>
            <a:p>
              <a:pPr>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hãy giải thích vì sao Cô-li-a vui vẻ nhận lời mẹ làm việc nhà.</a:t>
              </a:r>
            </a:p>
          </p:txBody>
        </p:sp>
      </p:grpSp>
      <p:pic>
        <p:nvPicPr>
          <p:cNvPr id="41" name="Picture 40">
            <a:extLst>
              <a:ext uri="{FF2B5EF4-FFF2-40B4-BE49-F238E27FC236}">
                <a16:creationId xmlns:a16="http://schemas.microsoft.com/office/drawing/2014/main" xmlns="" id="{9E936CF2-5D09-459D-951D-A25FCA022E8A}"/>
              </a:ext>
            </a:extLst>
          </p:cNvPr>
          <p:cNvPicPr>
            <a:picLocks noChangeAspect="1"/>
          </p:cNvPicPr>
          <p:nvPr/>
        </p:nvPicPr>
        <p:blipFill rotWithShape="1">
          <a:blip r:embed="rId4">
            <a:extLst>
              <a:ext uri="{28A0092B-C50C-407E-A947-70E740481C1C}">
                <a14:useLocalDpi xmlns:a14="http://schemas.microsoft.com/office/drawing/2010/main" val="0"/>
              </a:ext>
            </a:extLst>
          </a:blip>
          <a:srcRect l="9403" t="9783" r="78299" b="63042"/>
          <a:stretch/>
        </p:blipFill>
        <p:spPr>
          <a:xfrm>
            <a:off x="760291" y="1396227"/>
            <a:ext cx="333982" cy="737992"/>
          </a:xfrm>
          <a:prstGeom prst="rect">
            <a:avLst/>
          </a:prstGeom>
        </p:spPr>
      </p:pic>
      <p:pic>
        <p:nvPicPr>
          <p:cNvPr id="42" name="Picture 41">
            <a:extLst>
              <a:ext uri="{FF2B5EF4-FFF2-40B4-BE49-F238E27FC236}">
                <a16:creationId xmlns:a16="http://schemas.microsoft.com/office/drawing/2014/main" xmlns="" id="{CB0C3F8F-B70D-4EA0-93AF-F97679288284}"/>
              </a:ext>
            </a:extLst>
          </p:cNvPr>
          <p:cNvPicPr>
            <a:picLocks noChangeAspect="1"/>
          </p:cNvPicPr>
          <p:nvPr/>
        </p:nvPicPr>
        <p:blipFill rotWithShape="1">
          <a:blip r:embed="rId4">
            <a:extLst>
              <a:ext uri="{28A0092B-C50C-407E-A947-70E740481C1C}">
                <a14:useLocalDpi xmlns:a14="http://schemas.microsoft.com/office/drawing/2010/main" val="0"/>
              </a:ext>
            </a:extLst>
          </a:blip>
          <a:srcRect l="25018" t="9783" r="54347" b="63042"/>
          <a:stretch/>
        </p:blipFill>
        <p:spPr>
          <a:xfrm>
            <a:off x="713534" y="2286130"/>
            <a:ext cx="560378" cy="737992"/>
          </a:xfrm>
          <a:prstGeom prst="rect">
            <a:avLst/>
          </a:prstGeom>
        </p:spPr>
      </p:pic>
      <p:pic>
        <p:nvPicPr>
          <p:cNvPr id="43" name="Picture 42">
            <a:extLst>
              <a:ext uri="{FF2B5EF4-FFF2-40B4-BE49-F238E27FC236}">
                <a16:creationId xmlns:a16="http://schemas.microsoft.com/office/drawing/2014/main" xmlns="" id="{600B4EF7-5DA9-4161-8528-4E93BF12DD19}"/>
              </a:ext>
            </a:extLst>
          </p:cNvPr>
          <p:cNvPicPr>
            <a:picLocks noChangeAspect="1"/>
          </p:cNvPicPr>
          <p:nvPr/>
        </p:nvPicPr>
        <p:blipFill rotWithShape="1">
          <a:blip r:embed="rId4">
            <a:extLst>
              <a:ext uri="{28A0092B-C50C-407E-A947-70E740481C1C}">
                <a14:useLocalDpi xmlns:a14="http://schemas.microsoft.com/office/drawing/2010/main" val="0"/>
              </a:ext>
            </a:extLst>
          </a:blip>
          <a:srcRect l="48276" t="9436" r="31089" b="63389"/>
          <a:stretch/>
        </p:blipFill>
        <p:spPr>
          <a:xfrm>
            <a:off x="703723" y="3401041"/>
            <a:ext cx="560378" cy="737992"/>
          </a:xfrm>
          <a:prstGeom prst="rect">
            <a:avLst/>
          </a:prstGeom>
        </p:spPr>
      </p:pic>
      <p:pic>
        <p:nvPicPr>
          <p:cNvPr id="44" name="Picture 43">
            <a:extLst>
              <a:ext uri="{FF2B5EF4-FFF2-40B4-BE49-F238E27FC236}">
                <a16:creationId xmlns:a16="http://schemas.microsoft.com/office/drawing/2014/main" xmlns="" id="{60FDB850-C8EA-4F30-98AF-1133F23746A5}"/>
              </a:ext>
            </a:extLst>
          </p:cNvPr>
          <p:cNvPicPr>
            <a:picLocks noChangeAspect="1"/>
          </p:cNvPicPr>
          <p:nvPr/>
        </p:nvPicPr>
        <p:blipFill rotWithShape="1">
          <a:blip r:embed="rId4">
            <a:extLst>
              <a:ext uri="{28A0092B-C50C-407E-A947-70E740481C1C}">
                <a14:useLocalDpi xmlns:a14="http://schemas.microsoft.com/office/drawing/2010/main" val="0"/>
              </a:ext>
            </a:extLst>
          </a:blip>
          <a:srcRect l="69451" t="8047" r="9914" b="64778"/>
          <a:stretch/>
        </p:blipFill>
        <p:spPr>
          <a:xfrm>
            <a:off x="696231" y="4515952"/>
            <a:ext cx="560378" cy="737992"/>
          </a:xfrm>
          <a:prstGeom prst="rect">
            <a:avLst/>
          </a:prstGeom>
        </p:spPr>
      </p:pic>
      <p:sp>
        <p:nvSpPr>
          <p:cNvPr id="45" name="Freeform 197">
            <a:extLst>
              <a:ext uri="{FF2B5EF4-FFF2-40B4-BE49-F238E27FC236}">
                <a16:creationId xmlns:a16="http://schemas.microsoft.com/office/drawing/2014/main" xmlns="" id="{F7A0A665-1171-4BC8-9A6E-E897FC6C1585}"/>
              </a:ext>
            </a:extLst>
          </p:cNvPr>
          <p:cNvSpPr>
            <a:spLocks noEditPoints="1"/>
          </p:cNvSpPr>
          <p:nvPr/>
        </p:nvSpPr>
        <p:spPr bwMode="auto">
          <a:xfrm>
            <a:off x="4100345" y="-417297"/>
            <a:ext cx="4400694" cy="1460827"/>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FD7F77"/>
          </a:solidFill>
          <a:ln>
            <a:noFill/>
          </a:ln>
        </p:spPr>
        <p:txBody>
          <a:bodyPr vert="horz" wrap="square" lIns="91440" tIns="45720" rIns="91440" bIns="45720" numCol="1" anchor="t" anchorCtr="0" compatLnSpc="1"/>
          <a:lstStyle/>
          <a:p>
            <a:pPr>
              <a:defRPr/>
            </a:pPr>
            <a:endParaRPr lang="zh-CN" alt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45" descr="Logo&#10;&#10;Description automatically generated">
            <a:extLst>
              <a:ext uri="{FF2B5EF4-FFF2-40B4-BE49-F238E27FC236}">
                <a16:creationId xmlns:a16="http://schemas.microsoft.com/office/drawing/2014/main" xmlns="" id="{BA638512-53C1-42C5-ACAC-578382642D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567" y="5450936"/>
            <a:ext cx="1116312" cy="1116312"/>
          </a:xfrm>
          <a:prstGeom prst="rect">
            <a:avLst/>
          </a:prstGeom>
        </p:spPr>
      </p:pic>
      <p:grpSp>
        <p:nvGrpSpPr>
          <p:cNvPr id="47" name="Group 46">
            <a:extLst>
              <a:ext uri="{FF2B5EF4-FFF2-40B4-BE49-F238E27FC236}">
                <a16:creationId xmlns:a16="http://schemas.microsoft.com/office/drawing/2014/main" xmlns="" id="{0FFA519F-8F41-4E67-AC0D-32177ADFAB12}"/>
              </a:ext>
            </a:extLst>
          </p:cNvPr>
          <p:cNvGrpSpPr/>
          <p:nvPr/>
        </p:nvGrpSpPr>
        <p:grpSpPr>
          <a:xfrm>
            <a:off x="1395024" y="5591210"/>
            <a:ext cx="10427629" cy="858171"/>
            <a:chOff x="1532497" y="4536707"/>
            <a:chExt cx="8215874" cy="693635"/>
          </a:xfrm>
        </p:grpSpPr>
        <p:sp>
          <p:nvSpPr>
            <p:cNvPr id="48" name="Rectangle: Rounded Corners 43">
              <a:extLst>
                <a:ext uri="{FF2B5EF4-FFF2-40B4-BE49-F238E27FC236}">
                  <a16:creationId xmlns:a16="http://schemas.microsoft.com/office/drawing/2014/main" xmlns="" id="{D8F3800E-93F2-49FB-A472-BCA5973997F1}"/>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Rectangle 48">
              <a:extLst>
                <a:ext uri="{FF2B5EF4-FFF2-40B4-BE49-F238E27FC236}">
                  <a16:creationId xmlns:a16="http://schemas.microsoft.com/office/drawing/2014/main" xmlns="" id="{9815D1C8-E8EA-468E-B5D3-0FCD57D461A0}"/>
                </a:ext>
              </a:extLst>
            </p:cNvPr>
            <p:cNvSpPr/>
            <p:nvPr/>
          </p:nvSpPr>
          <p:spPr>
            <a:xfrm>
              <a:off x="1546146" y="4643710"/>
              <a:ext cx="8169634" cy="41213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có nhận xét gì về Cô-li-a?</a:t>
              </a:r>
              <a:endParaRPr kumimoji="0" lang="vi-VN"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3154942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750" fill="hold"/>
                                        <p:tgtEl>
                                          <p:spTgt spid="45"/>
                                        </p:tgtEl>
                                        <p:attrNameLst>
                                          <p:attrName>ppt_x</p:attrName>
                                        </p:attrNameLst>
                                      </p:cBhvr>
                                      <p:tavLst>
                                        <p:tav tm="0">
                                          <p:val>
                                            <p:strVal val="0-#ppt_w/2"/>
                                          </p:val>
                                        </p:tav>
                                        <p:tav tm="100000">
                                          <p:val>
                                            <p:strVal val="#ppt_x"/>
                                          </p:val>
                                        </p:tav>
                                      </p:tavLst>
                                    </p:anim>
                                    <p:anim calcmode="lin" valueType="num">
                                      <p:cBhvr additive="base">
                                        <p:cTn id="8" dur="75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0-#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0-#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0-#ppt_w/2"/>
                                          </p:val>
                                        </p:tav>
                                        <p:tav tm="100000">
                                          <p:val>
                                            <p:strVal val="#ppt_x"/>
                                          </p:val>
                                        </p:tav>
                                      </p:tavLst>
                                    </p:anim>
                                    <p:anim calcmode="lin" valueType="num">
                                      <p:cBhvr additive="base">
                                        <p:cTn id="2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0-#ppt_w/2"/>
                                          </p:val>
                                        </p:tav>
                                        <p:tav tm="100000">
                                          <p:val>
                                            <p:strVal val="#ppt_x"/>
                                          </p:val>
                                        </p:tav>
                                      </p:tavLst>
                                    </p:anim>
                                    <p:anim calcmode="lin" valueType="num">
                                      <p:cBhvr additive="base">
                                        <p:cTn id="28" dur="50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0-#ppt_w/2"/>
                                          </p:val>
                                        </p:tav>
                                        <p:tav tm="100000">
                                          <p:val>
                                            <p:strVal val="#ppt_x"/>
                                          </p:val>
                                        </p:tav>
                                      </p:tavLst>
                                    </p:anim>
                                    <p:anim calcmode="lin" valueType="num">
                                      <p:cBhvr additive="base">
                                        <p:cTn id="32" dur="500" fill="hold"/>
                                        <p:tgtEl>
                                          <p:spTgt spid="3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0-#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0-#ppt_w/2"/>
                                          </p:val>
                                        </p:tav>
                                        <p:tav tm="100000">
                                          <p:val>
                                            <p:strVal val="#ppt_x"/>
                                          </p:val>
                                        </p:tav>
                                      </p:tavLst>
                                    </p:anim>
                                    <p:anim calcmode="lin" valueType="num">
                                      <p:cBhvr additive="base">
                                        <p:cTn id="46" dur="500" fill="hold"/>
                                        <p:tgtEl>
                                          <p:spTgt spid="31"/>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0-#ppt_w/2"/>
                                          </p:val>
                                        </p:tav>
                                        <p:tav tm="100000">
                                          <p:val>
                                            <p:strVal val="#ppt_x"/>
                                          </p:val>
                                        </p:tav>
                                      </p:tavLst>
                                    </p:anim>
                                    <p:anim calcmode="lin" valueType="num">
                                      <p:cBhvr additive="base">
                                        <p:cTn id="5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0-#ppt_w/2"/>
                                          </p:val>
                                        </p:tav>
                                        <p:tav tm="100000">
                                          <p:val>
                                            <p:strVal val="#ppt_x"/>
                                          </p:val>
                                        </p:tav>
                                      </p:tavLst>
                                    </p:anim>
                                    <p:anim calcmode="lin" valueType="num">
                                      <p:cBhvr additive="base">
                                        <p:cTn id="56" dur="500" fill="hold"/>
                                        <p:tgtEl>
                                          <p:spTgt spid="38"/>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0-#ppt_w/2"/>
                                          </p:val>
                                        </p:tav>
                                        <p:tav tm="100000">
                                          <p:val>
                                            <p:strVal val="#ppt_x"/>
                                          </p:val>
                                        </p:tav>
                                      </p:tavLst>
                                    </p:anim>
                                    <p:anim calcmode="lin" valueType="num">
                                      <p:cBhvr additive="base">
                                        <p:cTn id="60"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500" fill="hold"/>
                                        <p:tgtEl>
                                          <p:spTgt spid="46"/>
                                        </p:tgtEl>
                                        <p:attrNameLst>
                                          <p:attrName>ppt_x</p:attrName>
                                        </p:attrNameLst>
                                      </p:cBhvr>
                                      <p:tavLst>
                                        <p:tav tm="0">
                                          <p:val>
                                            <p:strVal val="#ppt_x"/>
                                          </p:val>
                                        </p:tav>
                                        <p:tav tm="100000">
                                          <p:val>
                                            <p:strVal val="#ppt_x"/>
                                          </p:val>
                                        </p:tav>
                                      </p:tavLst>
                                    </p:anim>
                                    <p:anim calcmode="lin" valueType="num">
                                      <p:cBhvr additive="base">
                                        <p:cTn id="66" dur="500" fill="hold"/>
                                        <p:tgtEl>
                                          <p:spTgt spid="4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fill="hold"/>
                                        <p:tgtEl>
                                          <p:spTgt spid="47"/>
                                        </p:tgtEl>
                                        <p:attrNameLst>
                                          <p:attrName>ppt_x</p:attrName>
                                        </p:attrNameLst>
                                      </p:cBhvr>
                                      <p:tavLst>
                                        <p:tav tm="0">
                                          <p:val>
                                            <p:strVal val="#ppt_x"/>
                                          </p:val>
                                        </p:tav>
                                        <p:tav tm="100000">
                                          <p:val>
                                            <p:strVal val="#ppt_x"/>
                                          </p:val>
                                        </p:tav>
                                      </p:tavLst>
                                    </p:anim>
                                    <p:anim calcmode="lin" valueType="num">
                                      <p:cBhvr additive="base">
                                        <p:cTn id="7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5" grpId="0"/>
      <p:bldP spid="36" grpId="0"/>
      <p:bldP spid="37" grpId="0"/>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AB869FF9-8104-4C9E-BEA2-0B0888FA44F9}"/>
              </a:ext>
            </a:extLst>
          </p:cNvPr>
          <p:cNvSpPr/>
          <p:nvPr/>
        </p:nvSpPr>
        <p:spPr bwMode="auto">
          <a:xfrm>
            <a:off x="1625718" y="331304"/>
            <a:ext cx="4063893" cy="965716"/>
          </a:xfrm>
          <a:prstGeom prst="roundRect">
            <a:avLst/>
          </a:prstGeom>
          <a:solidFill>
            <a:schemeClr val="bg1"/>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19" name="Picture 18">
            <a:extLst>
              <a:ext uri="{FF2B5EF4-FFF2-40B4-BE49-F238E27FC236}">
                <a16:creationId xmlns:a16="http://schemas.microsoft.com/office/drawing/2014/main" xmlns="" id="{250E8508-4A86-4E37-8DFA-9B43AE0C35EF}"/>
              </a:ext>
            </a:extLst>
          </p:cNvPr>
          <p:cNvPicPr>
            <a:picLocks noChangeAspect="1"/>
          </p:cNvPicPr>
          <p:nvPr/>
        </p:nvPicPr>
        <p:blipFill>
          <a:blip r:embed="rId2"/>
          <a:stretch>
            <a:fillRect/>
          </a:stretch>
        </p:blipFill>
        <p:spPr>
          <a:xfrm>
            <a:off x="1543097" y="716685"/>
            <a:ext cx="8620077" cy="4861412"/>
          </a:xfrm>
          <a:prstGeom prst="rect">
            <a:avLst/>
          </a:prstGeom>
        </p:spPr>
      </p:pic>
    </p:spTree>
    <p:extLst>
      <p:ext uri="{BB962C8B-B14F-4D97-AF65-F5344CB8AC3E}">
        <p14:creationId xmlns:p14="http://schemas.microsoft.com/office/powerpoint/2010/main" val="17484075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xmlns=""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xmlns=""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xmlns=""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0043" y="-60814"/>
            <a:ext cx="1651285" cy="6378743"/>
          </a:xfrm>
          <a:prstGeom prst="rect">
            <a:avLst/>
          </a:prstGeom>
        </p:spPr>
      </p:pic>
      <p:sp>
        <p:nvSpPr>
          <p:cNvPr id="5" name="Freeform 197">
            <a:extLst>
              <a:ext uri="{FF2B5EF4-FFF2-40B4-BE49-F238E27FC236}">
                <a16:creationId xmlns:a16="http://schemas.microsoft.com/office/drawing/2014/main" xmlns=""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grpSp>
        <p:nvGrpSpPr>
          <p:cNvPr id="10" name="Group 9">
            <a:extLst>
              <a:ext uri="{FF2B5EF4-FFF2-40B4-BE49-F238E27FC236}">
                <a16:creationId xmlns:a16="http://schemas.microsoft.com/office/drawing/2014/main" xmlns="" id="{C1A9E6D3-E216-49E1-A573-F2C57562BD59}"/>
              </a:ext>
            </a:extLst>
          </p:cNvPr>
          <p:cNvGrpSpPr/>
          <p:nvPr/>
        </p:nvGrpSpPr>
        <p:grpSpPr>
          <a:xfrm>
            <a:off x="1992462" y="2420261"/>
            <a:ext cx="9504993" cy="779700"/>
            <a:chOff x="1525722" y="4433135"/>
            <a:chExt cx="8382007" cy="784595"/>
          </a:xfrm>
        </p:grpSpPr>
        <p:sp>
          <p:nvSpPr>
            <p:cNvPr id="11" name="Rectangle: Rounded Corners 43">
              <a:extLst>
                <a:ext uri="{FF2B5EF4-FFF2-40B4-BE49-F238E27FC236}">
                  <a16:creationId xmlns:a16="http://schemas.microsoft.com/office/drawing/2014/main" xmlns=""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xmlns="" sd="3444377824">
                    <a:custGeom>
                      <a:avLst/>
                      <a:gdLst>
                        <a:gd name="connsiteX0" fmla="*/ 0 w 9268414"/>
                        <a:gd name="connsiteY0" fmla="*/ 129953 h 779700"/>
                        <a:gd name="connsiteX1" fmla="*/ 129953 w 9268414"/>
                        <a:gd name="connsiteY1" fmla="*/ 0 h 779700"/>
                        <a:gd name="connsiteX2" fmla="*/ 783070 w 9268414"/>
                        <a:gd name="connsiteY2" fmla="*/ 0 h 779700"/>
                        <a:gd name="connsiteX3" fmla="*/ 1075846 w 9268414"/>
                        <a:gd name="connsiteY3" fmla="*/ 0 h 779700"/>
                        <a:gd name="connsiteX4" fmla="*/ 1368623 w 9268414"/>
                        <a:gd name="connsiteY4" fmla="*/ 0 h 779700"/>
                        <a:gd name="connsiteX5" fmla="*/ 1751484 w 9268414"/>
                        <a:gd name="connsiteY5" fmla="*/ 0 h 779700"/>
                        <a:gd name="connsiteX6" fmla="*/ 2404601 w 9268414"/>
                        <a:gd name="connsiteY6" fmla="*/ 0 h 779700"/>
                        <a:gd name="connsiteX7" fmla="*/ 2697378 w 9268414"/>
                        <a:gd name="connsiteY7" fmla="*/ 0 h 779700"/>
                        <a:gd name="connsiteX8" fmla="*/ 3170324 w 9268414"/>
                        <a:gd name="connsiteY8" fmla="*/ 0 h 779700"/>
                        <a:gd name="connsiteX9" fmla="*/ 3553186 w 9268414"/>
                        <a:gd name="connsiteY9" fmla="*/ 0 h 779700"/>
                        <a:gd name="connsiteX10" fmla="*/ 4026133 w 9268414"/>
                        <a:gd name="connsiteY10" fmla="*/ 0 h 779700"/>
                        <a:gd name="connsiteX11" fmla="*/ 4408994 w 9268414"/>
                        <a:gd name="connsiteY11" fmla="*/ 0 h 779700"/>
                        <a:gd name="connsiteX12" fmla="*/ 4972026 w 9268414"/>
                        <a:gd name="connsiteY12" fmla="*/ 0 h 779700"/>
                        <a:gd name="connsiteX13" fmla="*/ 5354888 w 9268414"/>
                        <a:gd name="connsiteY13" fmla="*/ 0 h 779700"/>
                        <a:gd name="connsiteX14" fmla="*/ 5827834 w 9268414"/>
                        <a:gd name="connsiteY14" fmla="*/ 0 h 779700"/>
                        <a:gd name="connsiteX15" fmla="*/ 6390866 w 9268414"/>
                        <a:gd name="connsiteY15" fmla="*/ 0 h 779700"/>
                        <a:gd name="connsiteX16" fmla="*/ 6953898 w 9268414"/>
                        <a:gd name="connsiteY16" fmla="*/ 0 h 779700"/>
                        <a:gd name="connsiteX17" fmla="*/ 7697100 w 9268414"/>
                        <a:gd name="connsiteY17" fmla="*/ 0 h 779700"/>
                        <a:gd name="connsiteX18" fmla="*/ 8350217 w 9268414"/>
                        <a:gd name="connsiteY18" fmla="*/ 0 h 779700"/>
                        <a:gd name="connsiteX19" fmla="*/ 8642993 w 9268414"/>
                        <a:gd name="connsiteY19" fmla="*/ 0 h 779700"/>
                        <a:gd name="connsiteX20" fmla="*/ 9138461 w 9268414"/>
                        <a:gd name="connsiteY20" fmla="*/ 0 h 779700"/>
                        <a:gd name="connsiteX21" fmla="*/ 9268414 w 9268414"/>
                        <a:gd name="connsiteY21" fmla="*/ 129953 h 779700"/>
                        <a:gd name="connsiteX22" fmla="*/ 9268414 w 9268414"/>
                        <a:gd name="connsiteY22" fmla="*/ 649747 h 779700"/>
                        <a:gd name="connsiteX23" fmla="*/ 9138461 w 9268414"/>
                        <a:gd name="connsiteY23" fmla="*/ 779700 h 779700"/>
                        <a:gd name="connsiteX24" fmla="*/ 8485344 w 9268414"/>
                        <a:gd name="connsiteY24" fmla="*/ 779700 h 779700"/>
                        <a:gd name="connsiteX25" fmla="*/ 7742142 w 9268414"/>
                        <a:gd name="connsiteY25" fmla="*/ 779700 h 779700"/>
                        <a:gd name="connsiteX26" fmla="*/ 7089025 w 9268414"/>
                        <a:gd name="connsiteY26" fmla="*/ 779700 h 779700"/>
                        <a:gd name="connsiteX27" fmla="*/ 6345824 w 9268414"/>
                        <a:gd name="connsiteY27" fmla="*/ 779700 h 779700"/>
                        <a:gd name="connsiteX28" fmla="*/ 5782792 w 9268414"/>
                        <a:gd name="connsiteY28" fmla="*/ 779700 h 779700"/>
                        <a:gd name="connsiteX29" fmla="*/ 5129675 w 9268414"/>
                        <a:gd name="connsiteY29" fmla="*/ 779700 h 779700"/>
                        <a:gd name="connsiteX30" fmla="*/ 4656728 w 9268414"/>
                        <a:gd name="connsiteY30" fmla="*/ 779700 h 779700"/>
                        <a:gd name="connsiteX31" fmla="*/ 4363952 w 9268414"/>
                        <a:gd name="connsiteY31" fmla="*/ 779700 h 779700"/>
                        <a:gd name="connsiteX32" fmla="*/ 4071175 w 9268414"/>
                        <a:gd name="connsiteY32" fmla="*/ 779700 h 779700"/>
                        <a:gd name="connsiteX33" fmla="*/ 3688314 w 9268414"/>
                        <a:gd name="connsiteY33" fmla="*/ 779700 h 779700"/>
                        <a:gd name="connsiteX34" fmla="*/ 3305452 w 9268414"/>
                        <a:gd name="connsiteY34" fmla="*/ 779700 h 779700"/>
                        <a:gd name="connsiteX35" fmla="*/ 2922590 w 9268414"/>
                        <a:gd name="connsiteY35" fmla="*/ 779700 h 779700"/>
                        <a:gd name="connsiteX36" fmla="*/ 2179389 w 9268414"/>
                        <a:gd name="connsiteY36" fmla="*/ 779700 h 779700"/>
                        <a:gd name="connsiteX37" fmla="*/ 1526272 w 9268414"/>
                        <a:gd name="connsiteY37" fmla="*/ 779700 h 779700"/>
                        <a:gd name="connsiteX38" fmla="*/ 1053325 w 9268414"/>
                        <a:gd name="connsiteY38" fmla="*/ 779700 h 779700"/>
                        <a:gd name="connsiteX39" fmla="*/ 129953 w 9268414"/>
                        <a:gd name="connsiteY39" fmla="*/ 779700 h 779700"/>
                        <a:gd name="connsiteX40" fmla="*/ 0 w 9268414"/>
                        <a:gd name="connsiteY40" fmla="*/ 649747 h 779700"/>
                        <a:gd name="connsiteX41" fmla="*/ 0 w 9268414"/>
                        <a:gd name="connsiteY41" fmla="*/ 129953 h 77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268414" h="779700" fill="none" extrusionOk="0">
                          <a:moveTo>
                            <a:pt x="0" y="129953"/>
                          </a:moveTo>
                          <a:cubicBezTo>
                            <a:pt x="3195" y="70412"/>
                            <a:pt x="60456" y="12814"/>
                            <a:pt x="129953" y="0"/>
                          </a:cubicBezTo>
                          <a:cubicBezTo>
                            <a:pt x="439204" y="-12778"/>
                            <a:pt x="600665" y="2562"/>
                            <a:pt x="783070" y="0"/>
                          </a:cubicBezTo>
                          <a:cubicBezTo>
                            <a:pt x="965475" y="-2562"/>
                            <a:pt x="993308" y="1571"/>
                            <a:pt x="1075846" y="0"/>
                          </a:cubicBezTo>
                          <a:cubicBezTo>
                            <a:pt x="1158384" y="-1571"/>
                            <a:pt x="1293973" y="32528"/>
                            <a:pt x="1368623" y="0"/>
                          </a:cubicBezTo>
                          <a:cubicBezTo>
                            <a:pt x="1443273" y="-32528"/>
                            <a:pt x="1592493" y="35073"/>
                            <a:pt x="1751484" y="0"/>
                          </a:cubicBezTo>
                          <a:cubicBezTo>
                            <a:pt x="1910475" y="-35073"/>
                            <a:pt x="2109007" y="77864"/>
                            <a:pt x="2404601" y="0"/>
                          </a:cubicBezTo>
                          <a:cubicBezTo>
                            <a:pt x="2700195" y="-77864"/>
                            <a:pt x="2624196" y="30591"/>
                            <a:pt x="2697378" y="0"/>
                          </a:cubicBezTo>
                          <a:cubicBezTo>
                            <a:pt x="2770560" y="-30591"/>
                            <a:pt x="2941567" y="37449"/>
                            <a:pt x="3170324" y="0"/>
                          </a:cubicBezTo>
                          <a:cubicBezTo>
                            <a:pt x="3399081" y="-37449"/>
                            <a:pt x="3461326" y="27440"/>
                            <a:pt x="3553186" y="0"/>
                          </a:cubicBezTo>
                          <a:cubicBezTo>
                            <a:pt x="3645046" y="-27440"/>
                            <a:pt x="3838622" y="6676"/>
                            <a:pt x="4026133" y="0"/>
                          </a:cubicBezTo>
                          <a:cubicBezTo>
                            <a:pt x="4213644" y="-6676"/>
                            <a:pt x="4254087" y="6015"/>
                            <a:pt x="4408994" y="0"/>
                          </a:cubicBezTo>
                          <a:cubicBezTo>
                            <a:pt x="4563901" y="-6015"/>
                            <a:pt x="4782434" y="45493"/>
                            <a:pt x="4972026" y="0"/>
                          </a:cubicBezTo>
                          <a:cubicBezTo>
                            <a:pt x="5161618" y="-45493"/>
                            <a:pt x="5255486" y="26050"/>
                            <a:pt x="5354888" y="0"/>
                          </a:cubicBezTo>
                          <a:cubicBezTo>
                            <a:pt x="5454290" y="-26050"/>
                            <a:pt x="5643742" y="6925"/>
                            <a:pt x="5827834" y="0"/>
                          </a:cubicBezTo>
                          <a:cubicBezTo>
                            <a:pt x="6011926" y="-6925"/>
                            <a:pt x="6129353" y="31166"/>
                            <a:pt x="6390866" y="0"/>
                          </a:cubicBezTo>
                          <a:cubicBezTo>
                            <a:pt x="6652379" y="-31166"/>
                            <a:pt x="6711857" y="1873"/>
                            <a:pt x="6953898" y="0"/>
                          </a:cubicBezTo>
                          <a:cubicBezTo>
                            <a:pt x="7195939" y="-1873"/>
                            <a:pt x="7501030" y="39146"/>
                            <a:pt x="7697100" y="0"/>
                          </a:cubicBezTo>
                          <a:cubicBezTo>
                            <a:pt x="7893170" y="-39146"/>
                            <a:pt x="8121326" y="47154"/>
                            <a:pt x="8350217" y="0"/>
                          </a:cubicBezTo>
                          <a:cubicBezTo>
                            <a:pt x="8579108" y="-47154"/>
                            <a:pt x="8509946" y="28159"/>
                            <a:pt x="8642993" y="0"/>
                          </a:cubicBezTo>
                          <a:cubicBezTo>
                            <a:pt x="8776040" y="-28159"/>
                            <a:pt x="8914111" y="14646"/>
                            <a:pt x="9138461" y="0"/>
                          </a:cubicBezTo>
                          <a:cubicBezTo>
                            <a:pt x="9208814" y="-14743"/>
                            <a:pt x="9266955" y="50476"/>
                            <a:pt x="9268414" y="129953"/>
                          </a:cubicBezTo>
                          <a:cubicBezTo>
                            <a:pt x="9306714" y="367191"/>
                            <a:pt x="9254683" y="417449"/>
                            <a:pt x="9268414" y="649747"/>
                          </a:cubicBezTo>
                          <a:cubicBezTo>
                            <a:pt x="9274693" y="735287"/>
                            <a:pt x="9194626" y="790049"/>
                            <a:pt x="9138461" y="779700"/>
                          </a:cubicBezTo>
                          <a:cubicBezTo>
                            <a:pt x="8929188" y="820005"/>
                            <a:pt x="8806284" y="726218"/>
                            <a:pt x="8485344" y="779700"/>
                          </a:cubicBezTo>
                          <a:cubicBezTo>
                            <a:pt x="8164404" y="833182"/>
                            <a:pt x="7911198" y="768492"/>
                            <a:pt x="7742142" y="779700"/>
                          </a:cubicBezTo>
                          <a:cubicBezTo>
                            <a:pt x="7573086" y="790908"/>
                            <a:pt x="7359530" y="725241"/>
                            <a:pt x="7089025" y="779700"/>
                          </a:cubicBezTo>
                          <a:cubicBezTo>
                            <a:pt x="6818520" y="834159"/>
                            <a:pt x="6698131" y="742073"/>
                            <a:pt x="6345824" y="779700"/>
                          </a:cubicBezTo>
                          <a:cubicBezTo>
                            <a:pt x="5993517" y="817327"/>
                            <a:pt x="5986679" y="767398"/>
                            <a:pt x="5782792" y="779700"/>
                          </a:cubicBezTo>
                          <a:cubicBezTo>
                            <a:pt x="5578905" y="792002"/>
                            <a:pt x="5283116" y="752683"/>
                            <a:pt x="5129675" y="779700"/>
                          </a:cubicBezTo>
                          <a:cubicBezTo>
                            <a:pt x="4976234" y="806717"/>
                            <a:pt x="4803828" y="731602"/>
                            <a:pt x="4656728" y="779700"/>
                          </a:cubicBezTo>
                          <a:cubicBezTo>
                            <a:pt x="4509628" y="827798"/>
                            <a:pt x="4431514" y="779092"/>
                            <a:pt x="4363952" y="779700"/>
                          </a:cubicBezTo>
                          <a:cubicBezTo>
                            <a:pt x="4296390" y="780308"/>
                            <a:pt x="4180213" y="768743"/>
                            <a:pt x="4071175" y="779700"/>
                          </a:cubicBezTo>
                          <a:cubicBezTo>
                            <a:pt x="3962137" y="790657"/>
                            <a:pt x="3872989" y="744860"/>
                            <a:pt x="3688314" y="779700"/>
                          </a:cubicBezTo>
                          <a:cubicBezTo>
                            <a:pt x="3503639" y="814540"/>
                            <a:pt x="3486432" y="769205"/>
                            <a:pt x="3305452" y="779700"/>
                          </a:cubicBezTo>
                          <a:cubicBezTo>
                            <a:pt x="3124472" y="790195"/>
                            <a:pt x="3058170" y="762929"/>
                            <a:pt x="2922590" y="779700"/>
                          </a:cubicBezTo>
                          <a:cubicBezTo>
                            <a:pt x="2787010" y="796471"/>
                            <a:pt x="2477839" y="708947"/>
                            <a:pt x="2179389" y="779700"/>
                          </a:cubicBezTo>
                          <a:cubicBezTo>
                            <a:pt x="1880939" y="850453"/>
                            <a:pt x="1815469" y="703361"/>
                            <a:pt x="1526272" y="779700"/>
                          </a:cubicBezTo>
                          <a:cubicBezTo>
                            <a:pt x="1237075" y="856039"/>
                            <a:pt x="1266360" y="758245"/>
                            <a:pt x="1053325" y="779700"/>
                          </a:cubicBezTo>
                          <a:cubicBezTo>
                            <a:pt x="840290" y="801155"/>
                            <a:pt x="330372" y="675427"/>
                            <a:pt x="129953" y="779700"/>
                          </a:cubicBezTo>
                          <a:cubicBezTo>
                            <a:pt x="67503" y="785172"/>
                            <a:pt x="-10304" y="721250"/>
                            <a:pt x="0" y="649747"/>
                          </a:cubicBezTo>
                          <a:cubicBezTo>
                            <a:pt x="-25846" y="519027"/>
                            <a:pt x="54720" y="250013"/>
                            <a:pt x="0" y="129953"/>
                          </a:cubicBezTo>
                          <a:close/>
                        </a:path>
                        <a:path w="9268414" h="779700" stroke="0" extrusionOk="0">
                          <a:moveTo>
                            <a:pt x="0" y="129953"/>
                          </a:moveTo>
                          <a:cubicBezTo>
                            <a:pt x="-7662" y="55918"/>
                            <a:pt x="60517" y="1778"/>
                            <a:pt x="129953" y="0"/>
                          </a:cubicBezTo>
                          <a:cubicBezTo>
                            <a:pt x="333598" y="-58113"/>
                            <a:pt x="551585" y="69553"/>
                            <a:pt x="783070" y="0"/>
                          </a:cubicBezTo>
                          <a:cubicBezTo>
                            <a:pt x="1014555" y="-69553"/>
                            <a:pt x="1230199" y="36757"/>
                            <a:pt x="1436187" y="0"/>
                          </a:cubicBezTo>
                          <a:cubicBezTo>
                            <a:pt x="1642175" y="-36757"/>
                            <a:pt x="1925151" y="32840"/>
                            <a:pt x="2089303" y="0"/>
                          </a:cubicBezTo>
                          <a:cubicBezTo>
                            <a:pt x="2253455" y="-32840"/>
                            <a:pt x="2572893" y="68129"/>
                            <a:pt x="2832505" y="0"/>
                          </a:cubicBezTo>
                          <a:cubicBezTo>
                            <a:pt x="3092117" y="-68129"/>
                            <a:pt x="3119081" y="22461"/>
                            <a:pt x="3215367" y="0"/>
                          </a:cubicBezTo>
                          <a:cubicBezTo>
                            <a:pt x="3311653" y="-22461"/>
                            <a:pt x="3663355" y="49475"/>
                            <a:pt x="3778399" y="0"/>
                          </a:cubicBezTo>
                          <a:cubicBezTo>
                            <a:pt x="3893443" y="-49475"/>
                            <a:pt x="4044435" y="27599"/>
                            <a:pt x="4251345" y="0"/>
                          </a:cubicBezTo>
                          <a:cubicBezTo>
                            <a:pt x="4458255" y="-27599"/>
                            <a:pt x="4444982" y="33201"/>
                            <a:pt x="4634207" y="0"/>
                          </a:cubicBezTo>
                          <a:cubicBezTo>
                            <a:pt x="4823432" y="-33201"/>
                            <a:pt x="5145070" y="6668"/>
                            <a:pt x="5287324" y="0"/>
                          </a:cubicBezTo>
                          <a:cubicBezTo>
                            <a:pt x="5429578" y="-6668"/>
                            <a:pt x="5458046" y="17015"/>
                            <a:pt x="5580100" y="0"/>
                          </a:cubicBezTo>
                          <a:cubicBezTo>
                            <a:pt x="5702154" y="-17015"/>
                            <a:pt x="5751324" y="17492"/>
                            <a:pt x="5872877" y="0"/>
                          </a:cubicBezTo>
                          <a:cubicBezTo>
                            <a:pt x="5994430" y="-17492"/>
                            <a:pt x="6316966" y="43415"/>
                            <a:pt x="6525994" y="0"/>
                          </a:cubicBezTo>
                          <a:cubicBezTo>
                            <a:pt x="6735022" y="-43415"/>
                            <a:pt x="6775615" y="45326"/>
                            <a:pt x="6908855" y="0"/>
                          </a:cubicBezTo>
                          <a:cubicBezTo>
                            <a:pt x="7042095" y="-45326"/>
                            <a:pt x="7208983" y="12064"/>
                            <a:pt x="7291717" y="0"/>
                          </a:cubicBezTo>
                          <a:cubicBezTo>
                            <a:pt x="7374451" y="-12064"/>
                            <a:pt x="7692480" y="9356"/>
                            <a:pt x="8034919" y="0"/>
                          </a:cubicBezTo>
                          <a:cubicBezTo>
                            <a:pt x="8377358" y="-9356"/>
                            <a:pt x="8695663" y="69213"/>
                            <a:pt x="9138461" y="0"/>
                          </a:cubicBezTo>
                          <a:cubicBezTo>
                            <a:pt x="9218707" y="17408"/>
                            <a:pt x="9251945" y="46813"/>
                            <a:pt x="9268414" y="129953"/>
                          </a:cubicBezTo>
                          <a:cubicBezTo>
                            <a:pt x="9298427" y="359779"/>
                            <a:pt x="9234576" y="399018"/>
                            <a:pt x="9268414" y="649747"/>
                          </a:cubicBezTo>
                          <a:cubicBezTo>
                            <a:pt x="9271770" y="724934"/>
                            <a:pt x="9219777" y="789508"/>
                            <a:pt x="9138461" y="779700"/>
                          </a:cubicBezTo>
                          <a:cubicBezTo>
                            <a:pt x="8969174" y="857389"/>
                            <a:pt x="8759198" y="736044"/>
                            <a:pt x="8395259" y="779700"/>
                          </a:cubicBezTo>
                          <a:cubicBezTo>
                            <a:pt x="8031320" y="823356"/>
                            <a:pt x="8048688" y="732133"/>
                            <a:pt x="7832227" y="779700"/>
                          </a:cubicBezTo>
                          <a:cubicBezTo>
                            <a:pt x="7615766" y="827267"/>
                            <a:pt x="7529961" y="718775"/>
                            <a:pt x="7269196" y="779700"/>
                          </a:cubicBezTo>
                          <a:cubicBezTo>
                            <a:pt x="7008431" y="840625"/>
                            <a:pt x="7065598" y="759722"/>
                            <a:pt x="6976419" y="779700"/>
                          </a:cubicBezTo>
                          <a:cubicBezTo>
                            <a:pt x="6887240" y="799678"/>
                            <a:pt x="6670339" y="749075"/>
                            <a:pt x="6593557" y="779700"/>
                          </a:cubicBezTo>
                          <a:cubicBezTo>
                            <a:pt x="6516775" y="810325"/>
                            <a:pt x="6364215" y="754678"/>
                            <a:pt x="6300781" y="779700"/>
                          </a:cubicBezTo>
                          <a:cubicBezTo>
                            <a:pt x="6237347" y="804722"/>
                            <a:pt x="6036386" y="763367"/>
                            <a:pt x="5917919" y="779700"/>
                          </a:cubicBezTo>
                          <a:cubicBezTo>
                            <a:pt x="5799452" y="796033"/>
                            <a:pt x="5463151" y="715176"/>
                            <a:pt x="5264803" y="779700"/>
                          </a:cubicBezTo>
                          <a:cubicBezTo>
                            <a:pt x="5066455" y="844224"/>
                            <a:pt x="4981259" y="763198"/>
                            <a:pt x="4881941" y="779700"/>
                          </a:cubicBezTo>
                          <a:cubicBezTo>
                            <a:pt x="4782623" y="796202"/>
                            <a:pt x="4474344" y="725407"/>
                            <a:pt x="4318909" y="779700"/>
                          </a:cubicBezTo>
                          <a:cubicBezTo>
                            <a:pt x="4163474" y="833993"/>
                            <a:pt x="4035675" y="729508"/>
                            <a:pt x="3845963" y="779700"/>
                          </a:cubicBezTo>
                          <a:cubicBezTo>
                            <a:pt x="3656251" y="829892"/>
                            <a:pt x="3618770" y="747199"/>
                            <a:pt x="3463101" y="779700"/>
                          </a:cubicBezTo>
                          <a:cubicBezTo>
                            <a:pt x="3307432" y="812201"/>
                            <a:pt x="2923903" y="775318"/>
                            <a:pt x="2719899" y="779700"/>
                          </a:cubicBezTo>
                          <a:cubicBezTo>
                            <a:pt x="2515895" y="784082"/>
                            <a:pt x="2516109" y="746101"/>
                            <a:pt x="2337037" y="779700"/>
                          </a:cubicBezTo>
                          <a:cubicBezTo>
                            <a:pt x="2157965" y="813299"/>
                            <a:pt x="1904765" y="717666"/>
                            <a:pt x="1683921" y="779700"/>
                          </a:cubicBezTo>
                          <a:cubicBezTo>
                            <a:pt x="1463077" y="841734"/>
                            <a:pt x="1387675" y="756424"/>
                            <a:pt x="1301059" y="779700"/>
                          </a:cubicBezTo>
                          <a:cubicBezTo>
                            <a:pt x="1214443" y="802976"/>
                            <a:pt x="1092232" y="742943"/>
                            <a:pt x="918197" y="779700"/>
                          </a:cubicBezTo>
                          <a:cubicBezTo>
                            <a:pt x="744162" y="816457"/>
                            <a:pt x="492071" y="724717"/>
                            <a:pt x="129953" y="779700"/>
                          </a:cubicBezTo>
                          <a:cubicBezTo>
                            <a:pt x="58947" y="787016"/>
                            <a:pt x="-492" y="705574"/>
                            <a:pt x="0" y="649747"/>
                          </a:cubicBezTo>
                          <a:cubicBezTo>
                            <a:pt x="-58089" y="419803"/>
                            <a:pt x="4593" y="261788"/>
                            <a:pt x="0" y="129953"/>
                          </a:cubicBezTo>
                          <a:close/>
                        </a:path>
                      </a:pathLst>
                    </a:custGeom>
                    <ask:type>
                      <ask:lineSketchScribble/>
                    </ask:type>
                  </ask:lineSketchStyleProps>
                </a:ext>
              </a:extLst>
            </a:ln>
            <a:effectLst/>
          </p:spPr>
          <p:txBody>
            <a:bodyPr rtlCol="0" anchor="ctr"/>
            <a:lstStyle/>
            <a:p>
              <a:pPr algn="ctr" defTabSz="1219170">
                <a:defRPr/>
              </a:pPr>
              <a:endParaRPr lang="en-US" sz="3200" b="1" kern="0">
                <a:solidFill>
                  <a:srgbClr val="B2B2B2">
                    <a:lumMod val="50000"/>
                  </a:srgbClr>
                </a:solidFill>
                <a:latin typeface="Times New Roman" panose="02020603050405020304" pitchFamily="18" charset="0"/>
                <a:ea typeface="宋体" pitchFamily="2" charset="-122"/>
                <a:cs typeface="Times New Roman" panose="02020603050405020304" pitchFamily="18" charset="0"/>
              </a:endParaRPr>
            </a:p>
          </p:txBody>
        </p:sp>
        <p:sp>
          <p:nvSpPr>
            <p:cNvPr id="12" name="Rectangle 11">
              <a:extLst>
                <a:ext uri="{FF2B5EF4-FFF2-40B4-BE49-F238E27FC236}">
                  <a16:creationId xmlns:a16="http://schemas.microsoft.com/office/drawing/2014/main" xmlns="" id="{92F55DAB-02B9-46B0-870E-BD05595EEA35}"/>
                </a:ext>
              </a:extLst>
            </p:cNvPr>
            <p:cNvSpPr/>
            <p:nvPr/>
          </p:nvSpPr>
          <p:spPr>
            <a:xfrm>
              <a:off x="1525722" y="4495491"/>
              <a:ext cx="8382007" cy="650389"/>
            </a:xfrm>
            <a:prstGeom prst="rect">
              <a:avLst/>
            </a:prstGeom>
          </p:spPr>
          <p:txBody>
            <a:bodyPr wrap="square">
              <a:spAutoFit/>
            </a:bodyPr>
            <a:lstStyle/>
            <a:p>
              <a:r>
                <a:rPr lang="vi-VN" sz="3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Nhắc lại đề văn mà cô giáo đã giao cho lớp.</a:t>
              </a:r>
            </a:p>
          </p:txBody>
        </p:sp>
      </p:grpSp>
      <p:pic>
        <p:nvPicPr>
          <p:cNvPr id="20" name="Picture 19">
            <a:extLst>
              <a:ext uri="{FF2B5EF4-FFF2-40B4-BE49-F238E27FC236}">
                <a16:creationId xmlns:a16="http://schemas.microsoft.com/office/drawing/2014/main" xmlns="" id="{527BDF32-6DD9-4415-8F2F-385B88404918}"/>
              </a:ext>
            </a:extLst>
          </p:cNvPr>
          <p:cNvPicPr>
            <a:picLocks noChangeAspect="1"/>
          </p:cNvPicPr>
          <p:nvPr/>
        </p:nvPicPr>
        <p:blipFill rotWithShape="1">
          <a:blip r:embed="rId5">
            <a:extLst>
              <a:ext uri="{28A0092B-C50C-407E-A947-70E740481C1C}">
                <a14:useLocalDpi xmlns:a14="http://schemas.microsoft.com/office/drawing/2010/main" val="0"/>
              </a:ext>
            </a:extLst>
          </a:blip>
          <a:srcRect l="9403" t="9783" r="78299" b="63042"/>
          <a:stretch/>
        </p:blipFill>
        <p:spPr>
          <a:xfrm>
            <a:off x="1461956" y="2420263"/>
            <a:ext cx="333982" cy="737992"/>
          </a:xfrm>
          <a:prstGeom prst="rect">
            <a:avLst/>
          </a:prstGeom>
        </p:spPr>
      </p:pic>
      <p:pic>
        <p:nvPicPr>
          <p:cNvPr id="22" name="Picture 21">
            <a:extLst>
              <a:ext uri="{FF2B5EF4-FFF2-40B4-BE49-F238E27FC236}">
                <a16:creationId xmlns:a16="http://schemas.microsoft.com/office/drawing/2014/main" xmlns="" id="{30CE0955-2108-4B61-A0B8-79E8EC80CBD9}"/>
              </a:ext>
            </a:extLst>
          </p:cNvPr>
          <p:cNvPicPr>
            <a:picLocks noChangeAspect="1"/>
          </p:cNvPicPr>
          <p:nvPr/>
        </p:nvPicPr>
        <p:blipFill>
          <a:blip r:embed="rId6"/>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7961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xmlns=""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xmlns=""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xmlns=""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xmlns=""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xmlns=""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a16="http://schemas.microsoft.com/office/drawing/2014/main" xmlns=""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Times New Roman" panose="02020603050405020304" pitchFamily="18" charset="0"/>
                <a:ea typeface="宋体" pitchFamily="2" charset="-122"/>
                <a:cs typeface="Times New Roman" panose="02020603050405020304" pitchFamily="18" charset="0"/>
              </a:endParaRPr>
            </a:p>
          </p:txBody>
        </p:sp>
        <p:sp>
          <p:nvSpPr>
            <p:cNvPr id="12" name="Rectangle 11">
              <a:extLst>
                <a:ext uri="{FF2B5EF4-FFF2-40B4-BE49-F238E27FC236}">
                  <a16:creationId xmlns:a16="http://schemas.microsoft.com/office/drawing/2014/main" xmlns="" id="{92F55DAB-02B9-46B0-870E-BD05595EEA35}"/>
                </a:ext>
              </a:extLst>
            </p:cNvPr>
            <p:cNvSpPr/>
            <p:nvPr/>
          </p:nvSpPr>
          <p:spPr>
            <a:xfrm>
              <a:off x="1525723" y="4495491"/>
              <a:ext cx="8180152" cy="650388"/>
            </a:xfrm>
            <a:prstGeom prst="rect">
              <a:avLst/>
            </a:prstGeom>
          </p:spPr>
          <p:txBody>
            <a:bodyPr wrap="square">
              <a:spAutoFit/>
            </a:bodyPr>
            <a:lstStyle/>
            <a:p>
              <a:r>
                <a:rPr lang="vi-VN"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Vì sao Cô-li-a gặp khó khăn với đề văn này?</a:t>
              </a:r>
            </a:p>
          </p:txBody>
        </p:sp>
      </p:grpSp>
      <p:grpSp>
        <p:nvGrpSpPr>
          <p:cNvPr id="16" name="Group 15">
            <a:extLst>
              <a:ext uri="{FF2B5EF4-FFF2-40B4-BE49-F238E27FC236}">
                <a16:creationId xmlns:a16="http://schemas.microsoft.com/office/drawing/2014/main" xmlns="" id="{B708DCBB-F3F9-4EC8-9FE9-D7D1AFA774EF}"/>
              </a:ext>
            </a:extLst>
          </p:cNvPr>
          <p:cNvGrpSpPr/>
          <p:nvPr/>
        </p:nvGrpSpPr>
        <p:grpSpPr>
          <a:xfrm>
            <a:off x="3401045" y="3658036"/>
            <a:ext cx="7228855" cy="2510514"/>
            <a:chOff x="2051946" y="4887565"/>
            <a:chExt cx="7447303" cy="2057132"/>
          </a:xfrm>
        </p:grpSpPr>
        <p:sp>
          <p:nvSpPr>
            <p:cNvPr id="17" name="Rounded Rectangle 14">
              <a:extLst>
                <a:ext uri="{FF2B5EF4-FFF2-40B4-BE49-F238E27FC236}">
                  <a16:creationId xmlns:a16="http://schemas.microsoft.com/office/drawing/2014/main" xmlns="" id="{FAC69433-9BEA-408E-8AAF-B72287D3BEE6}"/>
                </a:ext>
              </a:extLst>
            </p:cNvPr>
            <p:cNvSpPr/>
            <p:nvPr/>
          </p:nvSpPr>
          <p:spPr>
            <a:xfrm>
              <a:off x="2051946" y="4887565"/>
              <a:ext cx="7447303" cy="2057132"/>
            </a:xfrm>
            <a:custGeom>
              <a:avLst/>
              <a:gdLst>
                <a:gd name="connsiteX0" fmla="*/ 0 w 7447303"/>
                <a:gd name="connsiteY0" fmla="*/ 231386 h 2057132"/>
                <a:gd name="connsiteX1" fmla="*/ 231386 w 7447303"/>
                <a:gd name="connsiteY1" fmla="*/ 0 h 2057132"/>
                <a:gd name="connsiteX2" fmla="*/ 7215917 w 7447303"/>
                <a:gd name="connsiteY2" fmla="*/ 0 h 2057132"/>
                <a:gd name="connsiteX3" fmla="*/ 7447303 w 7447303"/>
                <a:gd name="connsiteY3" fmla="*/ 231386 h 2057132"/>
                <a:gd name="connsiteX4" fmla="*/ 7447303 w 7447303"/>
                <a:gd name="connsiteY4" fmla="*/ 1825746 h 2057132"/>
                <a:gd name="connsiteX5" fmla="*/ 7215917 w 7447303"/>
                <a:gd name="connsiteY5" fmla="*/ 2057132 h 2057132"/>
                <a:gd name="connsiteX6" fmla="*/ 231386 w 7447303"/>
                <a:gd name="connsiteY6" fmla="*/ 2057132 h 2057132"/>
                <a:gd name="connsiteX7" fmla="*/ 0 w 7447303"/>
                <a:gd name="connsiteY7" fmla="*/ 1825746 h 2057132"/>
                <a:gd name="connsiteX8" fmla="*/ 0 w 7447303"/>
                <a:gd name="connsiteY8" fmla="*/ 231386 h 205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2057132" fill="none" extrusionOk="0">
                  <a:moveTo>
                    <a:pt x="0" y="231386"/>
                  </a:moveTo>
                  <a:cubicBezTo>
                    <a:pt x="-4815" y="118622"/>
                    <a:pt x="87655" y="9679"/>
                    <a:pt x="231386" y="0"/>
                  </a:cubicBezTo>
                  <a:cubicBezTo>
                    <a:pt x="1522626" y="130230"/>
                    <a:pt x="4174167" y="-31979"/>
                    <a:pt x="7215917" y="0"/>
                  </a:cubicBezTo>
                  <a:cubicBezTo>
                    <a:pt x="7347509" y="1400"/>
                    <a:pt x="7447714" y="101789"/>
                    <a:pt x="7447303" y="231386"/>
                  </a:cubicBezTo>
                  <a:cubicBezTo>
                    <a:pt x="7402830" y="974371"/>
                    <a:pt x="7305317" y="1142819"/>
                    <a:pt x="7447303" y="1825746"/>
                  </a:cubicBezTo>
                  <a:cubicBezTo>
                    <a:pt x="7454614" y="1953592"/>
                    <a:pt x="7353965" y="2070985"/>
                    <a:pt x="7215917" y="2057132"/>
                  </a:cubicBezTo>
                  <a:cubicBezTo>
                    <a:pt x="4855297" y="2186848"/>
                    <a:pt x="2678801" y="2060359"/>
                    <a:pt x="231386" y="2057132"/>
                  </a:cubicBezTo>
                  <a:cubicBezTo>
                    <a:pt x="117419" y="2061428"/>
                    <a:pt x="8567" y="1971437"/>
                    <a:pt x="0" y="1825746"/>
                  </a:cubicBezTo>
                  <a:cubicBezTo>
                    <a:pt x="136557" y="1653366"/>
                    <a:pt x="-72254" y="500520"/>
                    <a:pt x="0" y="231386"/>
                  </a:cubicBezTo>
                  <a:close/>
                </a:path>
                <a:path w="7447303" h="2057132" stroke="0" extrusionOk="0">
                  <a:moveTo>
                    <a:pt x="0" y="231386"/>
                  </a:moveTo>
                  <a:cubicBezTo>
                    <a:pt x="4237" y="93175"/>
                    <a:pt x="100540" y="2190"/>
                    <a:pt x="231386" y="0"/>
                  </a:cubicBezTo>
                  <a:cubicBezTo>
                    <a:pt x="950925" y="-73941"/>
                    <a:pt x="4052724" y="153557"/>
                    <a:pt x="7215917" y="0"/>
                  </a:cubicBezTo>
                  <a:cubicBezTo>
                    <a:pt x="7355440" y="-10548"/>
                    <a:pt x="7426961" y="108184"/>
                    <a:pt x="7447303" y="231386"/>
                  </a:cubicBezTo>
                  <a:cubicBezTo>
                    <a:pt x="7477882" y="972692"/>
                    <a:pt x="7310485" y="1053873"/>
                    <a:pt x="7447303" y="1825746"/>
                  </a:cubicBezTo>
                  <a:cubicBezTo>
                    <a:pt x="7446112" y="1946165"/>
                    <a:pt x="7336064" y="2042576"/>
                    <a:pt x="7215917" y="2057132"/>
                  </a:cubicBezTo>
                  <a:cubicBezTo>
                    <a:pt x="4449189" y="2160244"/>
                    <a:pt x="2881613" y="2107991"/>
                    <a:pt x="231386" y="2057132"/>
                  </a:cubicBezTo>
                  <a:cubicBezTo>
                    <a:pt x="114297" y="2057014"/>
                    <a:pt x="7580" y="1958717"/>
                    <a:pt x="0" y="1825746"/>
                  </a:cubicBezTo>
                  <a:cubicBezTo>
                    <a:pt x="-27979" y="1536839"/>
                    <a:pt x="-69292" y="849989"/>
                    <a:pt x="0" y="231386"/>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xmln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Times New Roman" panose="02020603050405020304" pitchFamily="18" charset="0"/>
                <a:ea typeface="宋体" pitchFamily="2" charset="-122"/>
                <a:cs typeface="Times New Roman" panose="02020603050405020304" pitchFamily="18" charset="0"/>
                <a:sym typeface="Arial"/>
              </a:endParaRPr>
            </a:p>
          </p:txBody>
        </p:sp>
        <p:sp>
          <p:nvSpPr>
            <p:cNvPr id="18" name="TextBox 17">
              <a:extLst>
                <a:ext uri="{FF2B5EF4-FFF2-40B4-BE49-F238E27FC236}">
                  <a16:creationId xmlns:a16="http://schemas.microsoft.com/office/drawing/2014/main" xmlns="" id="{129C5727-5202-45B3-A5EA-7EDA18E4C153}"/>
                </a:ext>
              </a:extLst>
            </p:cNvPr>
            <p:cNvSpPr txBox="1"/>
            <p:nvPr/>
          </p:nvSpPr>
          <p:spPr>
            <a:xfrm>
              <a:off x="2285177" y="5096282"/>
              <a:ext cx="7122189" cy="1740140"/>
            </a:xfrm>
            <a:prstGeom prst="rect">
              <a:avLst/>
            </a:prstGeom>
            <a:noFill/>
          </p:spPr>
          <p:txBody>
            <a:bodyPr wrap="square" rtlCol="0">
              <a:spAutoFit/>
            </a:bodyPr>
            <a:lstStyle/>
            <a:p>
              <a:pPr algn="just"/>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a.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Vì</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bạn</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ấy</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viết</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văn</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không</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tốt</a:t>
              </a:r>
              <a:endPar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b.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Vì</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bạn</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ấy</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không</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nhớ</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những</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việc</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mình</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đã</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làm</a:t>
              </a:r>
              <a:endPar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Vì</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bạn</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ấy</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ít</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khi</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giúp</a:t>
              </a:r>
              <a:r>
                <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mẹ</a:t>
              </a:r>
              <a:endParaRPr lang="en-US" sz="33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19" name="Freeform: Shape 18">
            <a:extLst>
              <a:ext uri="{FF2B5EF4-FFF2-40B4-BE49-F238E27FC236}">
                <a16:creationId xmlns:a16="http://schemas.microsoft.com/office/drawing/2014/main" xmlns=""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a:extLst>
              <a:ext uri="{FF2B5EF4-FFF2-40B4-BE49-F238E27FC236}">
                <a16:creationId xmlns:a16="http://schemas.microsoft.com/office/drawing/2014/main" xmlns=""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23" name="Picture 22">
            <a:extLst>
              <a:ext uri="{FF2B5EF4-FFF2-40B4-BE49-F238E27FC236}">
                <a16:creationId xmlns:a16="http://schemas.microsoft.com/office/drawing/2014/main" xmlns="" id="{7B27042A-0981-4BB9-A017-E6D551F6A67F}"/>
              </a:ext>
            </a:extLst>
          </p:cNvPr>
          <p:cNvPicPr>
            <a:picLocks noChangeAspect="1"/>
          </p:cNvPicPr>
          <p:nvPr/>
        </p:nvPicPr>
        <p:blipFill rotWithShape="1">
          <a:blip r:embed="rId6">
            <a:extLst>
              <a:ext uri="{28A0092B-C50C-407E-A947-70E740481C1C}">
                <a14:useLocalDpi xmlns:a14="http://schemas.microsoft.com/office/drawing/2010/main" val="0"/>
              </a:ext>
            </a:extLst>
          </a:blip>
          <a:srcRect l="25018" t="9783" r="54347" b="63042"/>
          <a:stretch/>
        </p:blipFill>
        <p:spPr>
          <a:xfrm>
            <a:off x="1265984" y="2451380"/>
            <a:ext cx="560378" cy="737992"/>
          </a:xfrm>
          <a:prstGeom prst="rect">
            <a:avLst/>
          </a:prstGeom>
        </p:spPr>
      </p:pic>
      <p:sp>
        <p:nvSpPr>
          <p:cNvPr id="7" name="Oval 6">
            <a:extLst>
              <a:ext uri="{FF2B5EF4-FFF2-40B4-BE49-F238E27FC236}">
                <a16:creationId xmlns:a16="http://schemas.microsoft.com/office/drawing/2014/main" xmlns="" id="{1A1F9E4D-4FBC-4328-8198-32E3AAEFE55C}"/>
              </a:ext>
            </a:extLst>
          </p:cNvPr>
          <p:cNvSpPr/>
          <p:nvPr/>
        </p:nvSpPr>
        <p:spPr bwMode="auto">
          <a:xfrm>
            <a:off x="3627435" y="5540829"/>
            <a:ext cx="454708" cy="495582"/>
          </a:xfrm>
          <a:prstGeom prst="ellipse">
            <a:avLst/>
          </a:prstGeom>
          <a:noFill/>
          <a:ln w="57150" cap="flat" cmpd="sng" algn="ctr">
            <a:solidFill>
              <a:srgbClr val="FF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3119450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0-#ppt_w/2"/>
                                          </p:val>
                                        </p:tav>
                                        <p:tav tm="100000">
                                          <p:val>
                                            <p:strVal val="#ppt_x"/>
                                          </p:val>
                                        </p:tav>
                                      </p:tavLst>
                                    </p:anim>
                                    <p:anim calcmode="lin" valueType="num">
                                      <p:cBhvr additive="base">
                                        <p:cTn id="21"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xmlns=""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xmlns=""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xmlns=""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xmlns=""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xmlns=""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a16="http://schemas.microsoft.com/office/drawing/2014/main" xmlns=""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a:ln>
                  <a:noFill/>
                </a:ln>
                <a:solidFill>
                  <a:srgbClr val="B2B2B2">
                    <a:lumMod val="50000"/>
                  </a:srgbClr>
                </a:solidFill>
                <a:effectLst/>
                <a:uLnTx/>
                <a:uFillTx/>
                <a:latin typeface="Times New Roman" panose="02020603050405020304" pitchFamily="18" charset="0"/>
                <a:ea typeface="宋体" pitchFamily="2" charset="-122"/>
                <a:cs typeface="Times New Roman" panose="02020603050405020304" pitchFamily="18" charset="0"/>
              </a:endParaRPr>
            </a:p>
          </p:txBody>
        </p:sp>
        <p:sp>
          <p:nvSpPr>
            <p:cNvPr id="12" name="Rectangle 11">
              <a:extLst>
                <a:ext uri="{FF2B5EF4-FFF2-40B4-BE49-F238E27FC236}">
                  <a16:creationId xmlns:a16="http://schemas.microsoft.com/office/drawing/2014/main" xmlns="" id="{92F55DAB-02B9-46B0-870E-BD05595EEA35}"/>
                </a:ext>
              </a:extLst>
            </p:cNvPr>
            <p:cNvSpPr/>
            <p:nvPr/>
          </p:nvSpPr>
          <p:spPr>
            <a:xfrm>
              <a:off x="1525723" y="4495491"/>
              <a:ext cx="8180152" cy="650388"/>
            </a:xfrm>
            <a:prstGeom prst="rect">
              <a:avLst/>
            </a:prstGeom>
          </p:spPr>
          <p:txBody>
            <a:bodyPr wrap="square">
              <a:spAutoFit/>
            </a:bodyPr>
            <a:lstStyle/>
            <a:p>
              <a:pPr>
                <a:defRPr/>
              </a:pPr>
              <a:r>
                <a:rPr lang="vi-VN" sz="3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Để bài văn dài hơn, Cô-li-a đã làm gì?</a:t>
              </a:r>
            </a:p>
          </p:txBody>
        </p:sp>
      </p:grpSp>
      <p:pic>
        <p:nvPicPr>
          <p:cNvPr id="22" name="Picture 21">
            <a:extLst>
              <a:ext uri="{FF2B5EF4-FFF2-40B4-BE49-F238E27FC236}">
                <a16:creationId xmlns:a16="http://schemas.microsoft.com/office/drawing/2014/main" xmlns=""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a:extLst>
              <a:ext uri="{FF2B5EF4-FFF2-40B4-BE49-F238E27FC236}">
                <a16:creationId xmlns:a16="http://schemas.microsoft.com/office/drawing/2014/main" xmlns="" id="{4CB4B4A9-7990-4AE2-A732-FA256CC4D2A4}"/>
              </a:ext>
            </a:extLst>
          </p:cNvPr>
          <p:cNvPicPr>
            <a:picLocks noChangeAspect="1"/>
          </p:cNvPicPr>
          <p:nvPr/>
        </p:nvPicPr>
        <p:blipFill rotWithShape="1">
          <a:blip r:embed="rId6">
            <a:extLst>
              <a:ext uri="{28A0092B-C50C-407E-A947-70E740481C1C}">
                <a14:useLocalDpi xmlns:a14="http://schemas.microsoft.com/office/drawing/2010/main" val="0"/>
              </a:ext>
            </a:extLst>
          </a:blip>
          <a:srcRect l="48276" t="9436" r="31089" b="63389"/>
          <a:stretch/>
        </p:blipFill>
        <p:spPr>
          <a:xfrm>
            <a:off x="1410707" y="2399531"/>
            <a:ext cx="560378" cy="737992"/>
          </a:xfrm>
          <a:prstGeom prst="rect">
            <a:avLst/>
          </a:prstGeom>
        </p:spPr>
      </p:pic>
    </p:spTree>
    <p:extLst>
      <p:ext uri="{BB962C8B-B14F-4D97-AF65-F5344CB8AC3E}">
        <p14:creationId xmlns:p14="http://schemas.microsoft.com/office/powerpoint/2010/main" val="678006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xmlns=""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xmlns=""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xmlns=""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xmlns=""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xmlns="" id="{C1A9E6D3-E216-49E1-A573-F2C57562BD59}"/>
              </a:ext>
            </a:extLst>
          </p:cNvPr>
          <p:cNvGrpSpPr/>
          <p:nvPr/>
        </p:nvGrpSpPr>
        <p:grpSpPr>
          <a:xfrm>
            <a:off x="1999697" y="1730802"/>
            <a:ext cx="8730345" cy="1251652"/>
            <a:chOff x="1532495" y="4349531"/>
            <a:chExt cx="8173379" cy="868199"/>
          </a:xfrm>
        </p:grpSpPr>
        <p:sp>
          <p:nvSpPr>
            <p:cNvPr id="11" name="Rectangle: Rounded Corners 43">
              <a:extLst>
                <a:ext uri="{FF2B5EF4-FFF2-40B4-BE49-F238E27FC236}">
                  <a16:creationId xmlns:a16="http://schemas.microsoft.com/office/drawing/2014/main" xmlns=""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defTabSz="121917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a:ln>
                  <a:noFill/>
                </a:ln>
                <a:solidFill>
                  <a:srgbClr val="B2B2B2">
                    <a:lumMod val="50000"/>
                  </a:srgbClr>
                </a:solidFill>
                <a:effectLst/>
                <a:uLnTx/>
                <a:uFillTx/>
                <a:latin typeface="Times New Roman" panose="02020603050405020304" pitchFamily="18" charset="0"/>
                <a:ea typeface="宋体" pitchFamily="2" charset="-122"/>
                <a:cs typeface="Times New Roman" panose="02020603050405020304" pitchFamily="18" charset="0"/>
              </a:endParaRPr>
            </a:p>
          </p:txBody>
        </p:sp>
        <p:sp>
          <p:nvSpPr>
            <p:cNvPr id="12" name="Rectangle 11">
              <a:extLst>
                <a:ext uri="{FF2B5EF4-FFF2-40B4-BE49-F238E27FC236}">
                  <a16:creationId xmlns:a16="http://schemas.microsoft.com/office/drawing/2014/main" xmlns="" id="{92F55DAB-02B9-46B0-870E-BD05595EEA35}"/>
                </a:ext>
              </a:extLst>
            </p:cNvPr>
            <p:cNvSpPr/>
            <p:nvPr/>
          </p:nvSpPr>
          <p:spPr>
            <a:xfrm>
              <a:off x="1532495" y="4349531"/>
              <a:ext cx="8079625" cy="832599"/>
            </a:xfrm>
            <a:prstGeom prst="rect">
              <a:avLst/>
            </a:prstGeom>
          </p:spPr>
          <p:txBody>
            <a:bodyPr wrap="square">
              <a:spAutoFit/>
            </a:bodyPr>
            <a:lstStyle/>
            <a:p>
              <a:pPr>
                <a:defRPr/>
              </a:pPr>
              <a:r>
                <a:rPr lang="vi-VN" sz="36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Em hãy giải thích vì sao Cô-li-a vui vẻ nhận lời mẹ làm việc nhà.</a:t>
              </a:r>
            </a:p>
          </p:txBody>
        </p:sp>
      </p:grpSp>
      <p:pic>
        <p:nvPicPr>
          <p:cNvPr id="21" name="Picture 20">
            <a:extLst>
              <a:ext uri="{FF2B5EF4-FFF2-40B4-BE49-F238E27FC236}">
                <a16:creationId xmlns:a16="http://schemas.microsoft.com/office/drawing/2014/main" xmlns=""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15" name="Picture 14">
            <a:extLst>
              <a:ext uri="{FF2B5EF4-FFF2-40B4-BE49-F238E27FC236}">
                <a16:creationId xmlns:a16="http://schemas.microsoft.com/office/drawing/2014/main" xmlns="" id="{682CD238-F7BC-44A4-8512-4415E30F45BF}"/>
              </a:ext>
            </a:extLst>
          </p:cNvPr>
          <p:cNvPicPr>
            <a:picLocks noChangeAspect="1"/>
          </p:cNvPicPr>
          <p:nvPr/>
        </p:nvPicPr>
        <p:blipFill rotWithShape="1">
          <a:blip r:embed="rId6">
            <a:extLst>
              <a:ext uri="{28A0092B-C50C-407E-A947-70E740481C1C}">
                <a14:useLocalDpi xmlns:a14="http://schemas.microsoft.com/office/drawing/2010/main" val="0"/>
              </a:ext>
            </a:extLst>
          </a:blip>
          <a:srcRect l="69451" t="8047" r="9914" b="64778"/>
          <a:stretch/>
        </p:blipFill>
        <p:spPr>
          <a:xfrm>
            <a:off x="1187477" y="1778512"/>
            <a:ext cx="712077" cy="937773"/>
          </a:xfrm>
          <a:prstGeom prst="rect">
            <a:avLst/>
          </a:prstGeom>
        </p:spPr>
      </p:pic>
    </p:spTree>
    <p:extLst>
      <p:ext uri="{BB962C8B-B14F-4D97-AF65-F5344CB8AC3E}">
        <p14:creationId xmlns:p14="http://schemas.microsoft.com/office/powerpoint/2010/main" val="3461888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xmlns=""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xmlns=""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xmlns=""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xmlns=""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xmlns="" id="{C1A9E6D3-E216-49E1-A573-F2C57562BD59}"/>
              </a:ext>
            </a:extLst>
          </p:cNvPr>
          <p:cNvGrpSpPr/>
          <p:nvPr/>
        </p:nvGrpSpPr>
        <p:grpSpPr>
          <a:xfrm>
            <a:off x="1992464" y="2420261"/>
            <a:ext cx="6599086" cy="779700"/>
            <a:chOff x="1525723" y="4433135"/>
            <a:chExt cx="8180152" cy="784595"/>
          </a:xfrm>
        </p:grpSpPr>
        <p:sp>
          <p:nvSpPr>
            <p:cNvPr id="11" name="Rectangle: Rounded Corners 43">
              <a:extLst>
                <a:ext uri="{FF2B5EF4-FFF2-40B4-BE49-F238E27FC236}">
                  <a16:creationId xmlns:a16="http://schemas.microsoft.com/office/drawing/2014/main" xmlns=""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a:ln>
                  <a:noFill/>
                </a:ln>
                <a:solidFill>
                  <a:srgbClr val="B2B2B2">
                    <a:lumMod val="50000"/>
                  </a:srgbClr>
                </a:solidFill>
                <a:effectLst/>
                <a:uLnTx/>
                <a:uFillTx/>
                <a:latin typeface="Times New Roman" panose="02020603050405020304" pitchFamily="18" charset="0"/>
                <a:ea typeface="宋体" pitchFamily="2" charset="-122"/>
                <a:cs typeface="Times New Roman" panose="02020603050405020304" pitchFamily="18" charset="0"/>
              </a:endParaRPr>
            </a:p>
          </p:txBody>
        </p:sp>
        <p:sp>
          <p:nvSpPr>
            <p:cNvPr id="12" name="Rectangle 11">
              <a:extLst>
                <a:ext uri="{FF2B5EF4-FFF2-40B4-BE49-F238E27FC236}">
                  <a16:creationId xmlns:a16="http://schemas.microsoft.com/office/drawing/2014/main" xmlns="" id="{92F55DAB-02B9-46B0-870E-BD05595EEA35}"/>
                </a:ext>
              </a:extLst>
            </p:cNvPr>
            <p:cNvSpPr/>
            <p:nvPr/>
          </p:nvSpPr>
          <p:spPr>
            <a:xfrm>
              <a:off x="1525723" y="4495491"/>
              <a:ext cx="8180152" cy="65038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 có nhận xét gì về Cô-li-a?</a:t>
              </a:r>
              <a:endParaRPr kumimoji="0" lang="vi-VN" sz="3600" b="1" i="0" u="none" strike="noStrike" kern="0" cap="none" spc="0" normalizeH="0" baseline="0" noProof="0" dirty="0">
                <a:ln>
                  <a:noFill/>
                </a:ln>
                <a:solidFill>
                  <a:srgbClr val="663F0D">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2" name="Picture 21">
            <a:extLst>
              <a:ext uri="{FF2B5EF4-FFF2-40B4-BE49-F238E27FC236}">
                <a16:creationId xmlns:a16="http://schemas.microsoft.com/office/drawing/2014/main" xmlns=""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descr="Logo&#10;&#10;Description automatically generated">
            <a:extLst>
              <a:ext uri="{FF2B5EF4-FFF2-40B4-BE49-F238E27FC236}">
                <a16:creationId xmlns:a16="http://schemas.microsoft.com/office/drawing/2014/main" xmlns="" id="{684B3C8E-87C8-49CE-95A4-88478C758B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3393" y="2194772"/>
            <a:ext cx="1116312" cy="1116312"/>
          </a:xfrm>
          <a:prstGeom prst="rect">
            <a:avLst/>
          </a:prstGeom>
        </p:spPr>
      </p:pic>
    </p:spTree>
    <p:extLst>
      <p:ext uri="{BB962C8B-B14F-4D97-AF65-F5344CB8AC3E}">
        <p14:creationId xmlns:p14="http://schemas.microsoft.com/office/powerpoint/2010/main" val="270645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xmlns=""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xmlns=""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xmlns=""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a16="http://schemas.microsoft.com/office/drawing/2014/main" xmlns=""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0" name="Group 19">
            <a:extLst>
              <a:ext uri="{FF2B5EF4-FFF2-40B4-BE49-F238E27FC236}">
                <a16:creationId xmlns:a16="http://schemas.microsoft.com/office/drawing/2014/main" xmlns="" id="{E2E5D366-B70E-4A96-86C3-2B6F5B0F47A4}"/>
              </a:ext>
            </a:extLst>
          </p:cNvPr>
          <p:cNvGrpSpPr/>
          <p:nvPr/>
        </p:nvGrpSpPr>
        <p:grpSpPr>
          <a:xfrm>
            <a:off x="2235468" y="1990799"/>
            <a:ext cx="9222652" cy="983256"/>
            <a:chOff x="1896281" y="755776"/>
            <a:chExt cx="7597511" cy="884624"/>
          </a:xfrm>
        </p:grpSpPr>
        <p:sp>
          <p:nvSpPr>
            <p:cNvPr id="21" name="Rectangle: Rounded Corners 43">
              <a:extLst>
                <a:ext uri="{FF2B5EF4-FFF2-40B4-BE49-F238E27FC236}">
                  <a16:creationId xmlns:a16="http://schemas.microsoft.com/office/drawing/2014/main" xmlns="" id="{E47E1B05-B73E-44D9-8B2F-34D71A9F80CD}"/>
                </a:ext>
              </a:extLst>
            </p:cNvPr>
            <p:cNvSpPr/>
            <p:nvPr/>
          </p:nvSpPr>
          <p:spPr>
            <a:xfrm>
              <a:off x="1896281" y="755776"/>
              <a:ext cx="5624075" cy="884624"/>
            </a:xfrm>
            <a:custGeom>
              <a:avLst/>
              <a:gdLst>
                <a:gd name="connsiteX0" fmla="*/ 0 w 6749697"/>
                <a:gd name="connsiteY0" fmla="*/ 147440 h 884624"/>
                <a:gd name="connsiteX1" fmla="*/ 147440 w 6749697"/>
                <a:gd name="connsiteY1" fmla="*/ 0 h 884624"/>
                <a:gd name="connsiteX2" fmla="*/ 863338 w 6749697"/>
                <a:gd name="connsiteY2" fmla="*/ 0 h 884624"/>
                <a:gd name="connsiteX3" fmla="*/ 1321043 w 6749697"/>
                <a:gd name="connsiteY3" fmla="*/ 0 h 884624"/>
                <a:gd name="connsiteX4" fmla="*/ 1972393 w 6749697"/>
                <a:gd name="connsiteY4" fmla="*/ 0 h 884624"/>
                <a:gd name="connsiteX5" fmla="*/ 2430098 w 6749697"/>
                <a:gd name="connsiteY5" fmla="*/ 0 h 884624"/>
                <a:gd name="connsiteX6" fmla="*/ 2887803 w 6749697"/>
                <a:gd name="connsiteY6" fmla="*/ 0 h 884624"/>
                <a:gd name="connsiteX7" fmla="*/ 3603701 w 6749697"/>
                <a:gd name="connsiteY7" fmla="*/ 0 h 884624"/>
                <a:gd name="connsiteX8" fmla="*/ 4255051 w 6749697"/>
                <a:gd name="connsiteY8" fmla="*/ 0 h 884624"/>
                <a:gd name="connsiteX9" fmla="*/ 4648208 w 6749697"/>
                <a:gd name="connsiteY9" fmla="*/ 0 h 884624"/>
                <a:gd name="connsiteX10" fmla="*/ 5170461 w 6749697"/>
                <a:gd name="connsiteY10" fmla="*/ 0 h 884624"/>
                <a:gd name="connsiteX11" fmla="*/ 5821811 w 6749697"/>
                <a:gd name="connsiteY11" fmla="*/ 0 h 884624"/>
                <a:gd name="connsiteX12" fmla="*/ 6602257 w 6749697"/>
                <a:gd name="connsiteY12" fmla="*/ 0 h 884624"/>
                <a:gd name="connsiteX13" fmla="*/ 6749697 w 6749697"/>
                <a:gd name="connsiteY13" fmla="*/ 147440 h 884624"/>
                <a:gd name="connsiteX14" fmla="*/ 6749697 w 6749697"/>
                <a:gd name="connsiteY14" fmla="*/ 737184 h 884624"/>
                <a:gd name="connsiteX15" fmla="*/ 6602257 w 6749697"/>
                <a:gd name="connsiteY15" fmla="*/ 884624 h 884624"/>
                <a:gd name="connsiteX16" fmla="*/ 6209100 w 6749697"/>
                <a:gd name="connsiteY16" fmla="*/ 884624 h 884624"/>
                <a:gd name="connsiteX17" fmla="*/ 5686847 w 6749697"/>
                <a:gd name="connsiteY17" fmla="*/ 884624 h 884624"/>
                <a:gd name="connsiteX18" fmla="*/ 5229141 w 6749697"/>
                <a:gd name="connsiteY18" fmla="*/ 884624 h 884624"/>
                <a:gd name="connsiteX19" fmla="*/ 4706888 w 6749697"/>
                <a:gd name="connsiteY19" fmla="*/ 884624 h 884624"/>
                <a:gd name="connsiteX20" fmla="*/ 4249183 w 6749697"/>
                <a:gd name="connsiteY20" fmla="*/ 884624 h 884624"/>
                <a:gd name="connsiteX21" fmla="*/ 3662381 w 6749697"/>
                <a:gd name="connsiteY21" fmla="*/ 884624 h 884624"/>
                <a:gd name="connsiteX22" fmla="*/ 3204676 w 6749697"/>
                <a:gd name="connsiteY22" fmla="*/ 884624 h 884624"/>
                <a:gd name="connsiteX23" fmla="*/ 2682423 w 6749697"/>
                <a:gd name="connsiteY23" fmla="*/ 884624 h 884624"/>
                <a:gd name="connsiteX24" fmla="*/ 2095621 w 6749697"/>
                <a:gd name="connsiteY24" fmla="*/ 884624 h 884624"/>
                <a:gd name="connsiteX25" fmla="*/ 1508820 w 6749697"/>
                <a:gd name="connsiteY25" fmla="*/ 884624 h 884624"/>
                <a:gd name="connsiteX26" fmla="*/ 792922 w 6749697"/>
                <a:gd name="connsiteY26" fmla="*/ 884624 h 884624"/>
                <a:gd name="connsiteX27" fmla="*/ 147440 w 6749697"/>
                <a:gd name="connsiteY27" fmla="*/ 884624 h 884624"/>
                <a:gd name="connsiteX28" fmla="*/ 0 w 6749697"/>
                <a:gd name="connsiteY28" fmla="*/ 737184 h 884624"/>
                <a:gd name="connsiteX29" fmla="*/ 0 w 6749697"/>
                <a:gd name="connsiteY29" fmla="*/ 147440 h 88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9697" h="884624" fill="none" extrusionOk="0">
                  <a:moveTo>
                    <a:pt x="0" y="147440"/>
                  </a:moveTo>
                  <a:cubicBezTo>
                    <a:pt x="-13318" y="62221"/>
                    <a:pt x="75915" y="-12588"/>
                    <a:pt x="147440" y="0"/>
                  </a:cubicBezTo>
                  <a:cubicBezTo>
                    <a:pt x="331804" y="-37250"/>
                    <a:pt x="546241" y="50669"/>
                    <a:pt x="863338" y="0"/>
                  </a:cubicBezTo>
                  <a:cubicBezTo>
                    <a:pt x="1180435" y="-50669"/>
                    <a:pt x="1144674" y="8521"/>
                    <a:pt x="1321043" y="0"/>
                  </a:cubicBezTo>
                  <a:cubicBezTo>
                    <a:pt x="1497413" y="-8521"/>
                    <a:pt x="1696184" y="44205"/>
                    <a:pt x="1972393" y="0"/>
                  </a:cubicBezTo>
                  <a:cubicBezTo>
                    <a:pt x="2248602" y="-44205"/>
                    <a:pt x="2301206" y="10712"/>
                    <a:pt x="2430098" y="0"/>
                  </a:cubicBezTo>
                  <a:cubicBezTo>
                    <a:pt x="2558990" y="-10712"/>
                    <a:pt x="2791354" y="3856"/>
                    <a:pt x="2887803" y="0"/>
                  </a:cubicBezTo>
                  <a:cubicBezTo>
                    <a:pt x="2984253" y="-3856"/>
                    <a:pt x="3440715" y="64379"/>
                    <a:pt x="3603701" y="0"/>
                  </a:cubicBezTo>
                  <a:cubicBezTo>
                    <a:pt x="3766687" y="-64379"/>
                    <a:pt x="4036856" y="43607"/>
                    <a:pt x="4255051" y="0"/>
                  </a:cubicBezTo>
                  <a:cubicBezTo>
                    <a:pt x="4473246" y="-43607"/>
                    <a:pt x="4550902" y="13459"/>
                    <a:pt x="4648208" y="0"/>
                  </a:cubicBezTo>
                  <a:cubicBezTo>
                    <a:pt x="4745514" y="-13459"/>
                    <a:pt x="5019898" y="41127"/>
                    <a:pt x="5170461" y="0"/>
                  </a:cubicBezTo>
                  <a:cubicBezTo>
                    <a:pt x="5321024" y="-41127"/>
                    <a:pt x="5534454" y="12189"/>
                    <a:pt x="5821811" y="0"/>
                  </a:cubicBezTo>
                  <a:cubicBezTo>
                    <a:pt x="6109168" y="-12189"/>
                    <a:pt x="6243026" y="38565"/>
                    <a:pt x="6602257" y="0"/>
                  </a:cubicBezTo>
                  <a:cubicBezTo>
                    <a:pt x="6685299" y="1395"/>
                    <a:pt x="6749729" y="41752"/>
                    <a:pt x="6749697" y="147440"/>
                  </a:cubicBezTo>
                  <a:cubicBezTo>
                    <a:pt x="6808857" y="294102"/>
                    <a:pt x="6730245" y="454533"/>
                    <a:pt x="6749697" y="737184"/>
                  </a:cubicBezTo>
                  <a:cubicBezTo>
                    <a:pt x="6762644" y="812464"/>
                    <a:pt x="6684799" y="890689"/>
                    <a:pt x="6602257" y="884624"/>
                  </a:cubicBezTo>
                  <a:cubicBezTo>
                    <a:pt x="6410660" y="925434"/>
                    <a:pt x="6344767" y="850043"/>
                    <a:pt x="6209100" y="884624"/>
                  </a:cubicBezTo>
                  <a:cubicBezTo>
                    <a:pt x="6073433" y="919205"/>
                    <a:pt x="5880067" y="841312"/>
                    <a:pt x="5686847" y="884624"/>
                  </a:cubicBezTo>
                  <a:cubicBezTo>
                    <a:pt x="5493627" y="927936"/>
                    <a:pt x="5351764" y="883407"/>
                    <a:pt x="5229141" y="884624"/>
                  </a:cubicBezTo>
                  <a:cubicBezTo>
                    <a:pt x="5106518" y="885841"/>
                    <a:pt x="4830334" y="851320"/>
                    <a:pt x="4706888" y="884624"/>
                  </a:cubicBezTo>
                  <a:cubicBezTo>
                    <a:pt x="4583442" y="917928"/>
                    <a:pt x="4454108" y="839280"/>
                    <a:pt x="4249183" y="884624"/>
                  </a:cubicBezTo>
                  <a:cubicBezTo>
                    <a:pt x="4044259" y="929968"/>
                    <a:pt x="3914807" y="850830"/>
                    <a:pt x="3662381" y="884624"/>
                  </a:cubicBezTo>
                  <a:cubicBezTo>
                    <a:pt x="3409955" y="918418"/>
                    <a:pt x="3397191" y="883918"/>
                    <a:pt x="3204676" y="884624"/>
                  </a:cubicBezTo>
                  <a:cubicBezTo>
                    <a:pt x="3012161" y="885330"/>
                    <a:pt x="2792091" y="834505"/>
                    <a:pt x="2682423" y="884624"/>
                  </a:cubicBezTo>
                  <a:cubicBezTo>
                    <a:pt x="2572755" y="934743"/>
                    <a:pt x="2266522" y="839137"/>
                    <a:pt x="2095621" y="884624"/>
                  </a:cubicBezTo>
                  <a:cubicBezTo>
                    <a:pt x="1924720" y="930111"/>
                    <a:pt x="1637829" y="863761"/>
                    <a:pt x="1508820" y="884624"/>
                  </a:cubicBezTo>
                  <a:cubicBezTo>
                    <a:pt x="1379811" y="905487"/>
                    <a:pt x="1066426" y="855430"/>
                    <a:pt x="792922" y="884624"/>
                  </a:cubicBezTo>
                  <a:cubicBezTo>
                    <a:pt x="519418" y="913818"/>
                    <a:pt x="373536" y="815188"/>
                    <a:pt x="147440" y="884624"/>
                  </a:cubicBezTo>
                  <a:cubicBezTo>
                    <a:pt x="72545" y="890759"/>
                    <a:pt x="7341" y="816240"/>
                    <a:pt x="0" y="737184"/>
                  </a:cubicBezTo>
                  <a:cubicBezTo>
                    <a:pt x="-27526" y="523692"/>
                    <a:pt x="9562" y="293074"/>
                    <a:pt x="0" y="147440"/>
                  </a:cubicBezTo>
                  <a:close/>
                </a:path>
                <a:path w="6749697" h="884624" stroke="0" extrusionOk="0">
                  <a:moveTo>
                    <a:pt x="0" y="147440"/>
                  </a:moveTo>
                  <a:cubicBezTo>
                    <a:pt x="-4844" y="64580"/>
                    <a:pt x="67980" y="1499"/>
                    <a:pt x="147440" y="0"/>
                  </a:cubicBezTo>
                  <a:cubicBezTo>
                    <a:pt x="338953" y="-49561"/>
                    <a:pt x="598835" y="58948"/>
                    <a:pt x="798790" y="0"/>
                  </a:cubicBezTo>
                  <a:cubicBezTo>
                    <a:pt x="998745" y="-58948"/>
                    <a:pt x="1126193" y="41227"/>
                    <a:pt x="1450139" y="0"/>
                  </a:cubicBezTo>
                  <a:cubicBezTo>
                    <a:pt x="1774085" y="-41227"/>
                    <a:pt x="1855143" y="56740"/>
                    <a:pt x="2101489" y="0"/>
                  </a:cubicBezTo>
                  <a:cubicBezTo>
                    <a:pt x="2347835" y="-56740"/>
                    <a:pt x="2459889" y="18533"/>
                    <a:pt x="2817387" y="0"/>
                  </a:cubicBezTo>
                  <a:cubicBezTo>
                    <a:pt x="3174885" y="-18533"/>
                    <a:pt x="3085830" y="43811"/>
                    <a:pt x="3275092" y="0"/>
                  </a:cubicBezTo>
                  <a:cubicBezTo>
                    <a:pt x="3464354" y="-43811"/>
                    <a:pt x="3638997" y="53097"/>
                    <a:pt x="3861894" y="0"/>
                  </a:cubicBezTo>
                  <a:cubicBezTo>
                    <a:pt x="4084791" y="-53097"/>
                    <a:pt x="4129121" y="34826"/>
                    <a:pt x="4384147" y="0"/>
                  </a:cubicBezTo>
                  <a:cubicBezTo>
                    <a:pt x="4639173" y="-34826"/>
                    <a:pt x="4658478" y="10507"/>
                    <a:pt x="4841852" y="0"/>
                  </a:cubicBezTo>
                  <a:cubicBezTo>
                    <a:pt x="5025227" y="-10507"/>
                    <a:pt x="5194169" y="9272"/>
                    <a:pt x="5493202" y="0"/>
                  </a:cubicBezTo>
                  <a:cubicBezTo>
                    <a:pt x="5792235" y="-9272"/>
                    <a:pt x="5754851" y="25011"/>
                    <a:pt x="5886359" y="0"/>
                  </a:cubicBezTo>
                  <a:cubicBezTo>
                    <a:pt x="6017867" y="-25011"/>
                    <a:pt x="6440534" y="71609"/>
                    <a:pt x="6602257" y="0"/>
                  </a:cubicBezTo>
                  <a:cubicBezTo>
                    <a:pt x="6687939" y="-14112"/>
                    <a:pt x="6757381" y="50574"/>
                    <a:pt x="6749697" y="147440"/>
                  </a:cubicBezTo>
                  <a:cubicBezTo>
                    <a:pt x="6818169" y="350812"/>
                    <a:pt x="6680929" y="526870"/>
                    <a:pt x="6749697" y="737184"/>
                  </a:cubicBezTo>
                  <a:cubicBezTo>
                    <a:pt x="6755849" y="826972"/>
                    <a:pt x="6694871" y="882126"/>
                    <a:pt x="6602257" y="884624"/>
                  </a:cubicBezTo>
                  <a:cubicBezTo>
                    <a:pt x="6511950" y="924161"/>
                    <a:pt x="6394079" y="860412"/>
                    <a:pt x="6209100" y="884624"/>
                  </a:cubicBezTo>
                  <a:cubicBezTo>
                    <a:pt x="6024121" y="908836"/>
                    <a:pt x="5818672" y="858423"/>
                    <a:pt x="5493202" y="884624"/>
                  </a:cubicBezTo>
                  <a:cubicBezTo>
                    <a:pt x="5167732" y="910825"/>
                    <a:pt x="5120952" y="864027"/>
                    <a:pt x="4970949" y="884624"/>
                  </a:cubicBezTo>
                  <a:cubicBezTo>
                    <a:pt x="4820946" y="905221"/>
                    <a:pt x="4610351" y="864230"/>
                    <a:pt x="4319599" y="884624"/>
                  </a:cubicBezTo>
                  <a:cubicBezTo>
                    <a:pt x="4028847" y="905018"/>
                    <a:pt x="4066158" y="851169"/>
                    <a:pt x="3861894" y="884624"/>
                  </a:cubicBezTo>
                  <a:cubicBezTo>
                    <a:pt x="3657630" y="918079"/>
                    <a:pt x="3541357" y="847574"/>
                    <a:pt x="3404189" y="884624"/>
                  </a:cubicBezTo>
                  <a:cubicBezTo>
                    <a:pt x="3267021" y="921674"/>
                    <a:pt x="2990579" y="847719"/>
                    <a:pt x="2817387" y="884624"/>
                  </a:cubicBezTo>
                  <a:cubicBezTo>
                    <a:pt x="2644195" y="921529"/>
                    <a:pt x="2360960" y="827573"/>
                    <a:pt x="2230585" y="884624"/>
                  </a:cubicBezTo>
                  <a:cubicBezTo>
                    <a:pt x="2100210" y="941675"/>
                    <a:pt x="1989058" y="841181"/>
                    <a:pt x="1837428" y="884624"/>
                  </a:cubicBezTo>
                  <a:cubicBezTo>
                    <a:pt x="1685798" y="928067"/>
                    <a:pt x="1551498" y="881386"/>
                    <a:pt x="1379723" y="884624"/>
                  </a:cubicBezTo>
                  <a:cubicBezTo>
                    <a:pt x="1207949" y="887862"/>
                    <a:pt x="1142850" y="859377"/>
                    <a:pt x="986566" y="884624"/>
                  </a:cubicBezTo>
                  <a:cubicBezTo>
                    <a:pt x="830282" y="909871"/>
                    <a:pt x="325952" y="857766"/>
                    <a:pt x="147440" y="884624"/>
                  </a:cubicBezTo>
                  <a:cubicBezTo>
                    <a:pt x="53164" y="889938"/>
                    <a:pt x="1413" y="806884"/>
                    <a:pt x="0" y="737184"/>
                  </a:cubicBezTo>
                  <a:cubicBezTo>
                    <a:pt x="-31337" y="454860"/>
                    <a:pt x="47298" y="337375"/>
                    <a:pt x="0" y="147440"/>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custGeom>
                      <a:avLst/>
                      <a:gdLst>
                        <a:gd name="connsiteX0" fmla="*/ 0 w 6827089"/>
                        <a:gd name="connsiteY0" fmla="*/ 163879 h 983256"/>
                        <a:gd name="connsiteX1" fmla="*/ 163879 w 6827089"/>
                        <a:gd name="connsiteY1" fmla="*/ 0 h 983256"/>
                        <a:gd name="connsiteX2" fmla="*/ 819721 w 6827089"/>
                        <a:gd name="connsiteY2" fmla="*/ 0 h 983256"/>
                        <a:gd name="connsiteX3" fmla="*/ 1280582 w 6827089"/>
                        <a:gd name="connsiteY3" fmla="*/ 0 h 983256"/>
                        <a:gd name="connsiteX4" fmla="*/ 1741444 w 6827089"/>
                        <a:gd name="connsiteY4" fmla="*/ 0 h 983256"/>
                        <a:gd name="connsiteX5" fmla="*/ 2462279 w 6827089"/>
                        <a:gd name="connsiteY5" fmla="*/ 0 h 983256"/>
                        <a:gd name="connsiteX6" fmla="*/ 3118120 w 6827089"/>
                        <a:gd name="connsiteY6" fmla="*/ 0 h 983256"/>
                        <a:gd name="connsiteX7" fmla="*/ 3513989 w 6827089"/>
                        <a:gd name="connsiteY7" fmla="*/ 0 h 983256"/>
                        <a:gd name="connsiteX8" fmla="*/ 4039844 w 6827089"/>
                        <a:gd name="connsiteY8" fmla="*/ 0 h 983256"/>
                        <a:gd name="connsiteX9" fmla="*/ 4695685 w 6827089"/>
                        <a:gd name="connsiteY9" fmla="*/ 0 h 983256"/>
                        <a:gd name="connsiteX10" fmla="*/ 5351527 w 6827089"/>
                        <a:gd name="connsiteY10" fmla="*/ 0 h 983256"/>
                        <a:gd name="connsiteX11" fmla="*/ 5747395 w 6827089"/>
                        <a:gd name="connsiteY11" fmla="*/ 0 h 983256"/>
                        <a:gd name="connsiteX12" fmla="*/ 6143264 w 6827089"/>
                        <a:gd name="connsiteY12" fmla="*/ 0 h 983256"/>
                        <a:gd name="connsiteX13" fmla="*/ 6663210 w 6827089"/>
                        <a:gd name="connsiteY13" fmla="*/ 0 h 983256"/>
                        <a:gd name="connsiteX14" fmla="*/ 6827089 w 6827089"/>
                        <a:gd name="connsiteY14" fmla="*/ 163879 h 983256"/>
                        <a:gd name="connsiteX15" fmla="*/ 6827089 w 6827089"/>
                        <a:gd name="connsiteY15" fmla="*/ 471963 h 983256"/>
                        <a:gd name="connsiteX16" fmla="*/ 6827089 w 6827089"/>
                        <a:gd name="connsiteY16" fmla="*/ 819377 h 983256"/>
                        <a:gd name="connsiteX17" fmla="*/ 6663210 w 6827089"/>
                        <a:gd name="connsiteY17" fmla="*/ 983256 h 983256"/>
                        <a:gd name="connsiteX18" fmla="*/ 6202348 w 6827089"/>
                        <a:gd name="connsiteY18" fmla="*/ 983256 h 983256"/>
                        <a:gd name="connsiteX19" fmla="*/ 5611500 w 6827089"/>
                        <a:gd name="connsiteY19" fmla="*/ 983256 h 983256"/>
                        <a:gd name="connsiteX20" fmla="*/ 5150638 w 6827089"/>
                        <a:gd name="connsiteY20" fmla="*/ 983256 h 983256"/>
                        <a:gd name="connsiteX21" fmla="*/ 4624783 w 6827089"/>
                        <a:gd name="connsiteY21" fmla="*/ 983256 h 983256"/>
                        <a:gd name="connsiteX22" fmla="*/ 4033935 w 6827089"/>
                        <a:gd name="connsiteY22" fmla="*/ 983256 h 983256"/>
                        <a:gd name="connsiteX23" fmla="*/ 3443087 w 6827089"/>
                        <a:gd name="connsiteY23" fmla="*/ 983256 h 983256"/>
                        <a:gd name="connsiteX24" fmla="*/ 2722252 w 6827089"/>
                        <a:gd name="connsiteY24" fmla="*/ 983256 h 983256"/>
                        <a:gd name="connsiteX25" fmla="*/ 2066410 w 6827089"/>
                        <a:gd name="connsiteY25" fmla="*/ 983256 h 983256"/>
                        <a:gd name="connsiteX26" fmla="*/ 1670542 w 6827089"/>
                        <a:gd name="connsiteY26" fmla="*/ 983256 h 983256"/>
                        <a:gd name="connsiteX27" fmla="*/ 949707 w 6827089"/>
                        <a:gd name="connsiteY27" fmla="*/ 983256 h 983256"/>
                        <a:gd name="connsiteX28" fmla="*/ 163879 w 6827089"/>
                        <a:gd name="connsiteY28" fmla="*/ 983256 h 983256"/>
                        <a:gd name="connsiteX29" fmla="*/ 0 w 6827089"/>
                        <a:gd name="connsiteY29" fmla="*/ 819377 h 983256"/>
                        <a:gd name="connsiteX30" fmla="*/ 0 w 6827089"/>
                        <a:gd name="connsiteY30" fmla="*/ 504738 h 983256"/>
                        <a:gd name="connsiteX31" fmla="*/ 0 w 6827089"/>
                        <a:gd name="connsiteY31" fmla="*/ 163879 h 983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27089" h="983256" fill="none" extrusionOk="0">
                          <a:moveTo>
                            <a:pt x="0" y="163879"/>
                          </a:moveTo>
                          <a:cubicBezTo>
                            <a:pt x="16355" y="80718"/>
                            <a:pt x="99055" y="-839"/>
                            <a:pt x="163879" y="0"/>
                          </a:cubicBezTo>
                          <a:cubicBezTo>
                            <a:pt x="464940" y="-68418"/>
                            <a:pt x="582158" y="70916"/>
                            <a:pt x="819721" y="0"/>
                          </a:cubicBezTo>
                          <a:cubicBezTo>
                            <a:pt x="1057284" y="-70916"/>
                            <a:pt x="1140919" y="54833"/>
                            <a:pt x="1280582" y="0"/>
                          </a:cubicBezTo>
                          <a:cubicBezTo>
                            <a:pt x="1420245" y="-54833"/>
                            <a:pt x="1571206" y="253"/>
                            <a:pt x="1741444" y="0"/>
                          </a:cubicBezTo>
                          <a:cubicBezTo>
                            <a:pt x="1911682" y="-253"/>
                            <a:pt x="2115042" y="85861"/>
                            <a:pt x="2462279" y="0"/>
                          </a:cubicBezTo>
                          <a:cubicBezTo>
                            <a:pt x="2809516" y="-85861"/>
                            <a:pt x="2868514" y="6201"/>
                            <a:pt x="3118120" y="0"/>
                          </a:cubicBezTo>
                          <a:cubicBezTo>
                            <a:pt x="3367726" y="-6201"/>
                            <a:pt x="3361804" y="36496"/>
                            <a:pt x="3513989" y="0"/>
                          </a:cubicBezTo>
                          <a:cubicBezTo>
                            <a:pt x="3666174" y="-36496"/>
                            <a:pt x="3900851" y="27432"/>
                            <a:pt x="4039844" y="0"/>
                          </a:cubicBezTo>
                          <a:cubicBezTo>
                            <a:pt x="4178838" y="-27432"/>
                            <a:pt x="4535246" y="12747"/>
                            <a:pt x="4695685" y="0"/>
                          </a:cubicBezTo>
                          <a:cubicBezTo>
                            <a:pt x="4856124" y="-12747"/>
                            <a:pt x="5033545" y="77023"/>
                            <a:pt x="5351527" y="0"/>
                          </a:cubicBezTo>
                          <a:cubicBezTo>
                            <a:pt x="5669509" y="-77023"/>
                            <a:pt x="5651027" y="10976"/>
                            <a:pt x="5747395" y="0"/>
                          </a:cubicBezTo>
                          <a:cubicBezTo>
                            <a:pt x="5843763" y="-10976"/>
                            <a:pt x="5973512" y="37110"/>
                            <a:pt x="6143264" y="0"/>
                          </a:cubicBezTo>
                          <a:cubicBezTo>
                            <a:pt x="6313016" y="-37110"/>
                            <a:pt x="6450402" y="35703"/>
                            <a:pt x="6663210" y="0"/>
                          </a:cubicBezTo>
                          <a:cubicBezTo>
                            <a:pt x="6771184" y="-8295"/>
                            <a:pt x="6831912" y="99663"/>
                            <a:pt x="6827089" y="163879"/>
                          </a:cubicBezTo>
                          <a:cubicBezTo>
                            <a:pt x="6845796" y="272912"/>
                            <a:pt x="6809886" y="370679"/>
                            <a:pt x="6827089" y="471963"/>
                          </a:cubicBezTo>
                          <a:cubicBezTo>
                            <a:pt x="6844292" y="573247"/>
                            <a:pt x="6817116" y="720837"/>
                            <a:pt x="6827089" y="819377"/>
                          </a:cubicBezTo>
                          <a:cubicBezTo>
                            <a:pt x="6829139" y="909745"/>
                            <a:pt x="6752968" y="977377"/>
                            <a:pt x="6663210" y="983256"/>
                          </a:cubicBezTo>
                          <a:cubicBezTo>
                            <a:pt x="6478341" y="998716"/>
                            <a:pt x="6384515" y="970255"/>
                            <a:pt x="6202348" y="983256"/>
                          </a:cubicBezTo>
                          <a:cubicBezTo>
                            <a:pt x="6020181" y="996257"/>
                            <a:pt x="5828155" y="971985"/>
                            <a:pt x="5611500" y="983256"/>
                          </a:cubicBezTo>
                          <a:cubicBezTo>
                            <a:pt x="5394845" y="994527"/>
                            <a:pt x="5315772" y="962200"/>
                            <a:pt x="5150638" y="983256"/>
                          </a:cubicBezTo>
                          <a:cubicBezTo>
                            <a:pt x="4985504" y="1004312"/>
                            <a:pt x="4746725" y="926434"/>
                            <a:pt x="4624783" y="983256"/>
                          </a:cubicBezTo>
                          <a:cubicBezTo>
                            <a:pt x="4502841" y="1040078"/>
                            <a:pt x="4251270" y="965963"/>
                            <a:pt x="4033935" y="983256"/>
                          </a:cubicBezTo>
                          <a:cubicBezTo>
                            <a:pt x="3816600" y="1000549"/>
                            <a:pt x="3681421" y="918257"/>
                            <a:pt x="3443087" y="983256"/>
                          </a:cubicBezTo>
                          <a:cubicBezTo>
                            <a:pt x="3204753" y="1048255"/>
                            <a:pt x="2983848" y="968867"/>
                            <a:pt x="2722252" y="983256"/>
                          </a:cubicBezTo>
                          <a:cubicBezTo>
                            <a:pt x="2460656" y="997645"/>
                            <a:pt x="2351319" y="954188"/>
                            <a:pt x="2066410" y="983256"/>
                          </a:cubicBezTo>
                          <a:cubicBezTo>
                            <a:pt x="1781501" y="1012324"/>
                            <a:pt x="1856952" y="967151"/>
                            <a:pt x="1670542" y="983256"/>
                          </a:cubicBezTo>
                          <a:cubicBezTo>
                            <a:pt x="1484132" y="999361"/>
                            <a:pt x="1306930" y="962432"/>
                            <a:pt x="949707" y="983256"/>
                          </a:cubicBezTo>
                          <a:cubicBezTo>
                            <a:pt x="592484" y="1004080"/>
                            <a:pt x="534551" y="958681"/>
                            <a:pt x="163879" y="983256"/>
                          </a:cubicBezTo>
                          <a:cubicBezTo>
                            <a:pt x="63085" y="989028"/>
                            <a:pt x="-23355" y="923072"/>
                            <a:pt x="0" y="819377"/>
                          </a:cubicBezTo>
                          <a:cubicBezTo>
                            <a:pt x="-30315" y="721690"/>
                            <a:pt x="29885" y="594964"/>
                            <a:pt x="0" y="504738"/>
                          </a:cubicBezTo>
                          <a:cubicBezTo>
                            <a:pt x="-29885" y="414512"/>
                            <a:pt x="25520" y="294245"/>
                            <a:pt x="0" y="163879"/>
                          </a:cubicBezTo>
                          <a:close/>
                        </a:path>
                        <a:path w="6827089" h="983256" stroke="0" extrusionOk="0">
                          <a:moveTo>
                            <a:pt x="0" y="163879"/>
                          </a:moveTo>
                          <a:cubicBezTo>
                            <a:pt x="-18313" y="67961"/>
                            <a:pt x="86314" y="9854"/>
                            <a:pt x="163879" y="0"/>
                          </a:cubicBezTo>
                          <a:cubicBezTo>
                            <a:pt x="438890" y="-27417"/>
                            <a:pt x="542530" y="74488"/>
                            <a:pt x="819721" y="0"/>
                          </a:cubicBezTo>
                          <a:cubicBezTo>
                            <a:pt x="1096912" y="-74488"/>
                            <a:pt x="1323255" y="27"/>
                            <a:pt x="1475562" y="0"/>
                          </a:cubicBezTo>
                          <a:cubicBezTo>
                            <a:pt x="1627869" y="-27"/>
                            <a:pt x="1950260" y="60130"/>
                            <a:pt x="2131404" y="0"/>
                          </a:cubicBezTo>
                          <a:cubicBezTo>
                            <a:pt x="2312548" y="-60130"/>
                            <a:pt x="2660825" y="22780"/>
                            <a:pt x="2852239" y="0"/>
                          </a:cubicBezTo>
                          <a:cubicBezTo>
                            <a:pt x="3043654" y="-22780"/>
                            <a:pt x="3138052" y="40901"/>
                            <a:pt x="3313100" y="0"/>
                          </a:cubicBezTo>
                          <a:cubicBezTo>
                            <a:pt x="3488148" y="-40901"/>
                            <a:pt x="3678929" y="31414"/>
                            <a:pt x="3903949" y="0"/>
                          </a:cubicBezTo>
                          <a:cubicBezTo>
                            <a:pt x="4128969" y="-31414"/>
                            <a:pt x="4257940" y="4156"/>
                            <a:pt x="4429804" y="0"/>
                          </a:cubicBezTo>
                          <a:cubicBezTo>
                            <a:pt x="4601668" y="-4156"/>
                            <a:pt x="4739879" y="52796"/>
                            <a:pt x="4890665" y="0"/>
                          </a:cubicBezTo>
                          <a:cubicBezTo>
                            <a:pt x="5041451" y="-52796"/>
                            <a:pt x="5324932" y="14936"/>
                            <a:pt x="5546507" y="0"/>
                          </a:cubicBezTo>
                          <a:cubicBezTo>
                            <a:pt x="5768082" y="-14936"/>
                            <a:pt x="5753110" y="21767"/>
                            <a:pt x="5942375" y="0"/>
                          </a:cubicBezTo>
                          <a:cubicBezTo>
                            <a:pt x="6131640" y="-21767"/>
                            <a:pt x="6322496" y="26495"/>
                            <a:pt x="6663210" y="0"/>
                          </a:cubicBezTo>
                          <a:cubicBezTo>
                            <a:pt x="6757118" y="-11283"/>
                            <a:pt x="6829202" y="69127"/>
                            <a:pt x="6827089" y="163879"/>
                          </a:cubicBezTo>
                          <a:cubicBezTo>
                            <a:pt x="6851059" y="240178"/>
                            <a:pt x="6788182" y="408398"/>
                            <a:pt x="6827089" y="491628"/>
                          </a:cubicBezTo>
                          <a:cubicBezTo>
                            <a:pt x="6865996" y="574858"/>
                            <a:pt x="6794272" y="730335"/>
                            <a:pt x="6827089" y="819377"/>
                          </a:cubicBezTo>
                          <a:cubicBezTo>
                            <a:pt x="6808325" y="922733"/>
                            <a:pt x="6760276" y="969455"/>
                            <a:pt x="6663210" y="983256"/>
                          </a:cubicBezTo>
                          <a:cubicBezTo>
                            <a:pt x="6515937" y="1022685"/>
                            <a:pt x="6285881" y="981378"/>
                            <a:pt x="6072362" y="983256"/>
                          </a:cubicBezTo>
                          <a:cubicBezTo>
                            <a:pt x="5858843" y="985134"/>
                            <a:pt x="5705532" y="925663"/>
                            <a:pt x="5546507" y="983256"/>
                          </a:cubicBezTo>
                          <a:cubicBezTo>
                            <a:pt x="5387482" y="1040849"/>
                            <a:pt x="5163269" y="924276"/>
                            <a:pt x="4890665" y="983256"/>
                          </a:cubicBezTo>
                          <a:cubicBezTo>
                            <a:pt x="4618061" y="1042236"/>
                            <a:pt x="4640180" y="981169"/>
                            <a:pt x="4429804" y="983256"/>
                          </a:cubicBezTo>
                          <a:cubicBezTo>
                            <a:pt x="4219428" y="985343"/>
                            <a:pt x="4111176" y="936172"/>
                            <a:pt x="3968942" y="983256"/>
                          </a:cubicBezTo>
                          <a:cubicBezTo>
                            <a:pt x="3826708" y="1030340"/>
                            <a:pt x="3502204" y="975670"/>
                            <a:pt x="3378094" y="983256"/>
                          </a:cubicBezTo>
                          <a:cubicBezTo>
                            <a:pt x="3253984" y="990842"/>
                            <a:pt x="3014677" y="964939"/>
                            <a:pt x="2787245" y="983256"/>
                          </a:cubicBezTo>
                          <a:cubicBezTo>
                            <a:pt x="2559813" y="1001573"/>
                            <a:pt x="2532074" y="959102"/>
                            <a:pt x="2391377" y="983256"/>
                          </a:cubicBezTo>
                          <a:cubicBezTo>
                            <a:pt x="2250680" y="1007410"/>
                            <a:pt x="2119983" y="974486"/>
                            <a:pt x="1930515" y="983256"/>
                          </a:cubicBezTo>
                          <a:cubicBezTo>
                            <a:pt x="1741047" y="992026"/>
                            <a:pt x="1705299" y="959137"/>
                            <a:pt x="1534647" y="983256"/>
                          </a:cubicBezTo>
                          <a:cubicBezTo>
                            <a:pt x="1363995" y="1007375"/>
                            <a:pt x="1263486" y="948150"/>
                            <a:pt x="1073785" y="983256"/>
                          </a:cubicBezTo>
                          <a:cubicBezTo>
                            <a:pt x="884084" y="1018362"/>
                            <a:pt x="371233" y="907591"/>
                            <a:pt x="163879" y="983256"/>
                          </a:cubicBezTo>
                          <a:cubicBezTo>
                            <a:pt x="70005" y="988346"/>
                            <a:pt x="-5275" y="911564"/>
                            <a:pt x="0" y="819377"/>
                          </a:cubicBezTo>
                          <a:cubicBezTo>
                            <a:pt x="-9189" y="660212"/>
                            <a:pt x="19474" y="571579"/>
                            <a:pt x="0" y="485073"/>
                          </a:cubicBezTo>
                          <a:cubicBezTo>
                            <a:pt x="-19474" y="398567"/>
                            <a:pt x="3190" y="284341"/>
                            <a:pt x="0" y="163879"/>
                          </a:cubicBezTo>
                          <a:close/>
                        </a:path>
                      </a:pathLst>
                    </a:cu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733"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Rectangle 21">
              <a:extLst>
                <a:ext uri="{FF2B5EF4-FFF2-40B4-BE49-F238E27FC236}">
                  <a16:creationId xmlns:a16="http://schemas.microsoft.com/office/drawing/2014/main" xmlns="" id="{B7933C8E-266B-4048-B46C-27809F9570EC}"/>
                </a:ext>
              </a:extLst>
            </p:cNvPr>
            <p:cNvSpPr/>
            <p:nvPr/>
          </p:nvSpPr>
          <p:spPr>
            <a:xfrm>
              <a:off x="1896281" y="905185"/>
              <a:ext cx="7597511" cy="581496"/>
            </a:xfrm>
            <a:prstGeom prst="rect">
              <a:avLst/>
            </a:prstGeom>
          </p:spPr>
          <p:txBody>
            <a:bodyPr wrap="square">
              <a:spAutoFit/>
            </a:bodyPr>
            <a:lstStyle/>
            <a:p>
              <a:pPr defTabSz="1219170" fontAlgn="base">
                <a:spcBef>
                  <a:spcPct val="0"/>
                </a:spcBef>
                <a:spcAft>
                  <a:spcPct val="0"/>
                </a:spcAft>
              </a:pPr>
              <a:r>
                <a:rPr lang="en-US" sz="36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36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sz="36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chính</a:t>
              </a:r>
              <a:r>
                <a:rPr lang="en-US" sz="36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6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6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36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36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6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sp>
        <p:nvSpPr>
          <p:cNvPr id="23" name="TextBox 22">
            <a:extLst>
              <a:ext uri="{FF2B5EF4-FFF2-40B4-BE49-F238E27FC236}">
                <a16:creationId xmlns:a16="http://schemas.microsoft.com/office/drawing/2014/main" xmlns="" id="{9F3A8580-529D-43A4-BCED-7BD53273CAED}"/>
              </a:ext>
            </a:extLst>
          </p:cNvPr>
          <p:cNvSpPr txBox="1"/>
          <p:nvPr/>
        </p:nvSpPr>
        <p:spPr>
          <a:xfrm>
            <a:off x="386721" y="3290838"/>
            <a:ext cx="10061424" cy="1754326"/>
          </a:xfrm>
          <a:prstGeom prst="rect">
            <a:avLst/>
          </a:prstGeom>
          <a:noFill/>
        </p:spPr>
        <p:txBody>
          <a:bodyPr wrap="square">
            <a:spAutoFit/>
          </a:bodyPr>
          <a:lstStyle/>
          <a:p>
            <a:pPr defTabSz="1219170" fontAlgn="base">
              <a:spcBef>
                <a:spcPct val="0"/>
              </a:spcBef>
              <a:spcAft>
                <a:spcPct val="0"/>
              </a:spcAft>
            </a:pP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-li-a. Sau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-li-a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nhận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ra</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cần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phải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giúp</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mẹ</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hơn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B5AA669C-10D7-42F0-B791-970960ACF80F}"/>
              </a:ext>
            </a:extLst>
          </p:cNvPr>
          <p:cNvPicPr>
            <a:picLocks noChangeAspect="1"/>
          </p:cNvPicPr>
          <p:nvPr/>
        </p:nvPicPr>
        <p:blipFill>
          <a:blip r:embed="rId5"/>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37520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xmlns=""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xmlns=""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xmlns=""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a16="http://schemas.microsoft.com/office/drawing/2014/main" xmlns=""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grpSp>
        <p:nvGrpSpPr>
          <p:cNvPr id="11" name="Group 10">
            <a:extLst>
              <a:ext uri="{FF2B5EF4-FFF2-40B4-BE49-F238E27FC236}">
                <a16:creationId xmlns:a16="http://schemas.microsoft.com/office/drawing/2014/main" xmlns="" id="{E8D701D1-489C-4F88-8042-E72116D09F17}"/>
              </a:ext>
            </a:extLst>
          </p:cNvPr>
          <p:cNvGrpSpPr/>
          <p:nvPr/>
        </p:nvGrpSpPr>
        <p:grpSpPr>
          <a:xfrm>
            <a:off x="812940" y="2333418"/>
            <a:ext cx="8750786" cy="1683160"/>
            <a:chOff x="2155343" y="630649"/>
            <a:chExt cx="6644878" cy="1262370"/>
          </a:xfrm>
        </p:grpSpPr>
        <p:sp>
          <p:nvSpPr>
            <p:cNvPr id="12" name="Rectangle: Rounded Corners 43">
              <a:extLst>
                <a:ext uri="{FF2B5EF4-FFF2-40B4-BE49-F238E27FC236}">
                  <a16:creationId xmlns:a16="http://schemas.microsoft.com/office/drawing/2014/main" xmlns="" id="{41DB2D1E-BBD1-4254-B660-1C761A165A33}"/>
                </a:ext>
              </a:extLst>
            </p:cNvPr>
            <p:cNvSpPr/>
            <p:nvPr/>
          </p:nvSpPr>
          <p:spPr>
            <a:xfrm>
              <a:off x="2155343" y="630649"/>
              <a:ext cx="6644878" cy="1262370"/>
            </a:xfrm>
            <a:custGeom>
              <a:avLst/>
              <a:gdLst>
                <a:gd name="connsiteX0" fmla="*/ 0 w 6644878"/>
                <a:gd name="connsiteY0" fmla="*/ 210399 h 1262370"/>
                <a:gd name="connsiteX1" fmla="*/ 210399 w 6644878"/>
                <a:gd name="connsiteY1" fmla="*/ 0 h 1262370"/>
                <a:gd name="connsiteX2" fmla="*/ 838465 w 6644878"/>
                <a:gd name="connsiteY2" fmla="*/ 0 h 1262370"/>
                <a:gd name="connsiteX3" fmla="*/ 1279809 w 6644878"/>
                <a:gd name="connsiteY3" fmla="*/ 0 h 1262370"/>
                <a:gd name="connsiteX4" fmla="*/ 1721153 w 6644878"/>
                <a:gd name="connsiteY4" fmla="*/ 0 h 1262370"/>
                <a:gd name="connsiteX5" fmla="*/ 2411460 w 6644878"/>
                <a:gd name="connsiteY5" fmla="*/ 0 h 1262370"/>
                <a:gd name="connsiteX6" fmla="*/ 3039526 w 6644878"/>
                <a:gd name="connsiteY6" fmla="*/ 0 h 1262370"/>
                <a:gd name="connsiteX7" fmla="*/ 3418629 w 6644878"/>
                <a:gd name="connsiteY7" fmla="*/ 0 h 1262370"/>
                <a:gd name="connsiteX8" fmla="*/ 3922214 w 6644878"/>
                <a:gd name="connsiteY8" fmla="*/ 0 h 1262370"/>
                <a:gd name="connsiteX9" fmla="*/ 4550280 w 6644878"/>
                <a:gd name="connsiteY9" fmla="*/ 0 h 1262370"/>
                <a:gd name="connsiteX10" fmla="*/ 5178346 w 6644878"/>
                <a:gd name="connsiteY10" fmla="*/ 0 h 1262370"/>
                <a:gd name="connsiteX11" fmla="*/ 5557450 w 6644878"/>
                <a:gd name="connsiteY11" fmla="*/ 0 h 1262370"/>
                <a:gd name="connsiteX12" fmla="*/ 5936553 w 6644878"/>
                <a:gd name="connsiteY12" fmla="*/ 0 h 1262370"/>
                <a:gd name="connsiteX13" fmla="*/ 6434479 w 6644878"/>
                <a:gd name="connsiteY13" fmla="*/ 0 h 1262370"/>
                <a:gd name="connsiteX14" fmla="*/ 6644878 w 6644878"/>
                <a:gd name="connsiteY14" fmla="*/ 210399 h 1262370"/>
                <a:gd name="connsiteX15" fmla="*/ 6644878 w 6644878"/>
                <a:gd name="connsiteY15" fmla="*/ 605938 h 1262370"/>
                <a:gd name="connsiteX16" fmla="*/ 6644878 w 6644878"/>
                <a:gd name="connsiteY16" fmla="*/ 1051971 h 1262370"/>
                <a:gd name="connsiteX17" fmla="*/ 6434479 w 6644878"/>
                <a:gd name="connsiteY17" fmla="*/ 1262370 h 1262370"/>
                <a:gd name="connsiteX18" fmla="*/ 5993135 w 6644878"/>
                <a:gd name="connsiteY18" fmla="*/ 1262370 h 1262370"/>
                <a:gd name="connsiteX19" fmla="*/ 5427310 w 6644878"/>
                <a:gd name="connsiteY19" fmla="*/ 1262370 h 1262370"/>
                <a:gd name="connsiteX20" fmla="*/ 4985966 w 6644878"/>
                <a:gd name="connsiteY20" fmla="*/ 1262370 h 1262370"/>
                <a:gd name="connsiteX21" fmla="*/ 4482381 w 6644878"/>
                <a:gd name="connsiteY21" fmla="*/ 1262370 h 1262370"/>
                <a:gd name="connsiteX22" fmla="*/ 3916556 w 6644878"/>
                <a:gd name="connsiteY22" fmla="*/ 1262370 h 1262370"/>
                <a:gd name="connsiteX23" fmla="*/ 3350730 w 6644878"/>
                <a:gd name="connsiteY23" fmla="*/ 1262370 h 1262370"/>
                <a:gd name="connsiteX24" fmla="*/ 2660423 w 6644878"/>
                <a:gd name="connsiteY24" fmla="*/ 1262370 h 1262370"/>
                <a:gd name="connsiteX25" fmla="*/ 2032357 w 6644878"/>
                <a:gd name="connsiteY25" fmla="*/ 1262370 h 1262370"/>
                <a:gd name="connsiteX26" fmla="*/ 1653254 w 6644878"/>
                <a:gd name="connsiteY26" fmla="*/ 1262370 h 1262370"/>
                <a:gd name="connsiteX27" fmla="*/ 962947 w 6644878"/>
                <a:gd name="connsiteY27" fmla="*/ 1262370 h 1262370"/>
                <a:gd name="connsiteX28" fmla="*/ 210399 w 6644878"/>
                <a:gd name="connsiteY28" fmla="*/ 1262370 h 1262370"/>
                <a:gd name="connsiteX29" fmla="*/ 0 w 6644878"/>
                <a:gd name="connsiteY29" fmla="*/ 1051971 h 1262370"/>
                <a:gd name="connsiteX30" fmla="*/ 0 w 6644878"/>
                <a:gd name="connsiteY30" fmla="*/ 648016 h 1262370"/>
                <a:gd name="connsiteX31" fmla="*/ 0 w 6644878"/>
                <a:gd name="connsiteY31" fmla="*/ 210399 h 126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44878" h="1262370" fill="none" extrusionOk="0">
                  <a:moveTo>
                    <a:pt x="0" y="210399"/>
                  </a:moveTo>
                  <a:cubicBezTo>
                    <a:pt x="23810" y="104895"/>
                    <a:pt x="100509" y="-206"/>
                    <a:pt x="210399" y="0"/>
                  </a:cubicBezTo>
                  <a:cubicBezTo>
                    <a:pt x="492335" y="-54363"/>
                    <a:pt x="525848" y="6963"/>
                    <a:pt x="838465" y="0"/>
                  </a:cubicBezTo>
                  <a:cubicBezTo>
                    <a:pt x="1151082" y="-6963"/>
                    <a:pt x="1090451" y="20186"/>
                    <a:pt x="1279809" y="0"/>
                  </a:cubicBezTo>
                  <a:cubicBezTo>
                    <a:pt x="1469167" y="-20186"/>
                    <a:pt x="1537717" y="40348"/>
                    <a:pt x="1721153" y="0"/>
                  </a:cubicBezTo>
                  <a:cubicBezTo>
                    <a:pt x="1904589" y="-40348"/>
                    <a:pt x="2138847" y="77985"/>
                    <a:pt x="2411460" y="0"/>
                  </a:cubicBezTo>
                  <a:cubicBezTo>
                    <a:pt x="2684073" y="-77985"/>
                    <a:pt x="2821895" y="14974"/>
                    <a:pt x="3039526" y="0"/>
                  </a:cubicBezTo>
                  <a:cubicBezTo>
                    <a:pt x="3257157" y="-14974"/>
                    <a:pt x="3266596" y="25069"/>
                    <a:pt x="3418629" y="0"/>
                  </a:cubicBezTo>
                  <a:cubicBezTo>
                    <a:pt x="3570662" y="-25069"/>
                    <a:pt x="3812154" y="24275"/>
                    <a:pt x="3922214" y="0"/>
                  </a:cubicBezTo>
                  <a:cubicBezTo>
                    <a:pt x="4032274" y="-24275"/>
                    <a:pt x="4346347" y="40491"/>
                    <a:pt x="4550280" y="0"/>
                  </a:cubicBezTo>
                  <a:cubicBezTo>
                    <a:pt x="4754213" y="-40491"/>
                    <a:pt x="5017380" y="56787"/>
                    <a:pt x="5178346" y="0"/>
                  </a:cubicBezTo>
                  <a:cubicBezTo>
                    <a:pt x="5339312" y="-56787"/>
                    <a:pt x="5470584" y="316"/>
                    <a:pt x="5557450" y="0"/>
                  </a:cubicBezTo>
                  <a:cubicBezTo>
                    <a:pt x="5644316" y="-316"/>
                    <a:pt x="5834493" y="27027"/>
                    <a:pt x="5936553" y="0"/>
                  </a:cubicBezTo>
                  <a:cubicBezTo>
                    <a:pt x="6038613" y="-27027"/>
                    <a:pt x="6263078" y="40413"/>
                    <a:pt x="6434479" y="0"/>
                  </a:cubicBezTo>
                  <a:cubicBezTo>
                    <a:pt x="6570413" y="-9372"/>
                    <a:pt x="6645711" y="98742"/>
                    <a:pt x="6644878" y="210399"/>
                  </a:cubicBezTo>
                  <a:cubicBezTo>
                    <a:pt x="6656065" y="361163"/>
                    <a:pt x="6639229" y="483496"/>
                    <a:pt x="6644878" y="605938"/>
                  </a:cubicBezTo>
                  <a:cubicBezTo>
                    <a:pt x="6650527" y="728380"/>
                    <a:pt x="6607342" y="880146"/>
                    <a:pt x="6644878" y="1051971"/>
                  </a:cubicBezTo>
                  <a:cubicBezTo>
                    <a:pt x="6668813" y="1166537"/>
                    <a:pt x="6549994" y="1257005"/>
                    <a:pt x="6434479" y="1262370"/>
                  </a:cubicBezTo>
                  <a:cubicBezTo>
                    <a:pt x="6295141" y="1263227"/>
                    <a:pt x="6183876" y="1223307"/>
                    <a:pt x="5993135" y="1262370"/>
                  </a:cubicBezTo>
                  <a:cubicBezTo>
                    <a:pt x="5802394" y="1301433"/>
                    <a:pt x="5683068" y="1239933"/>
                    <a:pt x="5427310" y="1262370"/>
                  </a:cubicBezTo>
                  <a:cubicBezTo>
                    <a:pt x="5171552" y="1284807"/>
                    <a:pt x="5112343" y="1251953"/>
                    <a:pt x="4985966" y="1262370"/>
                  </a:cubicBezTo>
                  <a:cubicBezTo>
                    <a:pt x="4859589" y="1272787"/>
                    <a:pt x="4607267" y="1244839"/>
                    <a:pt x="4482381" y="1262370"/>
                  </a:cubicBezTo>
                  <a:cubicBezTo>
                    <a:pt x="4357496" y="1279901"/>
                    <a:pt x="4149069" y="1229569"/>
                    <a:pt x="3916556" y="1262370"/>
                  </a:cubicBezTo>
                  <a:cubicBezTo>
                    <a:pt x="3684044" y="1295171"/>
                    <a:pt x="3535302" y="1198007"/>
                    <a:pt x="3350730" y="1262370"/>
                  </a:cubicBezTo>
                  <a:cubicBezTo>
                    <a:pt x="3166158" y="1326733"/>
                    <a:pt x="2866509" y="1212365"/>
                    <a:pt x="2660423" y="1262370"/>
                  </a:cubicBezTo>
                  <a:cubicBezTo>
                    <a:pt x="2454337" y="1312375"/>
                    <a:pt x="2279892" y="1234388"/>
                    <a:pt x="2032357" y="1262370"/>
                  </a:cubicBezTo>
                  <a:cubicBezTo>
                    <a:pt x="1784822" y="1290352"/>
                    <a:pt x="1834888" y="1256956"/>
                    <a:pt x="1653254" y="1262370"/>
                  </a:cubicBezTo>
                  <a:cubicBezTo>
                    <a:pt x="1471620" y="1267784"/>
                    <a:pt x="1155283" y="1222427"/>
                    <a:pt x="962947" y="1262370"/>
                  </a:cubicBezTo>
                  <a:cubicBezTo>
                    <a:pt x="770611" y="1302313"/>
                    <a:pt x="418330" y="1193500"/>
                    <a:pt x="210399" y="1262370"/>
                  </a:cubicBezTo>
                  <a:cubicBezTo>
                    <a:pt x="82872" y="1268726"/>
                    <a:pt x="-21752" y="1180453"/>
                    <a:pt x="0" y="1051971"/>
                  </a:cubicBezTo>
                  <a:cubicBezTo>
                    <a:pt x="-24026" y="861835"/>
                    <a:pt x="23561" y="737703"/>
                    <a:pt x="0" y="648016"/>
                  </a:cubicBezTo>
                  <a:cubicBezTo>
                    <a:pt x="-23561" y="558329"/>
                    <a:pt x="43407" y="412163"/>
                    <a:pt x="0" y="210399"/>
                  </a:cubicBezTo>
                  <a:close/>
                </a:path>
                <a:path w="6644878" h="1262370" stroke="0" extrusionOk="0">
                  <a:moveTo>
                    <a:pt x="0" y="210399"/>
                  </a:moveTo>
                  <a:cubicBezTo>
                    <a:pt x="-14544" y="89902"/>
                    <a:pt x="108328" y="10756"/>
                    <a:pt x="210399" y="0"/>
                  </a:cubicBezTo>
                  <a:cubicBezTo>
                    <a:pt x="506952" y="-24442"/>
                    <a:pt x="682351" y="17164"/>
                    <a:pt x="838465" y="0"/>
                  </a:cubicBezTo>
                  <a:cubicBezTo>
                    <a:pt x="994579" y="-17164"/>
                    <a:pt x="1184967" y="2293"/>
                    <a:pt x="1466532" y="0"/>
                  </a:cubicBezTo>
                  <a:cubicBezTo>
                    <a:pt x="1748097" y="-2293"/>
                    <a:pt x="1890028" y="12598"/>
                    <a:pt x="2094598" y="0"/>
                  </a:cubicBezTo>
                  <a:cubicBezTo>
                    <a:pt x="2299168" y="-12598"/>
                    <a:pt x="2599756" y="15626"/>
                    <a:pt x="2784905" y="0"/>
                  </a:cubicBezTo>
                  <a:cubicBezTo>
                    <a:pt x="2970054" y="-15626"/>
                    <a:pt x="3069290" y="22384"/>
                    <a:pt x="3226249" y="0"/>
                  </a:cubicBezTo>
                  <a:cubicBezTo>
                    <a:pt x="3383208" y="-22384"/>
                    <a:pt x="3584890" y="52893"/>
                    <a:pt x="3792074" y="0"/>
                  </a:cubicBezTo>
                  <a:cubicBezTo>
                    <a:pt x="3999259" y="-52893"/>
                    <a:pt x="4145132" y="30848"/>
                    <a:pt x="4295659" y="0"/>
                  </a:cubicBezTo>
                  <a:cubicBezTo>
                    <a:pt x="4446187" y="-30848"/>
                    <a:pt x="4563152" y="1944"/>
                    <a:pt x="4737003" y="0"/>
                  </a:cubicBezTo>
                  <a:cubicBezTo>
                    <a:pt x="4910854" y="-1944"/>
                    <a:pt x="5083002" y="62021"/>
                    <a:pt x="5365069" y="0"/>
                  </a:cubicBezTo>
                  <a:cubicBezTo>
                    <a:pt x="5647136" y="-62021"/>
                    <a:pt x="5589033" y="14790"/>
                    <a:pt x="5744172" y="0"/>
                  </a:cubicBezTo>
                  <a:cubicBezTo>
                    <a:pt x="5899311" y="-14790"/>
                    <a:pt x="6126732" y="1517"/>
                    <a:pt x="6434479" y="0"/>
                  </a:cubicBezTo>
                  <a:cubicBezTo>
                    <a:pt x="6555718" y="-16723"/>
                    <a:pt x="6651973" y="79946"/>
                    <a:pt x="6644878" y="210399"/>
                  </a:cubicBezTo>
                  <a:cubicBezTo>
                    <a:pt x="6692896" y="414589"/>
                    <a:pt x="6637373" y="476723"/>
                    <a:pt x="6644878" y="631185"/>
                  </a:cubicBezTo>
                  <a:cubicBezTo>
                    <a:pt x="6652383" y="785647"/>
                    <a:pt x="6614339" y="904964"/>
                    <a:pt x="6644878" y="1051971"/>
                  </a:cubicBezTo>
                  <a:cubicBezTo>
                    <a:pt x="6617107" y="1187186"/>
                    <a:pt x="6551859" y="1259887"/>
                    <a:pt x="6434479" y="1262370"/>
                  </a:cubicBezTo>
                  <a:cubicBezTo>
                    <a:pt x="6298290" y="1307764"/>
                    <a:pt x="6066735" y="1240674"/>
                    <a:pt x="5868654" y="1262370"/>
                  </a:cubicBezTo>
                  <a:cubicBezTo>
                    <a:pt x="5670574" y="1284066"/>
                    <a:pt x="5598812" y="1226475"/>
                    <a:pt x="5365069" y="1262370"/>
                  </a:cubicBezTo>
                  <a:cubicBezTo>
                    <a:pt x="5131327" y="1298265"/>
                    <a:pt x="5014381" y="1206814"/>
                    <a:pt x="4737003" y="1262370"/>
                  </a:cubicBezTo>
                  <a:cubicBezTo>
                    <a:pt x="4459625" y="1317926"/>
                    <a:pt x="4514050" y="1234122"/>
                    <a:pt x="4295659" y="1262370"/>
                  </a:cubicBezTo>
                  <a:cubicBezTo>
                    <a:pt x="4077268" y="1290618"/>
                    <a:pt x="4012594" y="1218308"/>
                    <a:pt x="3854315" y="1262370"/>
                  </a:cubicBezTo>
                  <a:cubicBezTo>
                    <a:pt x="3696036" y="1306432"/>
                    <a:pt x="3436025" y="1195551"/>
                    <a:pt x="3288489" y="1262370"/>
                  </a:cubicBezTo>
                  <a:cubicBezTo>
                    <a:pt x="3140953" y="1329189"/>
                    <a:pt x="2953101" y="1251055"/>
                    <a:pt x="2722664" y="1262370"/>
                  </a:cubicBezTo>
                  <a:cubicBezTo>
                    <a:pt x="2492228" y="1273685"/>
                    <a:pt x="2515713" y="1218431"/>
                    <a:pt x="2343561" y="1262370"/>
                  </a:cubicBezTo>
                  <a:cubicBezTo>
                    <a:pt x="2171409" y="1306309"/>
                    <a:pt x="2094134" y="1239824"/>
                    <a:pt x="1902217" y="1262370"/>
                  </a:cubicBezTo>
                  <a:cubicBezTo>
                    <a:pt x="1710300" y="1284916"/>
                    <a:pt x="1604912" y="1230225"/>
                    <a:pt x="1523114" y="1262370"/>
                  </a:cubicBezTo>
                  <a:cubicBezTo>
                    <a:pt x="1441316" y="1294515"/>
                    <a:pt x="1219732" y="1247731"/>
                    <a:pt x="1081770" y="1262370"/>
                  </a:cubicBezTo>
                  <a:cubicBezTo>
                    <a:pt x="943808" y="1277009"/>
                    <a:pt x="631432" y="1172336"/>
                    <a:pt x="210399" y="1262370"/>
                  </a:cubicBezTo>
                  <a:cubicBezTo>
                    <a:pt x="89306" y="1269770"/>
                    <a:pt x="-11531" y="1171842"/>
                    <a:pt x="0" y="1051971"/>
                  </a:cubicBezTo>
                  <a:cubicBezTo>
                    <a:pt x="-9625" y="939466"/>
                    <a:pt x="5155" y="808075"/>
                    <a:pt x="0" y="622769"/>
                  </a:cubicBezTo>
                  <a:cubicBezTo>
                    <a:pt x="-5155" y="437463"/>
                    <a:pt x="32529" y="333749"/>
                    <a:pt x="0" y="210399"/>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custGeom>
                      <a:avLst/>
                      <a:gdLst>
                        <a:gd name="connsiteX0" fmla="*/ 0 w 8750786"/>
                        <a:gd name="connsiteY0" fmla="*/ 280532 h 1683160"/>
                        <a:gd name="connsiteX1" fmla="*/ 280532 w 8750786"/>
                        <a:gd name="connsiteY1" fmla="*/ 0 h 1683160"/>
                        <a:gd name="connsiteX2" fmla="*/ 783615 w 8750786"/>
                        <a:gd name="connsiteY2" fmla="*/ 0 h 1683160"/>
                        <a:gd name="connsiteX3" fmla="*/ 1450492 w 8750786"/>
                        <a:gd name="connsiteY3" fmla="*/ 0 h 1683160"/>
                        <a:gd name="connsiteX4" fmla="*/ 1789781 w 8750786"/>
                        <a:gd name="connsiteY4" fmla="*/ 0 h 1683160"/>
                        <a:gd name="connsiteX5" fmla="*/ 2129069 w 8750786"/>
                        <a:gd name="connsiteY5" fmla="*/ 0 h 1683160"/>
                        <a:gd name="connsiteX6" fmla="*/ 2468358 w 8750786"/>
                        <a:gd name="connsiteY6" fmla="*/ 0 h 1683160"/>
                        <a:gd name="connsiteX7" fmla="*/ 2889543 w 8750786"/>
                        <a:gd name="connsiteY7" fmla="*/ 0 h 1683160"/>
                        <a:gd name="connsiteX8" fmla="*/ 3556421 w 8750786"/>
                        <a:gd name="connsiteY8" fmla="*/ 0 h 1683160"/>
                        <a:gd name="connsiteX9" fmla="*/ 3895709 w 8750786"/>
                        <a:gd name="connsiteY9" fmla="*/ 0 h 1683160"/>
                        <a:gd name="connsiteX10" fmla="*/ 4398792 w 8750786"/>
                        <a:gd name="connsiteY10" fmla="*/ 0 h 1683160"/>
                        <a:gd name="connsiteX11" fmla="*/ 4819978 w 8750786"/>
                        <a:gd name="connsiteY11" fmla="*/ 0 h 1683160"/>
                        <a:gd name="connsiteX12" fmla="*/ 5323061 w 8750786"/>
                        <a:gd name="connsiteY12" fmla="*/ 0 h 1683160"/>
                        <a:gd name="connsiteX13" fmla="*/ 5744247 w 8750786"/>
                        <a:gd name="connsiteY13" fmla="*/ 0 h 1683160"/>
                        <a:gd name="connsiteX14" fmla="*/ 6329227 w 8750786"/>
                        <a:gd name="connsiteY14" fmla="*/ 0 h 1683160"/>
                        <a:gd name="connsiteX15" fmla="*/ 6750412 w 8750786"/>
                        <a:gd name="connsiteY15" fmla="*/ 0 h 1683160"/>
                        <a:gd name="connsiteX16" fmla="*/ 7253495 w 8750786"/>
                        <a:gd name="connsiteY16" fmla="*/ 0 h 1683160"/>
                        <a:gd name="connsiteX17" fmla="*/ 7838475 w 8750786"/>
                        <a:gd name="connsiteY17" fmla="*/ 0 h 1683160"/>
                        <a:gd name="connsiteX18" fmla="*/ 8470254 w 8750786"/>
                        <a:gd name="connsiteY18" fmla="*/ 0 h 1683160"/>
                        <a:gd name="connsiteX19" fmla="*/ 8750786 w 8750786"/>
                        <a:gd name="connsiteY19" fmla="*/ 280532 h 1683160"/>
                        <a:gd name="connsiteX20" fmla="*/ 8750786 w 8750786"/>
                        <a:gd name="connsiteY20" fmla="*/ 864022 h 1683160"/>
                        <a:gd name="connsiteX21" fmla="*/ 8750786 w 8750786"/>
                        <a:gd name="connsiteY21" fmla="*/ 1402628 h 1683160"/>
                        <a:gd name="connsiteX22" fmla="*/ 8470254 w 8750786"/>
                        <a:gd name="connsiteY22" fmla="*/ 1683160 h 1683160"/>
                        <a:gd name="connsiteX23" fmla="*/ 7721479 w 8750786"/>
                        <a:gd name="connsiteY23" fmla="*/ 1683160 h 1683160"/>
                        <a:gd name="connsiteX24" fmla="*/ 7136499 w 8750786"/>
                        <a:gd name="connsiteY24" fmla="*/ 1683160 h 1683160"/>
                        <a:gd name="connsiteX25" fmla="*/ 6797211 w 8750786"/>
                        <a:gd name="connsiteY25" fmla="*/ 1683160 h 1683160"/>
                        <a:gd name="connsiteX26" fmla="*/ 6048436 w 8750786"/>
                        <a:gd name="connsiteY26" fmla="*/ 1683160 h 1683160"/>
                        <a:gd name="connsiteX27" fmla="*/ 5299662 w 8750786"/>
                        <a:gd name="connsiteY27" fmla="*/ 1683160 h 1683160"/>
                        <a:gd name="connsiteX28" fmla="*/ 4632784 w 8750786"/>
                        <a:gd name="connsiteY28" fmla="*/ 1683160 h 1683160"/>
                        <a:gd name="connsiteX29" fmla="*/ 3884010 w 8750786"/>
                        <a:gd name="connsiteY29" fmla="*/ 1683160 h 1683160"/>
                        <a:gd name="connsiteX30" fmla="*/ 3299030 w 8750786"/>
                        <a:gd name="connsiteY30" fmla="*/ 1683160 h 1683160"/>
                        <a:gd name="connsiteX31" fmla="*/ 2632152 w 8750786"/>
                        <a:gd name="connsiteY31" fmla="*/ 1683160 h 1683160"/>
                        <a:gd name="connsiteX32" fmla="*/ 2129069 w 8750786"/>
                        <a:gd name="connsiteY32" fmla="*/ 1683160 h 1683160"/>
                        <a:gd name="connsiteX33" fmla="*/ 1789781 w 8750786"/>
                        <a:gd name="connsiteY33" fmla="*/ 1683160 h 1683160"/>
                        <a:gd name="connsiteX34" fmla="*/ 1450492 w 8750786"/>
                        <a:gd name="connsiteY34" fmla="*/ 1683160 h 1683160"/>
                        <a:gd name="connsiteX35" fmla="*/ 1029307 w 8750786"/>
                        <a:gd name="connsiteY35" fmla="*/ 1683160 h 1683160"/>
                        <a:gd name="connsiteX36" fmla="*/ 280532 w 8750786"/>
                        <a:gd name="connsiteY36" fmla="*/ 1683160 h 1683160"/>
                        <a:gd name="connsiteX37" fmla="*/ 0 w 8750786"/>
                        <a:gd name="connsiteY37" fmla="*/ 1402628 h 1683160"/>
                        <a:gd name="connsiteX38" fmla="*/ 0 w 8750786"/>
                        <a:gd name="connsiteY38" fmla="*/ 875243 h 1683160"/>
                        <a:gd name="connsiteX39" fmla="*/ 0 w 8750786"/>
                        <a:gd name="connsiteY39" fmla="*/ 280532 h 168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750786" h="1683160" fill="none" extrusionOk="0">
                          <a:moveTo>
                            <a:pt x="0" y="280532"/>
                          </a:moveTo>
                          <a:cubicBezTo>
                            <a:pt x="-5366" y="121415"/>
                            <a:pt x="128914" y="-13218"/>
                            <a:pt x="280532" y="0"/>
                          </a:cubicBezTo>
                          <a:cubicBezTo>
                            <a:pt x="414152" y="-7959"/>
                            <a:pt x="540223" y="56496"/>
                            <a:pt x="783615" y="0"/>
                          </a:cubicBezTo>
                          <a:cubicBezTo>
                            <a:pt x="1027007" y="-56496"/>
                            <a:pt x="1199447" y="72608"/>
                            <a:pt x="1450492" y="0"/>
                          </a:cubicBezTo>
                          <a:cubicBezTo>
                            <a:pt x="1701537" y="-72608"/>
                            <a:pt x="1667814" y="7821"/>
                            <a:pt x="1789781" y="0"/>
                          </a:cubicBezTo>
                          <a:cubicBezTo>
                            <a:pt x="1911748" y="-7821"/>
                            <a:pt x="1994016" y="39765"/>
                            <a:pt x="2129069" y="0"/>
                          </a:cubicBezTo>
                          <a:cubicBezTo>
                            <a:pt x="2264122" y="-39765"/>
                            <a:pt x="2319338" y="20152"/>
                            <a:pt x="2468358" y="0"/>
                          </a:cubicBezTo>
                          <a:cubicBezTo>
                            <a:pt x="2617378" y="-20152"/>
                            <a:pt x="2763523" y="15198"/>
                            <a:pt x="2889543" y="0"/>
                          </a:cubicBezTo>
                          <a:cubicBezTo>
                            <a:pt x="3015564" y="-15198"/>
                            <a:pt x="3239787" y="67193"/>
                            <a:pt x="3556421" y="0"/>
                          </a:cubicBezTo>
                          <a:cubicBezTo>
                            <a:pt x="3873055" y="-67193"/>
                            <a:pt x="3779892" y="32245"/>
                            <a:pt x="3895709" y="0"/>
                          </a:cubicBezTo>
                          <a:cubicBezTo>
                            <a:pt x="4011526" y="-32245"/>
                            <a:pt x="4158758" y="17008"/>
                            <a:pt x="4398792" y="0"/>
                          </a:cubicBezTo>
                          <a:cubicBezTo>
                            <a:pt x="4638826" y="-17008"/>
                            <a:pt x="4624209" y="9768"/>
                            <a:pt x="4819978" y="0"/>
                          </a:cubicBezTo>
                          <a:cubicBezTo>
                            <a:pt x="5015747" y="-9768"/>
                            <a:pt x="5197705" y="4331"/>
                            <a:pt x="5323061" y="0"/>
                          </a:cubicBezTo>
                          <a:cubicBezTo>
                            <a:pt x="5448417" y="-4331"/>
                            <a:pt x="5550783" y="16888"/>
                            <a:pt x="5744247" y="0"/>
                          </a:cubicBezTo>
                          <a:cubicBezTo>
                            <a:pt x="5937711" y="-16888"/>
                            <a:pt x="6142211" y="911"/>
                            <a:pt x="6329227" y="0"/>
                          </a:cubicBezTo>
                          <a:cubicBezTo>
                            <a:pt x="6516243" y="-911"/>
                            <a:pt x="6593180" y="11206"/>
                            <a:pt x="6750412" y="0"/>
                          </a:cubicBezTo>
                          <a:cubicBezTo>
                            <a:pt x="6907644" y="-11206"/>
                            <a:pt x="7006578" y="38673"/>
                            <a:pt x="7253495" y="0"/>
                          </a:cubicBezTo>
                          <a:cubicBezTo>
                            <a:pt x="7500412" y="-38673"/>
                            <a:pt x="7582051" y="14023"/>
                            <a:pt x="7838475" y="0"/>
                          </a:cubicBezTo>
                          <a:cubicBezTo>
                            <a:pt x="8094899" y="-14023"/>
                            <a:pt x="8316749" y="26806"/>
                            <a:pt x="8470254" y="0"/>
                          </a:cubicBezTo>
                          <a:cubicBezTo>
                            <a:pt x="8618736" y="12851"/>
                            <a:pt x="8764313" y="126129"/>
                            <a:pt x="8750786" y="280532"/>
                          </a:cubicBezTo>
                          <a:cubicBezTo>
                            <a:pt x="8814980" y="509012"/>
                            <a:pt x="8729364" y="594367"/>
                            <a:pt x="8750786" y="864022"/>
                          </a:cubicBezTo>
                          <a:cubicBezTo>
                            <a:pt x="8772208" y="1133677"/>
                            <a:pt x="8697679" y="1257633"/>
                            <a:pt x="8750786" y="1402628"/>
                          </a:cubicBezTo>
                          <a:cubicBezTo>
                            <a:pt x="8748715" y="1536031"/>
                            <a:pt x="8618723" y="1649008"/>
                            <a:pt x="8470254" y="1683160"/>
                          </a:cubicBezTo>
                          <a:cubicBezTo>
                            <a:pt x="8319644" y="1719773"/>
                            <a:pt x="7983079" y="1626696"/>
                            <a:pt x="7721479" y="1683160"/>
                          </a:cubicBezTo>
                          <a:cubicBezTo>
                            <a:pt x="7459879" y="1739624"/>
                            <a:pt x="7343396" y="1663214"/>
                            <a:pt x="7136499" y="1683160"/>
                          </a:cubicBezTo>
                          <a:cubicBezTo>
                            <a:pt x="6929602" y="1703106"/>
                            <a:pt x="6954554" y="1670112"/>
                            <a:pt x="6797211" y="1683160"/>
                          </a:cubicBezTo>
                          <a:cubicBezTo>
                            <a:pt x="6639868" y="1696208"/>
                            <a:pt x="6384467" y="1602950"/>
                            <a:pt x="6048436" y="1683160"/>
                          </a:cubicBezTo>
                          <a:cubicBezTo>
                            <a:pt x="5712406" y="1763370"/>
                            <a:pt x="5543203" y="1645365"/>
                            <a:pt x="5299662" y="1683160"/>
                          </a:cubicBezTo>
                          <a:cubicBezTo>
                            <a:pt x="5056121" y="1720955"/>
                            <a:pt x="4797650" y="1679747"/>
                            <a:pt x="4632784" y="1683160"/>
                          </a:cubicBezTo>
                          <a:cubicBezTo>
                            <a:pt x="4467918" y="1686573"/>
                            <a:pt x="4151399" y="1668163"/>
                            <a:pt x="3884010" y="1683160"/>
                          </a:cubicBezTo>
                          <a:cubicBezTo>
                            <a:pt x="3616621" y="1698157"/>
                            <a:pt x="3572421" y="1679936"/>
                            <a:pt x="3299030" y="1683160"/>
                          </a:cubicBezTo>
                          <a:cubicBezTo>
                            <a:pt x="3025639" y="1686384"/>
                            <a:pt x="2801355" y="1630080"/>
                            <a:pt x="2632152" y="1683160"/>
                          </a:cubicBezTo>
                          <a:cubicBezTo>
                            <a:pt x="2462949" y="1736240"/>
                            <a:pt x="2318283" y="1662157"/>
                            <a:pt x="2129069" y="1683160"/>
                          </a:cubicBezTo>
                          <a:cubicBezTo>
                            <a:pt x="1939855" y="1704163"/>
                            <a:pt x="1950896" y="1673607"/>
                            <a:pt x="1789781" y="1683160"/>
                          </a:cubicBezTo>
                          <a:cubicBezTo>
                            <a:pt x="1628666" y="1692713"/>
                            <a:pt x="1575674" y="1677358"/>
                            <a:pt x="1450492" y="1683160"/>
                          </a:cubicBezTo>
                          <a:cubicBezTo>
                            <a:pt x="1325310" y="1688962"/>
                            <a:pt x="1152154" y="1643585"/>
                            <a:pt x="1029307" y="1683160"/>
                          </a:cubicBezTo>
                          <a:cubicBezTo>
                            <a:pt x="906461" y="1722735"/>
                            <a:pt x="585817" y="1668878"/>
                            <a:pt x="280532" y="1683160"/>
                          </a:cubicBezTo>
                          <a:cubicBezTo>
                            <a:pt x="135670" y="1698119"/>
                            <a:pt x="-10717" y="1546245"/>
                            <a:pt x="0" y="1402628"/>
                          </a:cubicBezTo>
                          <a:cubicBezTo>
                            <a:pt x="-21468" y="1206628"/>
                            <a:pt x="59933" y="1036488"/>
                            <a:pt x="0" y="875243"/>
                          </a:cubicBezTo>
                          <a:cubicBezTo>
                            <a:pt x="-59933" y="713999"/>
                            <a:pt x="53574" y="529496"/>
                            <a:pt x="0" y="280532"/>
                          </a:cubicBezTo>
                          <a:close/>
                        </a:path>
                        <a:path w="8750786" h="1683160" stroke="0" extrusionOk="0">
                          <a:moveTo>
                            <a:pt x="0" y="280532"/>
                          </a:moveTo>
                          <a:cubicBezTo>
                            <a:pt x="-42701" y="112983"/>
                            <a:pt x="146262" y="15731"/>
                            <a:pt x="280532" y="0"/>
                          </a:cubicBezTo>
                          <a:cubicBezTo>
                            <a:pt x="452591" y="-3278"/>
                            <a:pt x="775032" y="66731"/>
                            <a:pt x="947409" y="0"/>
                          </a:cubicBezTo>
                          <a:cubicBezTo>
                            <a:pt x="1119786" y="-66731"/>
                            <a:pt x="1323954" y="46920"/>
                            <a:pt x="1614287" y="0"/>
                          </a:cubicBezTo>
                          <a:cubicBezTo>
                            <a:pt x="1904620" y="-46920"/>
                            <a:pt x="2102209" y="74780"/>
                            <a:pt x="2281164" y="0"/>
                          </a:cubicBezTo>
                          <a:cubicBezTo>
                            <a:pt x="2460119" y="-74780"/>
                            <a:pt x="2704808" y="56388"/>
                            <a:pt x="3029939" y="0"/>
                          </a:cubicBezTo>
                          <a:cubicBezTo>
                            <a:pt x="3355070" y="-56388"/>
                            <a:pt x="3312115" y="48068"/>
                            <a:pt x="3451124" y="0"/>
                          </a:cubicBezTo>
                          <a:cubicBezTo>
                            <a:pt x="3590133" y="-48068"/>
                            <a:pt x="3893522" y="49114"/>
                            <a:pt x="4036105" y="0"/>
                          </a:cubicBezTo>
                          <a:cubicBezTo>
                            <a:pt x="4178688" y="-49114"/>
                            <a:pt x="4414604" y="40006"/>
                            <a:pt x="4539187" y="0"/>
                          </a:cubicBezTo>
                          <a:cubicBezTo>
                            <a:pt x="4663770" y="-40006"/>
                            <a:pt x="4848081" y="43681"/>
                            <a:pt x="4960373" y="0"/>
                          </a:cubicBezTo>
                          <a:cubicBezTo>
                            <a:pt x="5072665" y="-43681"/>
                            <a:pt x="5479796" y="20032"/>
                            <a:pt x="5627251" y="0"/>
                          </a:cubicBezTo>
                          <a:cubicBezTo>
                            <a:pt x="5774706" y="-20032"/>
                            <a:pt x="5860120" y="2584"/>
                            <a:pt x="5966539" y="0"/>
                          </a:cubicBezTo>
                          <a:cubicBezTo>
                            <a:pt x="6072958" y="-2584"/>
                            <a:pt x="6199816" y="40593"/>
                            <a:pt x="6305827" y="0"/>
                          </a:cubicBezTo>
                          <a:cubicBezTo>
                            <a:pt x="6411838" y="-40593"/>
                            <a:pt x="6666089" y="70065"/>
                            <a:pt x="6972705" y="0"/>
                          </a:cubicBezTo>
                          <a:cubicBezTo>
                            <a:pt x="7279321" y="-70065"/>
                            <a:pt x="7221139" y="47459"/>
                            <a:pt x="7393891" y="0"/>
                          </a:cubicBezTo>
                          <a:cubicBezTo>
                            <a:pt x="7566643" y="-47459"/>
                            <a:pt x="7717696" y="47691"/>
                            <a:pt x="7815076" y="0"/>
                          </a:cubicBezTo>
                          <a:cubicBezTo>
                            <a:pt x="7912457" y="-47691"/>
                            <a:pt x="8226874" y="30851"/>
                            <a:pt x="8470254" y="0"/>
                          </a:cubicBezTo>
                          <a:cubicBezTo>
                            <a:pt x="8615183" y="6851"/>
                            <a:pt x="8756867" y="112799"/>
                            <a:pt x="8750786" y="280532"/>
                          </a:cubicBezTo>
                          <a:cubicBezTo>
                            <a:pt x="8761290" y="544242"/>
                            <a:pt x="8718114" y="726413"/>
                            <a:pt x="8750786" y="841580"/>
                          </a:cubicBezTo>
                          <a:cubicBezTo>
                            <a:pt x="8783458" y="956747"/>
                            <a:pt x="8734909" y="1144337"/>
                            <a:pt x="8750786" y="1402628"/>
                          </a:cubicBezTo>
                          <a:cubicBezTo>
                            <a:pt x="8773475" y="1580658"/>
                            <a:pt x="8645377" y="1703905"/>
                            <a:pt x="8470254" y="1683160"/>
                          </a:cubicBezTo>
                          <a:cubicBezTo>
                            <a:pt x="8113097" y="1743222"/>
                            <a:pt x="7963960" y="1634530"/>
                            <a:pt x="7721479" y="1683160"/>
                          </a:cubicBezTo>
                          <a:cubicBezTo>
                            <a:pt x="7478998" y="1731790"/>
                            <a:pt x="7330097" y="1627621"/>
                            <a:pt x="7136499" y="1683160"/>
                          </a:cubicBezTo>
                          <a:cubicBezTo>
                            <a:pt x="6942901" y="1738699"/>
                            <a:pt x="6762169" y="1656718"/>
                            <a:pt x="6551519" y="1683160"/>
                          </a:cubicBezTo>
                          <a:cubicBezTo>
                            <a:pt x="6340869" y="1709602"/>
                            <a:pt x="6300982" y="1675443"/>
                            <a:pt x="6212231" y="1683160"/>
                          </a:cubicBezTo>
                          <a:cubicBezTo>
                            <a:pt x="6123480" y="1690877"/>
                            <a:pt x="5957041" y="1659266"/>
                            <a:pt x="5791045" y="1683160"/>
                          </a:cubicBezTo>
                          <a:cubicBezTo>
                            <a:pt x="5625049" y="1707054"/>
                            <a:pt x="5526115" y="1658104"/>
                            <a:pt x="5451756" y="1683160"/>
                          </a:cubicBezTo>
                          <a:cubicBezTo>
                            <a:pt x="5377397" y="1708216"/>
                            <a:pt x="5171333" y="1646515"/>
                            <a:pt x="5030571" y="1683160"/>
                          </a:cubicBezTo>
                          <a:cubicBezTo>
                            <a:pt x="4889810" y="1719805"/>
                            <a:pt x="4532239" y="1643550"/>
                            <a:pt x="4363693" y="1683160"/>
                          </a:cubicBezTo>
                          <a:cubicBezTo>
                            <a:pt x="4195147" y="1722770"/>
                            <a:pt x="4073013" y="1645084"/>
                            <a:pt x="3942508" y="1683160"/>
                          </a:cubicBezTo>
                          <a:cubicBezTo>
                            <a:pt x="3812004" y="1721236"/>
                            <a:pt x="3537883" y="1669915"/>
                            <a:pt x="3357528" y="1683160"/>
                          </a:cubicBezTo>
                          <a:cubicBezTo>
                            <a:pt x="3177173" y="1696405"/>
                            <a:pt x="2992545" y="1656000"/>
                            <a:pt x="2854445" y="1683160"/>
                          </a:cubicBezTo>
                          <a:cubicBezTo>
                            <a:pt x="2716345" y="1710320"/>
                            <a:pt x="2628964" y="1638358"/>
                            <a:pt x="2433259" y="1683160"/>
                          </a:cubicBezTo>
                          <a:cubicBezTo>
                            <a:pt x="2237554" y="1727962"/>
                            <a:pt x="1954482" y="1649326"/>
                            <a:pt x="1684484" y="1683160"/>
                          </a:cubicBezTo>
                          <a:cubicBezTo>
                            <a:pt x="1414486" y="1716994"/>
                            <a:pt x="1432175" y="1635565"/>
                            <a:pt x="1263299" y="1683160"/>
                          </a:cubicBezTo>
                          <a:cubicBezTo>
                            <a:pt x="1094424" y="1730755"/>
                            <a:pt x="771089" y="1620536"/>
                            <a:pt x="280532" y="1683160"/>
                          </a:cubicBezTo>
                          <a:cubicBezTo>
                            <a:pt x="150814" y="1696825"/>
                            <a:pt x="10512" y="1555150"/>
                            <a:pt x="0" y="1402628"/>
                          </a:cubicBezTo>
                          <a:cubicBezTo>
                            <a:pt x="-47707" y="1251776"/>
                            <a:pt x="38758" y="1005400"/>
                            <a:pt x="0" y="864022"/>
                          </a:cubicBezTo>
                          <a:cubicBezTo>
                            <a:pt x="-38758" y="722644"/>
                            <a:pt x="5425" y="402497"/>
                            <a:pt x="0" y="280532"/>
                          </a:cubicBezTo>
                          <a:close/>
                        </a:path>
                      </a:pathLst>
                    </a:custGeom>
                    <ask:type>
                      <ask:lineSketchScribble/>
                    </ask:type>
                  </ask:lineSketchStyleProps>
                </a:ext>
              </a:extLst>
            </a:ln>
            <a:effectLst/>
          </p:spPr>
          <p:txBody>
            <a:bodyPr rtlCol="0" anchor="ctr"/>
            <a:lstStyle/>
            <a:p>
              <a:pPr defTabSz="1219170" fontAlgn="base">
                <a:spcBef>
                  <a:spcPct val="0"/>
                </a:spcBef>
                <a:spcAft>
                  <a:spcPct val="0"/>
                </a:spcAft>
                <a:defRPr/>
              </a:pPr>
              <a:endParaRPr lang="en-US" sz="3200" kern="0">
                <a:solidFill>
                  <a:prstClr val="white"/>
                </a:solidFill>
                <a:latin typeface="Times New Roman" panose="02020603050405020304" pitchFamily="18" charset="0"/>
                <a:ea typeface="宋体" pitchFamily="2" charset="-122"/>
                <a:cs typeface="Times New Roman" panose="02020603050405020304" pitchFamily="18" charset="0"/>
              </a:endParaRPr>
            </a:p>
          </p:txBody>
        </p:sp>
        <p:sp>
          <p:nvSpPr>
            <p:cNvPr id="13" name="Rectangle 12">
              <a:extLst>
                <a:ext uri="{FF2B5EF4-FFF2-40B4-BE49-F238E27FC236}">
                  <a16:creationId xmlns:a16="http://schemas.microsoft.com/office/drawing/2014/main" xmlns="" id="{38530A37-E4B5-4B5A-94CC-ACEEF9DAD5EB}"/>
                </a:ext>
              </a:extLst>
            </p:cNvPr>
            <p:cNvSpPr/>
            <p:nvPr/>
          </p:nvSpPr>
          <p:spPr>
            <a:xfrm>
              <a:off x="2241067" y="753759"/>
              <a:ext cx="6473429" cy="1054231"/>
            </a:xfrm>
            <a:prstGeom prst="rect">
              <a:avLst/>
            </a:prstGeom>
          </p:spPr>
          <p:txBody>
            <a:bodyPr wrap="square">
              <a:spAutoFit/>
            </a:bodyPr>
            <a:lstStyle/>
            <a:p>
              <a:pPr defTabSz="1219170" fontAlgn="base">
                <a:spcBef>
                  <a:spcPct val="0"/>
                </a:spcBef>
                <a:spcAft>
                  <a:spcPct val="0"/>
                </a:spcAft>
              </a:pP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Sau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bài</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học</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em</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rút</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ra</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bài</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học</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liên</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hệ</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bản</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thân</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là</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 </a:t>
              </a:r>
              <a:r>
                <a:rPr lang="en-US" sz="4267" b="1" dirty="0" err="1">
                  <a:solidFill>
                    <a:srgbClr val="00B050"/>
                  </a:solidFill>
                  <a:latin typeface="Times New Roman" panose="02020603050405020304" pitchFamily="18" charset="0"/>
                  <a:ea typeface="宋体" pitchFamily="2" charset="-122"/>
                  <a:cs typeface="Times New Roman" panose="02020603050405020304" pitchFamily="18" charset="0"/>
                </a:rPr>
                <a:t>gì</a:t>
              </a:r>
              <a:r>
                <a:rPr lang="en-US" sz="4267" b="1" dirty="0">
                  <a:solidFill>
                    <a:srgbClr val="00B050"/>
                  </a:solidFill>
                  <a:latin typeface="Times New Roman" panose="02020603050405020304" pitchFamily="18" charset="0"/>
                  <a:ea typeface="宋体" pitchFamily="2" charset="-122"/>
                  <a:cs typeface="Times New Roman" panose="02020603050405020304" pitchFamily="18" charset="0"/>
                </a:rPr>
                <a:t>?</a:t>
              </a:r>
            </a:p>
          </p:txBody>
        </p:sp>
      </p:grpSp>
      <p:pic>
        <p:nvPicPr>
          <p:cNvPr id="17" name="Picture 16">
            <a:extLst>
              <a:ext uri="{FF2B5EF4-FFF2-40B4-BE49-F238E27FC236}">
                <a16:creationId xmlns:a16="http://schemas.microsoft.com/office/drawing/2014/main" xmlns="" id="{7DD6987C-4AF3-4910-8E6B-686493597110}"/>
              </a:ext>
            </a:extLst>
          </p:cNvPr>
          <p:cNvPicPr>
            <a:picLocks noChangeAspect="1"/>
          </p:cNvPicPr>
          <p:nvPr/>
        </p:nvPicPr>
        <p:blipFill>
          <a:blip r:embed="rId5"/>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85475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016133" y="2703604"/>
            <a:ext cx="2147560" cy="2151904"/>
            <a:chOff x="1627086" y="1705794"/>
            <a:chExt cx="1610670" cy="1613928"/>
          </a:xfrm>
          <a:solidFill>
            <a:schemeClr val="accent4"/>
          </a:solidFill>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p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grp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37318" y="2051093"/>
              <a:ext cx="898323" cy="900247"/>
            </a:xfrm>
            <a:prstGeom prst="rect">
              <a:avLst/>
            </a:prstGeom>
            <a:grp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03</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7" y="0"/>
            <a:ext cx="11988644" cy="6858000"/>
            <a:chOff x="152517" y="0"/>
            <a:chExt cx="8991483"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993" y="0"/>
              <a:ext cx="1632007" cy="5143500"/>
            </a:xfrm>
            <a:prstGeom prst="rect">
              <a:avLst/>
            </a:prstGeom>
          </p:spPr>
        </p:pic>
      </p:grpSp>
      <p:sp>
        <p:nvSpPr>
          <p:cNvPr id="3" name="TextBox 2">
            <a:extLst>
              <a:ext uri="{FF2B5EF4-FFF2-40B4-BE49-F238E27FC236}">
                <a16:creationId xmlns:a16="http://schemas.microsoft.com/office/drawing/2014/main" xmlns="" id="{020B5553-36FB-1685-4482-6E5E448FABF4}"/>
              </a:ext>
            </a:extLst>
          </p:cNvPr>
          <p:cNvSpPr txBox="1"/>
          <p:nvPr/>
        </p:nvSpPr>
        <p:spPr>
          <a:xfrm>
            <a:off x="3302050" y="3063055"/>
            <a:ext cx="6952544" cy="1107996"/>
          </a:xfrm>
          <a:prstGeom prst="rect">
            <a:avLst/>
          </a:prstGeom>
          <a:noFill/>
        </p:spPr>
        <p:txBody>
          <a:bodyPr wrap="none" rtlCol="0">
            <a:spAutoFit/>
          </a:bodyPr>
          <a:lstStyle/>
          <a:p>
            <a:r>
              <a:rPr lang="en-US" sz="6600" b="1" dirty="0">
                <a:latin typeface="Times New Roman" panose="02020603050405020304" pitchFamily="18" charset="0"/>
                <a:cs typeface="Times New Roman" panose="02020603050405020304" pitchFamily="18" charset="0"/>
              </a:rPr>
              <a:t>LUYỆN ĐỌC LẠI</a:t>
            </a:r>
            <a:endParaRPr lang="vi-VN" sz="6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18536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90D2DB80-308D-4955-A5D5-AF6F2694A1DD}"/>
              </a:ext>
            </a:extLst>
          </p:cNvPr>
          <p:cNvSpPr/>
          <p:nvPr/>
        </p:nvSpPr>
        <p:spPr bwMode="auto">
          <a:xfrm>
            <a:off x="1625718" y="506908"/>
            <a:ext cx="4063893" cy="790112"/>
          </a:xfrm>
          <a:prstGeom prst="roundRect">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pic>
        <p:nvPicPr>
          <p:cNvPr id="3" name="Picture 2">
            <a:extLst>
              <a:ext uri="{FF2B5EF4-FFF2-40B4-BE49-F238E27FC236}">
                <a16:creationId xmlns:a16="http://schemas.microsoft.com/office/drawing/2014/main" xmlns="" id="{FBEE81D6-308A-4E6C-8AC4-FAB7B54B9653}"/>
              </a:ext>
            </a:extLst>
          </p:cNvPr>
          <p:cNvPicPr>
            <a:picLocks noChangeAspect="1"/>
          </p:cNvPicPr>
          <p:nvPr/>
        </p:nvPicPr>
        <p:blipFill>
          <a:blip r:embed="rId2"/>
          <a:stretch>
            <a:fillRect/>
          </a:stretch>
        </p:blipFill>
        <p:spPr>
          <a:xfrm>
            <a:off x="3978411" y="224031"/>
            <a:ext cx="4139543" cy="1072989"/>
          </a:xfrm>
          <a:prstGeom prst="rect">
            <a:avLst/>
          </a:prstGeom>
        </p:spPr>
      </p:pic>
      <p:pic>
        <p:nvPicPr>
          <p:cNvPr id="11" name="Picture 10">
            <a:extLst>
              <a:ext uri="{FF2B5EF4-FFF2-40B4-BE49-F238E27FC236}">
                <a16:creationId xmlns:a16="http://schemas.microsoft.com/office/drawing/2014/main" xmlns=""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xmlns="" id="{13923824-EE25-4B0B-AAA1-07CE0104E086}"/>
              </a:ext>
            </a:extLst>
          </p:cNvPr>
          <p:cNvSpPr txBox="1"/>
          <p:nvPr/>
        </p:nvSpPr>
        <p:spPr>
          <a:xfrm>
            <a:off x="418716" y="1060407"/>
            <a:ext cx="11258934" cy="3693319"/>
          </a:xfrm>
          <a:prstGeom prst="rect">
            <a:avLst/>
          </a:prstGeom>
          <a:noFill/>
        </p:spPr>
        <p:txBody>
          <a:bodyPr wrap="square" rtlCol="0">
            <a:spAutoFit/>
          </a:bodyPr>
          <a:lstStyle/>
          <a:p>
            <a:pPr algn="just"/>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Có lần, cô giáo ra cho chúng tôi một đề văn ở lớp: “Em đã làm gì để giúp đỡ mẹ?”</a:t>
            </a:r>
          </a:p>
          <a:p>
            <a:pPr algn="just"/>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Tôi loay hoay mất một lúc, rồi cầm bút và bắt đầu viết: “Em đã nhiều lần giúp đỡ mẹ. Em quét nhà và rửa bát đĩa. Đôi khi, em giặt khăn mùi soa.”.</a:t>
            </a:r>
          </a:p>
          <a:p>
            <a:pPr algn="just"/>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Đến đây, tôi bỗng thấy bí. Quả thật, ở nhà, mẹ thường làm mọi việc. Thỉnh thoảng, mẹ bận, định bảo tôi giúp việc này việc kia, nhưng thấy tôi đang học, mẹ lại thôi.</a:t>
            </a:r>
          </a:p>
          <a:p>
            <a:pPr algn="just"/>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1492804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90D2DB80-308D-4955-A5D5-AF6F2694A1DD}"/>
              </a:ext>
            </a:extLst>
          </p:cNvPr>
          <p:cNvSpPr/>
          <p:nvPr/>
        </p:nvSpPr>
        <p:spPr bwMode="auto">
          <a:xfrm>
            <a:off x="1625718" y="506908"/>
            <a:ext cx="4063893" cy="790112"/>
          </a:xfrm>
          <a:prstGeom prst="roundRect">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xmlns="" id="{13923824-EE25-4B0B-AAA1-07CE0104E086}"/>
              </a:ext>
            </a:extLst>
          </p:cNvPr>
          <p:cNvSpPr txBox="1"/>
          <p:nvPr/>
        </p:nvSpPr>
        <p:spPr>
          <a:xfrm>
            <a:off x="620478" y="181957"/>
            <a:ext cx="11401617" cy="68941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(Theo Pi-vô-va-rô-ra)</a:t>
            </a:r>
          </a:p>
        </p:txBody>
      </p:sp>
      <p:pic>
        <p:nvPicPr>
          <p:cNvPr id="5" name="Picture 4">
            <a:extLst>
              <a:ext uri="{FF2B5EF4-FFF2-40B4-BE49-F238E27FC236}">
                <a16:creationId xmlns:a16="http://schemas.microsoft.com/office/drawing/2014/main" xmlns=""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4193851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41" y="3500333"/>
            <a:ext cx="12192000" cy="3426765"/>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193" y="-39239"/>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7784" y="4689701"/>
            <a:ext cx="2235141" cy="1894607"/>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3"/>
          <a:srcRect l="34040" t="830" r="26" b="19244"/>
          <a:stretch>
            <a:fillRect/>
          </a:stretch>
        </p:blipFill>
        <p:spPr>
          <a:xfrm>
            <a:off x="-9525" y="-13970"/>
            <a:ext cx="12239625" cy="6874510"/>
          </a:xfrm>
          <a:prstGeom prst="rect">
            <a:avLst/>
          </a:prstGeom>
        </p:spPr>
      </p:pic>
      <p:grpSp>
        <p:nvGrpSpPr>
          <p:cNvPr id="38" name="组合 85">
            <a:extLst>
              <a:ext uri="{FF2B5EF4-FFF2-40B4-BE49-F238E27FC236}">
                <a16:creationId xmlns:a16="http://schemas.microsoft.com/office/drawing/2014/main" xmlns="" id="{197C4F4D-8203-4028-8316-8AD491C31A5B}"/>
              </a:ext>
            </a:extLst>
          </p:cNvPr>
          <p:cNvGrpSpPr/>
          <p:nvPr/>
        </p:nvGrpSpPr>
        <p:grpSpPr>
          <a:xfrm flipH="1">
            <a:off x="0" y="1513115"/>
            <a:ext cx="6576242" cy="2260157"/>
            <a:chOff x="594424" y="1153191"/>
            <a:chExt cx="2605976" cy="1634460"/>
          </a:xfrm>
        </p:grpSpPr>
        <p:sp>
          <p:nvSpPr>
            <p:cNvPr id="39" name="任意多边形 86">
              <a:extLst>
                <a:ext uri="{FF2B5EF4-FFF2-40B4-BE49-F238E27FC236}">
                  <a16:creationId xmlns:a16="http://schemas.microsoft.com/office/drawing/2014/main" xmlns="" id="{AAA46300-F0E3-4EF7-A529-BFCC18A545DF}"/>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40" name="任意多边形 87">
              <a:extLst>
                <a:ext uri="{FF2B5EF4-FFF2-40B4-BE49-F238E27FC236}">
                  <a16:creationId xmlns:a16="http://schemas.microsoft.com/office/drawing/2014/main" xmlns="" id="{F8828925-7454-45C8-9A78-D70915565DA7}"/>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pic>
        <p:nvPicPr>
          <p:cNvPr id="31" name="Picture 30" descr="Text&#10;&#10;Description automatically generated">
            <a:extLst>
              <a:ext uri="{FF2B5EF4-FFF2-40B4-BE49-F238E27FC236}">
                <a16:creationId xmlns:a16="http://schemas.microsoft.com/office/drawing/2014/main" xmlns="" id="{FF75C308-5B23-4224-9AD2-F380C622EB0D}"/>
              </a:ext>
            </a:extLst>
          </p:cNvPr>
          <p:cNvPicPr>
            <a:picLocks noChangeAspect="1"/>
          </p:cNvPicPr>
          <p:nvPr/>
        </p:nvPicPr>
        <p:blipFill rotWithShape="1">
          <a:blip r:embed="rId4" cstate="print">
            <a:duotone>
              <a:prstClr val="black"/>
              <a:schemeClr val="accent6">
                <a:tint val="45000"/>
                <a:satMod val="400000"/>
              </a:schemeClr>
            </a:duotone>
            <a:extLst>
              <a:ext uri="{28A0092B-C50C-407E-A947-70E740481C1C}">
                <a14:useLocalDpi xmlns:a14="http://schemas.microsoft.com/office/drawing/2010/main" val="0"/>
              </a:ext>
            </a:extLst>
          </a:blip>
          <a:srcRect t="54499"/>
          <a:stretch/>
        </p:blipFill>
        <p:spPr>
          <a:xfrm>
            <a:off x="424765" y="2254785"/>
            <a:ext cx="6576242" cy="1518487"/>
          </a:xfrm>
          <a:prstGeom prst="rect">
            <a:avLst/>
          </a:prstGeom>
        </p:spPr>
      </p:pic>
      <p:grpSp>
        <p:nvGrpSpPr>
          <p:cNvPr id="41" name="组合 85">
            <a:extLst>
              <a:ext uri="{FF2B5EF4-FFF2-40B4-BE49-F238E27FC236}">
                <a16:creationId xmlns:a16="http://schemas.microsoft.com/office/drawing/2014/main" xmlns="" id="{C60C53D0-FC97-4246-985F-AF8123FC90A5}"/>
              </a:ext>
            </a:extLst>
          </p:cNvPr>
          <p:cNvGrpSpPr/>
          <p:nvPr/>
        </p:nvGrpSpPr>
        <p:grpSpPr>
          <a:xfrm flipH="1">
            <a:off x="7587343" y="446315"/>
            <a:ext cx="3341914" cy="738014"/>
            <a:chOff x="594424" y="1153191"/>
            <a:chExt cx="2605976" cy="1634460"/>
          </a:xfrm>
        </p:grpSpPr>
        <p:sp>
          <p:nvSpPr>
            <p:cNvPr id="42" name="任意多边形 86">
              <a:extLst>
                <a:ext uri="{FF2B5EF4-FFF2-40B4-BE49-F238E27FC236}">
                  <a16:creationId xmlns:a16="http://schemas.microsoft.com/office/drawing/2014/main" xmlns="" id="{60AD82BA-9E56-4467-8440-349AFEDAB2C3}"/>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43" name="任意多边形 87">
              <a:extLst>
                <a:ext uri="{FF2B5EF4-FFF2-40B4-BE49-F238E27FC236}">
                  <a16:creationId xmlns:a16="http://schemas.microsoft.com/office/drawing/2014/main" xmlns="" id="{60DA96EE-468F-48BC-8697-E5F8D6C403B0}"/>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2000">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14:bounceEnd="52000">
                                          <p:cBhvr additive="base">
                                            <p:cTn id="7" dur="1500" fill="hold"/>
                                            <p:tgtEl>
                                              <p:spTgt spid="38"/>
                                            </p:tgtEl>
                                            <p:attrNameLst>
                                              <p:attrName>ppt_x</p:attrName>
                                            </p:attrNameLst>
                                          </p:cBhvr>
                                          <p:tavLst>
                                            <p:tav tm="0">
                                              <p:val>
                                                <p:strVal val="#ppt_x"/>
                                              </p:val>
                                            </p:tav>
                                            <p:tav tm="100000">
                                              <p:val>
                                                <p:strVal val="#ppt_x"/>
                                              </p:val>
                                            </p:tav>
                                          </p:tavLst>
                                        </p:anim>
                                        <p:anim calcmode="lin" valueType="num" p14:bounceEnd="52000">
                                          <p:cBhvr additive="base">
                                            <p:cTn id="8" dur="1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2000">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14:bounceEnd="52000">
                                          <p:cBhvr additive="base">
                                            <p:cTn id="11" dur="1500" fill="hold"/>
                                            <p:tgtEl>
                                              <p:spTgt spid="41"/>
                                            </p:tgtEl>
                                            <p:attrNameLst>
                                              <p:attrName>ppt_x</p:attrName>
                                            </p:attrNameLst>
                                          </p:cBhvr>
                                          <p:tavLst>
                                            <p:tav tm="0">
                                              <p:val>
                                                <p:strVal val="#ppt_x"/>
                                              </p:val>
                                            </p:tav>
                                            <p:tav tm="100000">
                                              <p:val>
                                                <p:strVal val="#ppt_x"/>
                                              </p:val>
                                            </p:tav>
                                          </p:tavLst>
                                        </p:anim>
                                        <p:anim calcmode="lin" valueType="num" p14:bounceEnd="52000">
                                          <p:cBhvr additive="base">
                                            <p:cTn id="12" dur="1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1500" fill="hold"/>
                                            <p:tgtEl>
                                              <p:spTgt spid="38"/>
                                            </p:tgtEl>
                                            <p:attrNameLst>
                                              <p:attrName>ppt_x</p:attrName>
                                            </p:attrNameLst>
                                          </p:cBhvr>
                                          <p:tavLst>
                                            <p:tav tm="0">
                                              <p:val>
                                                <p:strVal val="#ppt_x"/>
                                              </p:val>
                                            </p:tav>
                                            <p:tav tm="100000">
                                              <p:val>
                                                <p:strVal val="#ppt_x"/>
                                              </p:val>
                                            </p:tav>
                                          </p:tavLst>
                                        </p:anim>
                                        <p:anim calcmode="lin" valueType="num">
                                          <p:cBhvr additive="base">
                                            <p:cTn id="13" dur="1500" fill="hold"/>
                                            <p:tgtEl>
                                              <p:spTgt spid="3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0" fill="hold"/>
                                            <p:tgtEl>
                                              <p:spTgt spid="41"/>
                                            </p:tgtEl>
                                            <p:attrNameLst>
                                              <p:attrName>ppt_x</p:attrName>
                                            </p:attrNameLst>
                                          </p:cBhvr>
                                          <p:tavLst>
                                            <p:tav tm="0">
                                              <p:val>
                                                <p:strVal val="#ppt_x"/>
                                              </p:val>
                                            </p:tav>
                                            <p:tav tm="100000">
                                              <p:val>
                                                <p:strVal val="#ppt_x"/>
                                              </p:val>
                                            </p:tav>
                                          </p:tavLst>
                                        </p:anim>
                                        <p:anim calcmode="lin" valueType="num">
                                          <p:cBhvr additive="base">
                                            <p:cTn id="17" dur="1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21987721-EB23-45A8-A2CC-2744F2CDDBD6}"/>
              </a:ext>
            </a:extLst>
          </p:cNvPr>
          <p:cNvGrpSpPr/>
          <p:nvPr/>
        </p:nvGrpSpPr>
        <p:grpSpPr>
          <a:xfrm>
            <a:off x="8921061" y="3121054"/>
            <a:ext cx="3270939" cy="3736946"/>
            <a:chOff x="4244105" y="1655576"/>
            <a:chExt cx="3270939" cy="3736946"/>
          </a:xfrm>
        </p:grpSpPr>
        <p:sp>
          <p:nvSpPr>
            <p:cNvPr id="4" name="Freeform 5"/>
            <p:cNvSpPr/>
            <p:nvPr/>
          </p:nvSpPr>
          <p:spPr bwMode="auto">
            <a:xfrm>
              <a:off x="4460553" y="2125178"/>
              <a:ext cx="2847124" cy="3267344"/>
            </a:xfrm>
            <a:custGeom>
              <a:avLst/>
              <a:gdLst>
                <a:gd name="T0" fmla="*/ 621 w 1045"/>
                <a:gd name="T1" fmla="*/ 1278 h 1279"/>
                <a:gd name="T2" fmla="*/ 493 w 1045"/>
                <a:gd name="T3" fmla="*/ 1279 h 1279"/>
                <a:gd name="T4" fmla="*/ 491 w 1045"/>
                <a:gd name="T5" fmla="*/ 1068 h 1279"/>
                <a:gd name="T6" fmla="*/ 362 w 1045"/>
                <a:gd name="T7" fmla="*/ 961 h 1279"/>
                <a:gd name="T8" fmla="*/ 239 w 1045"/>
                <a:gd name="T9" fmla="*/ 952 h 1279"/>
                <a:gd name="T10" fmla="*/ 0 w 1045"/>
                <a:gd name="T11" fmla="*/ 832 h 1279"/>
                <a:gd name="T12" fmla="*/ 322 w 1045"/>
                <a:gd name="T13" fmla="*/ 928 h 1279"/>
                <a:gd name="T14" fmla="*/ 117 w 1045"/>
                <a:gd name="T15" fmla="*/ 696 h 1279"/>
                <a:gd name="T16" fmla="*/ 430 w 1045"/>
                <a:gd name="T17" fmla="*/ 953 h 1279"/>
                <a:gd name="T18" fmla="*/ 494 w 1045"/>
                <a:gd name="T19" fmla="*/ 997 h 1279"/>
                <a:gd name="T20" fmla="*/ 494 w 1045"/>
                <a:gd name="T21" fmla="*/ 993 h 1279"/>
                <a:gd name="T22" fmla="*/ 469 w 1045"/>
                <a:gd name="T23" fmla="*/ 687 h 1279"/>
                <a:gd name="T24" fmla="*/ 248 w 1045"/>
                <a:gd name="T25" fmla="*/ 580 h 1279"/>
                <a:gd name="T26" fmla="*/ 11 w 1045"/>
                <a:gd name="T27" fmla="*/ 217 h 1279"/>
                <a:gd name="T28" fmla="*/ 275 w 1045"/>
                <a:gd name="T29" fmla="*/ 548 h 1279"/>
                <a:gd name="T30" fmla="*/ 320 w 1045"/>
                <a:gd name="T31" fmla="*/ 398 h 1279"/>
                <a:gd name="T32" fmla="*/ 316 w 1045"/>
                <a:gd name="T33" fmla="*/ 246 h 1279"/>
                <a:gd name="T34" fmla="*/ 349 w 1045"/>
                <a:gd name="T35" fmla="*/ 460 h 1279"/>
                <a:gd name="T36" fmla="*/ 328 w 1045"/>
                <a:gd name="T37" fmla="*/ 580 h 1279"/>
                <a:gd name="T38" fmla="*/ 471 w 1045"/>
                <a:gd name="T39" fmla="*/ 633 h 1279"/>
                <a:gd name="T40" fmla="*/ 547 w 1045"/>
                <a:gd name="T41" fmla="*/ 0 h 1279"/>
                <a:gd name="T42" fmla="*/ 529 w 1045"/>
                <a:gd name="T43" fmla="*/ 678 h 1279"/>
                <a:gd name="T44" fmla="*/ 576 w 1045"/>
                <a:gd name="T45" fmla="*/ 875 h 1279"/>
                <a:gd name="T46" fmla="*/ 741 w 1045"/>
                <a:gd name="T47" fmla="*/ 730 h 1279"/>
                <a:gd name="T48" fmla="*/ 809 w 1045"/>
                <a:gd name="T49" fmla="*/ 374 h 1279"/>
                <a:gd name="T50" fmla="*/ 791 w 1045"/>
                <a:gd name="T51" fmla="*/ 687 h 1279"/>
                <a:gd name="T52" fmla="*/ 903 w 1045"/>
                <a:gd name="T53" fmla="*/ 571 h 1279"/>
                <a:gd name="T54" fmla="*/ 1045 w 1045"/>
                <a:gd name="T55" fmla="*/ 321 h 1279"/>
                <a:gd name="T56" fmla="*/ 958 w 1045"/>
                <a:gd name="T57" fmla="*/ 545 h 1279"/>
                <a:gd name="T58" fmla="*/ 616 w 1045"/>
                <a:gd name="T59" fmla="*/ 966 h 1279"/>
                <a:gd name="T60" fmla="*/ 610 w 1045"/>
                <a:gd name="T61" fmla="*/ 1095 h 1279"/>
                <a:gd name="T62" fmla="*/ 939 w 1045"/>
                <a:gd name="T63" fmla="*/ 888 h 1279"/>
                <a:gd name="T64" fmla="*/ 610 w 1045"/>
                <a:gd name="T65" fmla="*/ 1140 h 1279"/>
                <a:gd name="T66" fmla="*/ 621 w 1045"/>
                <a:gd name="T67" fmla="*/ 1278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chemeClr val="accent3"/>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Arial"/>
                <a:ea typeface="Microsoft YaHei"/>
                <a:cs typeface="+mn-ea"/>
                <a:sym typeface="+mn-lt"/>
              </a:endParaRPr>
            </a:p>
          </p:txBody>
        </p:sp>
        <p:sp>
          <p:nvSpPr>
            <p:cNvPr id="5" name="Freeform 7"/>
            <p:cNvSpPr/>
            <p:nvPr/>
          </p:nvSpPr>
          <p:spPr bwMode="auto">
            <a:xfrm>
              <a:off x="5733510" y="1655576"/>
              <a:ext cx="392028" cy="424202"/>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lnTo>
                    <a:pt x="129" y="0"/>
                  </a:lnTo>
                  <a:close/>
                </a:path>
              </a:pathLst>
            </a:custGeom>
            <a:solidFill>
              <a:srgbClr val="92D05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6" name="Freeform 8"/>
            <p:cNvSpPr/>
            <p:nvPr/>
          </p:nvSpPr>
          <p:spPr bwMode="auto">
            <a:xfrm>
              <a:off x="7126043" y="2467093"/>
              <a:ext cx="389001" cy="421364"/>
            </a:xfrm>
            <a:custGeom>
              <a:avLst/>
              <a:gdLst>
                <a:gd name="T0" fmla="*/ 128 w 257"/>
                <a:gd name="T1" fmla="*/ 0 h 297"/>
                <a:gd name="T2" fmla="*/ 192 w 257"/>
                <a:gd name="T3" fmla="*/ 36 h 297"/>
                <a:gd name="T4" fmla="*/ 257 w 257"/>
                <a:gd name="T5" fmla="*/ 74 h 297"/>
                <a:gd name="T6" fmla="*/ 257 w 257"/>
                <a:gd name="T7" fmla="*/ 148 h 297"/>
                <a:gd name="T8" fmla="*/ 257 w 257"/>
                <a:gd name="T9" fmla="*/ 224 h 297"/>
                <a:gd name="T10" fmla="*/ 192 w 257"/>
                <a:gd name="T11" fmla="*/ 261 h 297"/>
                <a:gd name="T12" fmla="*/ 128 w 257"/>
                <a:gd name="T13" fmla="*/ 297 h 297"/>
                <a:gd name="T14" fmla="*/ 63 w 257"/>
                <a:gd name="T15" fmla="*/ 261 h 297"/>
                <a:gd name="T16" fmla="*/ 0 w 257"/>
                <a:gd name="T17" fmla="*/ 224 h 297"/>
                <a:gd name="T18" fmla="*/ 0 w 257"/>
                <a:gd name="T19" fmla="*/ 148 h 297"/>
                <a:gd name="T20" fmla="*/ 0 w 257"/>
                <a:gd name="T21" fmla="*/ 74 h 297"/>
                <a:gd name="T22" fmla="*/ 63 w 257"/>
                <a:gd name="T23" fmla="*/ 36 h 297"/>
                <a:gd name="T24" fmla="*/ 128 w 257"/>
                <a:gd name="T25" fmla="*/ 0 h 297"/>
                <a:gd name="T26" fmla="*/ 128 w 257"/>
                <a:gd name="T2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97">
                  <a:moveTo>
                    <a:pt x="128" y="0"/>
                  </a:moveTo>
                  <a:lnTo>
                    <a:pt x="192" y="36"/>
                  </a:lnTo>
                  <a:lnTo>
                    <a:pt x="257" y="74"/>
                  </a:lnTo>
                  <a:lnTo>
                    <a:pt x="257" y="148"/>
                  </a:lnTo>
                  <a:lnTo>
                    <a:pt x="257" y="224"/>
                  </a:lnTo>
                  <a:lnTo>
                    <a:pt x="192" y="261"/>
                  </a:lnTo>
                  <a:lnTo>
                    <a:pt x="128" y="297"/>
                  </a:lnTo>
                  <a:lnTo>
                    <a:pt x="63" y="261"/>
                  </a:lnTo>
                  <a:lnTo>
                    <a:pt x="0" y="224"/>
                  </a:lnTo>
                  <a:lnTo>
                    <a:pt x="0" y="148"/>
                  </a:lnTo>
                  <a:lnTo>
                    <a:pt x="0" y="74"/>
                  </a:lnTo>
                  <a:lnTo>
                    <a:pt x="63" y="36"/>
                  </a:lnTo>
                  <a:lnTo>
                    <a:pt x="128" y="0"/>
                  </a:lnTo>
                  <a:lnTo>
                    <a:pt x="128" y="0"/>
                  </a:lnTo>
                  <a:close/>
                </a:path>
              </a:pathLst>
            </a:custGeom>
            <a:solidFill>
              <a:schemeClr val="bg1">
                <a:lumMod val="6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7" name="Freeform 9"/>
            <p:cNvSpPr/>
            <p:nvPr/>
          </p:nvSpPr>
          <p:spPr bwMode="auto">
            <a:xfrm>
              <a:off x="6882349" y="3915619"/>
              <a:ext cx="393542" cy="424202"/>
            </a:xfrm>
            <a:custGeom>
              <a:avLst/>
              <a:gdLst>
                <a:gd name="T0" fmla="*/ 130 w 260"/>
                <a:gd name="T1" fmla="*/ 0 h 299"/>
                <a:gd name="T2" fmla="*/ 195 w 260"/>
                <a:gd name="T3" fmla="*/ 38 h 299"/>
                <a:gd name="T4" fmla="*/ 260 w 260"/>
                <a:gd name="T5" fmla="*/ 76 h 299"/>
                <a:gd name="T6" fmla="*/ 260 w 260"/>
                <a:gd name="T7" fmla="*/ 150 h 299"/>
                <a:gd name="T8" fmla="*/ 260 w 260"/>
                <a:gd name="T9" fmla="*/ 224 h 299"/>
                <a:gd name="T10" fmla="*/ 195 w 260"/>
                <a:gd name="T11" fmla="*/ 261 h 299"/>
                <a:gd name="T12" fmla="*/ 130 w 260"/>
                <a:gd name="T13" fmla="*/ 299 h 299"/>
                <a:gd name="T14" fmla="*/ 65 w 260"/>
                <a:gd name="T15" fmla="*/ 261 h 299"/>
                <a:gd name="T16" fmla="*/ 0 w 260"/>
                <a:gd name="T17" fmla="*/ 224 h 299"/>
                <a:gd name="T18" fmla="*/ 0 w 260"/>
                <a:gd name="T19" fmla="*/ 150 h 299"/>
                <a:gd name="T20" fmla="*/ 0 w 260"/>
                <a:gd name="T21" fmla="*/ 76 h 299"/>
                <a:gd name="T22" fmla="*/ 65 w 260"/>
                <a:gd name="T23" fmla="*/ 38 h 299"/>
                <a:gd name="T24" fmla="*/ 130 w 260"/>
                <a:gd name="T25" fmla="*/ 0 h 299"/>
                <a:gd name="T26" fmla="*/ 130 w 260"/>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0" h="299">
                  <a:moveTo>
                    <a:pt x="130" y="0"/>
                  </a:moveTo>
                  <a:lnTo>
                    <a:pt x="195" y="38"/>
                  </a:lnTo>
                  <a:lnTo>
                    <a:pt x="260" y="76"/>
                  </a:lnTo>
                  <a:lnTo>
                    <a:pt x="260" y="150"/>
                  </a:lnTo>
                  <a:lnTo>
                    <a:pt x="260" y="224"/>
                  </a:lnTo>
                  <a:lnTo>
                    <a:pt x="195" y="261"/>
                  </a:lnTo>
                  <a:lnTo>
                    <a:pt x="130" y="299"/>
                  </a:lnTo>
                  <a:lnTo>
                    <a:pt x="65" y="261"/>
                  </a:lnTo>
                  <a:lnTo>
                    <a:pt x="0" y="224"/>
                  </a:lnTo>
                  <a:lnTo>
                    <a:pt x="0" y="150"/>
                  </a:lnTo>
                  <a:lnTo>
                    <a:pt x="0" y="76"/>
                  </a:lnTo>
                  <a:lnTo>
                    <a:pt x="65" y="38"/>
                  </a:lnTo>
                  <a:lnTo>
                    <a:pt x="130" y="0"/>
                  </a:lnTo>
                  <a:lnTo>
                    <a:pt x="130" y="0"/>
                  </a:lnTo>
                  <a:close/>
                </a:path>
              </a:pathLst>
            </a:custGeom>
            <a:solidFill>
              <a:schemeClr val="bg1">
                <a:lumMod val="6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8" name="Freeform 10"/>
            <p:cNvSpPr/>
            <p:nvPr/>
          </p:nvSpPr>
          <p:spPr bwMode="auto">
            <a:xfrm>
              <a:off x="5108383" y="2316706"/>
              <a:ext cx="390515" cy="424202"/>
            </a:xfrm>
            <a:custGeom>
              <a:avLst/>
              <a:gdLst>
                <a:gd name="T0" fmla="*/ 128 w 258"/>
                <a:gd name="T1" fmla="*/ 0 h 299"/>
                <a:gd name="T2" fmla="*/ 193 w 258"/>
                <a:gd name="T3" fmla="*/ 38 h 299"/>
                <a:gd name="T4" fmla="*/ 258 w 258"/>
                <a:gd name="T5" fmla="*/ 76 h 299"/>
                <a:gd name="T6" fmla="*/ 258 w 258"/>
                <a:gd name="T7" fmla="*/ 150 h 299"/>
                <a:gd name="T8" fmla="*/ 258 w 258"/>
                <a:gd name="T9" fmla="*/ 223 h 299"/>
                <a:gd name="T10" fmla="*/ 193 w 258"/>
                <a:gd name="T11" fmla="*/ 261 h 299"/>
                <a:gd name="T12" fmla="*/ 128 w 258"/>
                <a:gd name="T13" fmla="*/ 299 h 299"/>
                <a:gd name="T14" fmla="*/ 63 w 258"/>
                <a:gd name="T15" fmla="*/ 261 h 299"/>
                <a:gd name="T16" fmla="*/ 0 w 258"/>
                <a:gd name="T17" fmla="*/ 223 h 299"/>
                <a:gd name="T18" fmla="*/ 0 w 258"/>
                <a:gd name="T19" fmla="*/ 150 h 299"/>
                <a:gd name="T20" fmla="*/ 0 w 258"/>
                <a:gd name="T21" fmla="*/ 76 h 299"/>
                <a:gd name="T22" fmla="*/ 63 w 258"/>
                <a:gd name="T23" fmla="*/ 38 h 299"/>
                <a:gd name="T24" fmla="*/ 128 w 258"/>
                <a:gd name="T25" fmla="*/ 0 h 299"/>
                <a:gd name="T26" fmla="*/ 128 w 258"/>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99">
                  <a:moveTo>
                    <a:pt x="128" y="0"/>
                  </a:moveTo>
                  <a:lnTo>
                    <a:pt x="193" y="38"/>
                  </a:lnTo>
                  <a:lnTo>
                    <a:pt x="258" y="76"/>
                  </a:lnTo>
                  <a:lnTo>
                    <a:pt x="258" y="150"/>
                  </a:lnTo>
                  <a:lnTo>
                    <a:pt x="258" y="223"/>
                  </a:lnTo>
                  <a:lnTo>
                    <a:pt x="193" y="261"/>
                  </a:lnTo>
                  <a:lnTo>
                    <a:pt x="128" y="299"/>
                  </a:lnTo>
                  <a:lnTo>
                    <a:pt x="63" y="261"/>
                  </a:lnTo>
                  <a:lnTo>
                    <a:pt x="0" y="223"/>
                  </a:lnTo>
                  <a:lnTo>
                    <a:pt x="0" y="150"/>
                  </a:lnTo>
                  <a:lnTo>
                    <a:pt x="0" y="76"/>
                  </a:lnTo>
                  <a:lnTo>
                    <a:pt x="63" y="38"/>
                  </a:lnTo>
                  <a:lnTo>
                    <a:pt x="128" y="0"/>
                  </a:lnTo>
                  <a:lnTo>
                    <a:pt x="128" y="0"/>
                  </a:lnTo>
                  <a:close/>
                </a:path>
              </a:pathLst>
            </a:custGeom>
            <a:solidFill>
              <a:srgbClr val="139ECD"/>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9" name="Freeform 11"/>
            <p:cNvSpPr/>
            <p:nvPr/>
          </p:nvSpPr>
          <p:spPr bwMode="auto">
            <a:xfrm>
              <a:off x="4244105" y="3803540"/>
              <a:ext cx="390515" cy="421364"/>
            </a:xfrm>
            <a:custGeom>
              <a:avLst/>
              <a:gdLst>
                <a:gd name="T0" fmla="*/ 130 w 258"/>
                <a:gd name="T1" fmla="*/ 0 h 297"/>
                <a:gd name="T2" fmla="*/ 193 w 258"/>
                <a:gd name="T3" fmla="*/ 36 h 297"/>
                <a:gd name="T4" fmla="*/ 258 w 258"/>
                <a:gd name="T5" fmla="*/ 74 h 297"/>
                <a:gd name="T6" fmla="*/ 258 w 258"/>
                <a:gd name="T7" fmla="*/ 148 h 297"/>
                <a:gd name="T8" fmla="*/ 258 w 258"/>
                <a:gd name="T9" fmla="*/ 223 h 297"/>
                <a:gd name="T10" fmla="*/ 193 w 258"/>
                <a:gd name="T11" fmla="*/ 261 h 297"/>
                <a:gd name="T12" fmla="*/ 130 w 258"/>
                <a:gd name="T13" fmla="*/ 297 h 297"/>
                <a:gd name="T14" fmla="*/ 65 w 258"/>
                <a:gd name="T15" fmla="*/ 261 h 297"/>
                <a:gd name="T16" fmla="*/ 0 w 258"/>
                <a:gd name="T17" fmla="*/ 223 h 297"/>
                <a:gd name="T18" fmla="*/ 0 w 258"/>
                <a:gd name="T19" fmla="*/ 148 h 297"/>
                <a:gd name="T20" fmla="*/ 0 w 258"/>
                <a:gd name="T21" fmla="*/ 74 h 297"/>
                <a:gd name="T22" fmla="*/ 65 w 258"/>
                <a:gd name="T23" fmla="*/ 36 h 297"/>
                <a:gd name="T24" fmla="*/ 130 w 258"/>
                <a:gd name="T25" fmla="*/ 0 h 297"/>
                <a:gd name="T26" fmla="*/ 130 w 258"/>
                <a:gd name="T2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97">
                  <a:moveTo>
                    <a:pt x="130" y="0"/>
                  </a:moveTo>
                  <a:lnTo>
                    <a:pt x="193" y="36"/>
                  </a:lnTo>
                  <a:lnTo>
                    <a:pt x="258" y="74"/>
                  </a:lnTo>
                  <a:lnTo>
                    <a:pt x="258" y="148"/>
                  </a:lnTo>
                  <a:lnTo>
                    <a:pt x="258" y="223"/>
                  </a:lnTo>
                  <a:lnTo>
                    <a:pt x="193" y="261"/>
                  </a:lnTo>
                  <a:lnTo>
                    <a:pt x="130" y="297"/>
                  </a:lnTo>
                  <a:lnTo>
                    <a:pt x="65" y="261"/>
                  </a:lnTo>
                  <a:lnTo>
                    <a:pt x="0" y="223"/>
                  </a:lnTo>
                  <a:lnTo>
                    <a:pt x="0" y="148"/>
                  </a:lnTo>
                  <a:lnTo>
                    <a:pt x="0" y="74"/>
                  </a:lnTo>
                  <a:lnTo>
                    <a:pt x="65" y="36"/>
                  </a:lnTo>
                  <a:lnTo>
                    <a:pt x="130" y="0"/>
                  </a:lnTo>
                  <a:lnTo>
                    <a:pt x="130" y="0"/>
                  </a:lnTo>
                  <a:close/>
                </a:path>
              </a:pathLst>
            </a:custGeom>
            <a:solidFill>
              <a:srgbClr val="139ECD"/>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10" name="Freeform 13"/>
            <p:cNvSpPr/>
            <p:nvPr/>
          </p:nvSpPr>
          <p:spPr bwMode="auto">
            <a:xfrm>
              <a:off x="6367718" y="4480276"/>
              <a:ext cx="217962" cy="235510"/>
            </a:xfrm>
            <a:custGeom>
              <a:avLst/>
              <a:gdLst>
                <a:gd name="T0" fmla="*/ 72 w 144"/>
                <a:gd name="T1" fmla="*/ 0 h 166"/>
                <a:gd name="T2" fmla="*/ 108 w 144"/>
                <a:gd name="T3" fmla="*/ 22 h 166"/>
                <a:gd name="T4" fmla="*/ 144 w 144"/>
                <a:gd name="T5" fmla="*/ 42 h 166"/>
                <a:gd name="T6" fmla="*/ 144 w 144"/>
                <a:gd name="T7" fmla="*/ 83 h 166"/>
                <a:gd name="T8" fmla="*/ 144 w 144"/>
                <a:gd name="T9" fmla="*/ 124 h 166"/>
                <a:gd name="T10" fmla="*/ 108 w 144"/>
                <a:gd name="T11" fmla="*/ 144 h 166"/>
                <a:gd name="T12" fmla="*/ 72 w 144"/>
                <a:gd name="T13" fmla="*/ 166 h 166"/>
                <a:gd name="T14" fmla="*/ 36 w 144"/>
                <a:gd name="T15" fmla="*/ 144 h 166"/>
                <a:gd name="T16" fmla="*/ 0 w 144"/>
                <a:gd name="T17" fmla="*/ 124 h 166"/>
                <a:gd name="T18" fmla="*/ 0 w 144"/>
                <a:gd name="T19" fmla="*/ 83 h 166"/>
                <a:gd name="T20" fmla="*/ 0 w 144"/>
                <a:gd name="T21" fmla="*/ 42 h 166"/>
                <a:gd name="T22" fmla="*/ 36 w 144"/>
                <a:gd name="T23" fmla="*/ 22 h 166"/>
                <a:gd name="T24" fmla="*/ 72 w 144"/>
                <a:gd name="T25" fmla="*/ 0 h 166"/>
                <a:gd name="T26" fmla="*/ 72 w 144"/>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66">
                  <a:moveTo>
                    <a:pt x="72" y="0"/>
                  </a:moveTo>
                  <a:lnTo>
                    <a:pt x="108" y="22"/>
                  </a:lnTo>
                  <a:lnTo>
                    <a:pt x="144" y="42"/>
                  </a:lnTo>
                  <a:lnTo>
                    <a:pt x="144" y="83"/>
                  </a:lnTo>
                  <a:lnTo>
                    <a:pt x="144" y="124"/>
                  </a:lnTo>
                  <a:lnTo>
                    <a:pt x="108" y="144"/>
                  </a:lnTo>
                  <a:lnTo>
                    <a:pt x="72" y="166"/>
                  </a:lnTo>
                  <a:lnTo>
                    <a:pt x="36" y="144"/>
                  </a:lnTo>
                  <a:lnTo>
                    <a:pt x="0" y="124"/>
                  </a:lnTo>
                  <a:lnTo>
                    <a:pt x="0" y="83"/>
                  </a:lnTo>
                  <a:lnTo>
                    <a:pt x="0" y="42"/>
                  </a:lnTo>
                  <a:lnTo>
                    <a:pt x="36" y="22"/>
                  </a:lnTo>
                  <a:lnTo>
                    <a:pt x="72" y="0"/>
                  </a:lnTo>
                  <a:lnTo>
                    <a:pt x="72" y="0"/>
                  </a:lnTo>
                  <a:close/>
                </a:path>
              </a:pathLst>
            </a:custGeom>
            <a:solidFill>
              <a:srgbClr val="FFC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black"/>
                </a:solidFill>
                <a:effectLst/>
                <a:uLnTx/>
                <a:uFillTx/>
                <a:latin typeface="Arial"/>
                <a:ea typeface="Microsoft YaHei"/>
                <a:cs typeface="+mn-ea"/>
                <a:sym typeface="+mn-lt"/>
              </a:endParaRPr>
            </a:p>
          </p:txBody>
        </p:sp>
        <p:sp>
          <p:nvSpPr>
            <p:cNvPr id="11" name="Freeform 14"/>
            <p:cNvSpPr/>
            <p:nvPr/>
          </p:nvSpPr>
          <p:spPr bwMode="auto">
            <a:xfrm>
              <a:off x="4896477" y="3054448"/>
              <a:ext cx="214934" cy="235510"/>
            </a:xfrm>
            <a:custGeom>
              <a:avLst/>
              <a:gdLst>
                <a:gd name="T0" fmla="*/ 70 w 142"/>
                <a:gd name="T1" fmla="*/ 0 h 166"/>
                <a:gd name="T2" fmla="*/ 106 w 142"/>
                <a:gd name="T3" fmla="*/ 22 h 166"/>
                <a:gd name="T4" fmla="*/ 142 w 142"/>
                <a:gd name="T5" fmla="*/ 42 h 166"/>
                <a:gd name="T6" fmla="*/ 142 w 142"/>
                <a:gd name="T7" fmla="*/ 83 h 166"/>
                <a:gd name="T8" fmla="*/ 142 w 142"/>
                <a:gd name="T9" fmla="*/ 125 h 166"/>
                <a:gd name="T10" fmla="*/ 106 w 142"/>
                <a:gd name="T11" fmla="*/ 144 h 166"/>
                <a:gd name="T12" fmla="*/ 70 w 142"/>
                <a:gd name="T13" fmla="*/ 166 h 166"/>
                <a:gd name="T14" fmla="*/ 34 w 142"/>
                <a:gd name="T15" fmla="*/ 144 h 166"/>
                <a:gd name="T16" fmla="*/ 0 w 142"/>
                <a:gd name="T17" fmla="*/ 125 h 166"/>
                <a:gd name="T18" fmla="*/ 0 w 142"/>
                <a:gd name="T19" fmla="*/ 83 h 166"/>
                <a:gd name="T20" fmla="*/ 0 w 142"/>
                <a:gd name="T21" fmla="*/ 42 h 166"/>
                <a:gd name="T22" fmla="*/ 34 w 142"/>
                <a:gd name="T23" fmla="*/ 22 h 166"/>
                <a:gd name="T24" fmla="*/ 70 w 142"/>
                <a:gd name="T25" fmla="*/ 0 h 166"/>
                <a:gd name="T26" fmla="*/ 70 w 142"/>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6">
                  <a:moveTo>
                    <a:pt x="70" y="0"/>
                  </a:moveTo>
                  <a:lnTo>
                    <a:pt x="106" y="22"/>
                  </a:lnTo>
                  <a:lnTo>
                    <a:pt x="142" y="42"/>
                  </a:lnTo>
                  <a:lnTo>
                    <a:pt x="142" y="83"/>
                  </a:lnTo>
                  <a:lnTo>
                    <a:pt x="142" y="125"/>
                  </a:lnTo>
                  <a:lnTo>
                    <a:pt x="106" y="144"/>
                  </a:lnTo>
                  <a:lnTo>
                    <a:pt x="70" y="166"/>
                  </a:lnTo>
                  <a:lnTo>
                    <a:pt x="34" y="144"/>
                  </a:lnTo>
                  <a:lnTo>
                    <a:pt x="0" y="125"/>
                  </a:lnTo>
                  <a:lnTo>
                    <a:pt x="0" y="83"/>
                  </a:lnTo>
                  <a:lnTo>
                    <a:pt x="0" y="42"/>
                  </a:lnTo>
                  <a:lnTo>
                    <a:pt x="34" y="22"/>
                  </a:lnTo>
                  <a:lnTo>
                    <a:pt x="70" y="0"/>
                  </a:lnTo>
                  <a:lnTo>
                    <a:pt x="70" y="0"/>
                  </a:lnTo>
                  <a:close/>
                </a:path>
              </a:pathLst>
            </a:custGeom>
            <a:solidFill>
              <a:srgbClr val="6AE629"/>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12" name="Freeform 15"/>
            <p:cNvSpPr/>
            <p:nvPr/>
          </p:nvSpPr>
          <p:spPr bwMode="auto">
            <a:xfrm>
              <a:off x="5629070" y="2696927"/>
              <a:ext cx="214934" cy="232673"/>
            </a:xfrm>
            <a:custGeom>
              <a:avLst/>
              <a:gdLst>
                <a:gd name="T0" fmla="*/ 70 w 142"/>
                <a:gd name="T1" fmla="*/ 0 h 164"/>
                <a:gd name="T2" fmla="*/ 106 w 142"/>
                <a:gd name="T3" fmla="*/ 20 h 164"/>
                <a:gd name="T4" fmla="*/ 142 w 142"/>
                <a:gd name="T5" fmla="*/ 40 h 164"/>
                <a:gd name="T6" fmla="*/ 142 w 142"/>
                <a:gd name="T7" fmla="*/ 81 h 164"/>
                <a:gd name="T8" fmla="*/ 142 w 142"/>
                <a:gd name="T9" fmla="*/ 123 h 164"/>
                <a:gd name="T10" fmla="*/ 106 w 142"/>
                <a:gd name="T11" fmla="*/ 143 h 164"/>
                <a:gd name="T12" fmla="*/ 70 w 142"/>
                <a:gd name="T13" fmla="*/ 164 h 164"/>
                <a:gd name="T14" fmla="*/ 36 w 142"/>
                <a:gd name="T15" fmla="*/ 143 h 164"/>
                <a:gd name="T16" fmla="*/ 0 w 142"/>
                <a:gd name="T17" fmla="*/ 123 h 164"/>
                <a:gd name="T18" fmla="*/ 0 w 142"/>
                <a:gd name="T19" fmla="*/ 81 h 164"/>
                <a:gd name="T20" fmla="*/ 0 w 142"/>
                <a:gd name="T21" fmla="*/ 40 h 164"/>
                <a:gd name="T22" fmla="*/ 36 w 142"/>
                <a:gd name="T23" fmla="*/ 20 h 164"/>
                <a:gd name="T24" fmla="*/ 70 w 142"/>
                <a:gd name="T25" fmla="*/ 0 h 164"/>
                <a:gd name="T26" fmla="*/ 70 w 142"/>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4">
                  <a:moveTo>
                    <a:pt x="70" y="0"/>
                  </a:moveTo>
                  <a:lnTo>
                    <a:pt x="106" y="20"/>
                  </a:lnTo>
                  <a:lnTo>
                    <a:pt x="142" y="40"/>
                  </a:lnTo>
                  <a:lnTo>
                    <a:pt x="142" y="81"/>
                  </a:lnTo>
                  <a:lnTo>
                    <a:pt x="142" y="123"/>
                  </a:lnTo>
                  <a:lnTo>
                    <a:pt x="106" y="143"/>
                  </a:lnTo>
                  <a:lnTo>
                    <a:pt x="70" y="164"/>
                  </a:lnTo>
                  <a:lnTo>
                    <a:pt x="36" y="143"/>
                  </a:lnTo>
                  <a:lnTo>
                    <a:pt x="0" y="123"/>
                  </a:lnTo>
                  <a:lnTo>
                    <a:pt x="0" y="81"/>
                  </a:lnTo>
                  <a:lnTo>
                    <a:pt x="0" y="40"/>
                  </a:lnTo>
                  <a:lnTo>
                    <a:pt x="36" y="20"/>
                  </a:lnTo>
                  <a:lnTo>
                    <a:pt x="70" y="0"/>
                  </a:lnTo>
                  <a:lnTo>
                    <a:pt x="70" y="0"/>
                  </a:lnTo>
                  <a:close/>
                </a:path>
              </a:pathLst>
            </a:custGeom>
            <a:solidFill>
              <a:srgbClr val="7E7E7D"/>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13" name="Freeform 16"/>
            <p:cNvSpPr/>
            <p:nvPr/>
          </p:nvSpPr>
          <p:spPr bwMode="auto">
            <a:xfrm>
              <a:off x="6061966" y="3908526"/>
              <a:ext cx="216448" cy="232673"/>
            </a:xfrm>
            <a:custGeom>
              <a:avLst/>
              <a:gdLst>
                <a:gd name="T0" fmla="*/ 72 w 143"/>
                <a:gd name="T1" fmla="*/ 0 h 164"/>
                <a:gd name="T2" fmla="*/ 108 w 143"/>
                <a:gd name="T3" fmla="*/ 20 h 164"/>
                <a:gd name="T4" fmla="*/ 143 w 143"/>
                <a:gd name="T5" fmla="*/ 39 h 164"/>
                <a:gd name="T6" fmla="*/ 143 w 143"/>
                <a:gd name="T7" fmla="*/ 81 h 164"/>
                <a:gd name="T8" fmla="*/ 143 w 143"/>
                <a:gd name="T9" fmla="*/ 122 h 164"/>
                <a:gd name="T10" fmla="*/ 108 w 143"/>
                <a:gd name="T11" fmla="*/ 144 h 164"/>
                <a:gd name="T12" fmla="*/ 72 w 143"/>
                <a:gd name="T13" fmla="*/ 164 h 164"/>
                <a:gd name="T14" fmla="*/ 36 w 143"/>
                <a:gd name="T15" fmla="*/ 144 h 164"/>
                <a:gd name="T16" fmla="*/ 0 w 143"/>
                <a:gd name="T17" fmla="*/ 122 h 164"/>
                <a:gd name="T18" fmla="*/ 0 w 143"/>
                <a:gd name="T19" fmla="*/ 81 h 164"/>
                <a:gd name="T20" fmla="*/ 0 w 143"/>
                <a:gd name="T21" fmla="*/ 39 h 164"/>
                <a:gd name="T22" fmla="*/ 36 w 143"/>
                <a:gd name="T23" fmla="*/ 20 h 164"/>
                <a:gd name="T24" fmla="*/ 72 w 143"/>
                <a:gd name="T25" fmla="*/ 0 h 164"/>
                <a:gd name="T26" fmla="*/ 72 w 143"/>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 h="164">
                  <a:moveTo>
                    <a:pt x="72" y="0"/>
                  </a:moveTo>
                  <a:lnTo>
                    <a:pt x="108" y="20"/>
                  </a:lnTo>
                  <a:lnTo>
                    <a:pt x="143" y="39"/>
                  </a:lnTo>
                  <a:lnTo>
                    <a:pt x="143" y="81"/>
                  </a:lnTo>
                  <a:lnTo>
                    <a:pt x="143" y="122"/>
                  </a:lnTo>
                  <a:lnTo>
                    <a:pt x="108" y="144"/>
                  </a:lnTo>
                  <a:lnTo>
                    <a:pt x="72" y="164"/>
                  </a:lnTo>
                  <a:lnTo>
                    <a:pt x="36" y="144"/>
                  </a:lnTo>
                  <a:lnTo>
                    <a:pt x="0" y="122"/>
                  </a:lnTo>
                  <a:lnTo>
                    <a:pt x="0" y="81"/>
                  </a:lnTo>
                  <a:lnTo>
                    <a:pt x="0" y="39"/>
                  </a:lnTo>
                  <a:lnTo>
                    <a:pt x="36" y="20"/>
                  </a:lnTo>
                  <a:lnTo>
                    <a:pt x="72" y="0"/>
                  </a:lnTo>
                  <a:lnTo>
                    <a:pt x="72" y="0"/>
                  </a:lnTo>
                  <a:close/>
                </a:path>
              </a:pathLst>
            </a:custGeom>
            <a:solidFill>
              <a:srgbClr val="7E7E7D"/>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14" name="Freeform 17"/>
            <p:cNvSpPr/>
            <p:nvPr/>
          </p:nvSpPr>
          <p:spPr bwMode="auto">
            <a:xfrm>
              <a:off x="4778415" y="3688623"/>
              <a:ext cx="214934" cy="235510"/>
            </a:xfrm>
            <a:custGeom>
              <a:avLst/>
              <a:gdLst>
                <a:gd name="T0" fmla="*/ 70 w 142"/>
                <a:gd name="T1" fmla="*/ 0 h 166"/>
                <a:gd name="T2" fmla="*/ 106 w 142"/>
                <a:gd name="T3" fmla="*/ 22 h 166"/>
                <a:gd name="T4" fmla="*/ 142 w 142"/>
                <a:gd name="T5" fmla="*/ 41 h 166"/>
                <a:gd name="T6" fmla="*/ 142 w 142"/>
                <a:gd name="T7" fmla="*/ 83 h 166"/>
                <a:gd name="T8" fmla="*/ 142 w 142"/>
                <a:gd name="T9" fmla="*/ 124 h 166"/>
                <a:gd name="T10" fmla="*/ 106 w 142"/>
                <a:gd name="T11" fmla="*/ 144 h 166"/>
                <a:gd name="T12" fmla="*/ 70 w 142"/>
                <a:gd name="T13" fmla="*/ 166 h 166"/>
                <a:gd name="T14" fmla="*/ 34 w 142"/>
                <a:gd name="T15" fmla="*/ 144 h 166"/>
                <a:gd name="T16" fmla="*/ 0 w 142"/>
                <a:gd name="T17" fmla="*/ 124 h 166"/>
                <a:gd name="T18" fmla="*/ 0 w 142"/>
                <a:gd name="T19" fmla="*/ 83 h 166"/>
                <a:gd name="T20" fmla="*/ 0 w 142"/>
                <a:gd name="T21" fmla="*/ 41 h 166"/>
                <a:gd name="T22" fmla="*/ 34 w 142"/>
                <a:gd name="T23" fmla="*/ 22 h 166"/>
                <a:gd name="T24" fmla="*/ 70 w 142"/>
                <a:gd name="T25" fmla="*/ 0 h 166"/>
                <a:gd name="T26" fmla="*/ 70 w 142"/>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6">
                  <a:moveTo>
                    <a:pt x="70" y="0"/>
                  </a:moveTo>
                  <a:lnTo>
                    <a:pt x="106" y="22"/>
                  </a:lnTo>
                  <a:lnTo>
                    <a:pt x="142" y="41"/>
                  </a:lnTo>
                  <a:lnTo>
                    <a:pt x="142" y="83"/>
                  </a:lnTo>
                  <a:lnTo>
                    <a:pt x="142" y="124"/>
                  </a:lnTo>
                  <a:lnTo>
                    <a:pt x="106" y="144"/>
                  </a:lnTo>
                  <a:lnTo>
                    <a:pt x="70" y="166"/>
                  </a:lnTo>
                  <a:lnTo>
                    <a:pt x="34" y="144"/>
                  </a:lnTo>
                  <a:lnTo>
                    <a:pt x="0" y="124"/>
                  </a:lnTo>
                  <a:lnTo>
                    <a:pt x="0" y="83"/>
                  </a:lnTo>
                  <a:lnTo>
                    <a:pt x="0" y="41"/>
                  </a:lnTo>
                  <a:lnTo>
                    <a:pt x="34" y="22"/>
                  </a:lnTo>
                  <a:lnTo>
                    <a:pt x="70" y="0"/>
                  </a:lnTo>
                  <a:lnTo>
                    <a:pt x="70" y="0"/>
                  </a:lnTo>
                  <a:close/>
                </a:path>
              </a:pathLst>
            </a:custGeom>
            <a:solidFill>
              <a:schemeClr val="bg1">
                <a:lumMod val="5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15" name="Freeform 18"/>
            <p:cNvSpPr/>
            <p:nvPr/>
          </p:nvSpPr>
          <p:spPr bwMode="auto">
            <a:xfrm>
              <a:off x="6826346" y="3146666"/>
              <a:ext cx="217962" cy="235510"/>
            </a:xfrm>
            <a:custGeom>
              <a:avLst/>
              <a:gdLst>
                <a:gd name="T0" fmla="*/ 72 w 144"/>
                <a:gd name="T1" fmla="*/ 0 h 166"/>
                <a:gd name="T2" fmla="*/ 108 w 144"/>
                <a:gd name="T3" fmla="*/ 22 h 166"/>
                <a:gd name="T4" fmla="*/ 144 w 144"/>
                <a:gd name="T5" fmla="*/ 42 h 166"/>
                <a:gd name="T6" fmla="*/ 144 w 144"/>
                <a:gd name="T7" fmla="*/ 83 h 166"/>
                <a:gd name="T8" fmla="*/ 144 w 144"/>
                <a:gd name="T9" fmla="*/ 125 h 166"/>
                <a:gd name="T10" fmla="*/ 108 w 144"/>
                <a:gd name="T11" fmla="*/ 144 h 166"/>
                <a:gd name="T12" fmla="*/ 72 w 144"/>
                <a:gd name="T13" fmla="*/ 166 h 166"/>
                <a:gd name="T14" fmla="*/ 36 w 144"/>
                <a:gd name="T15" fmla="*/ 144 h 166"/>
                <a:gd name="T16" fmla="*/ 0 w 144"/>
                <a:gd name="T17" fmla="*/ 125 h 166"/>
                <a:gd name="T18" fmla="*/ 0 w 144"/>
                <a:gd name="T19" fmla="*/ 83 h 166"/>
                <a:gd name="T20" fmla="*/ 0 w 144"/>
                <a:gd name="T21" fmla="*/ 42 h 166"/>
                <a:gd name="T22" fmla="*/ 36 w 144"/>
                <a:gd name="T23" fmla="*/ 22 h 166"/>
                <a:gd name="T24" fmla="*/ 72 w 144"/>
                <a:gd name="T25" fmla="*/ 0 h 166"/>
                <a:gd name="T26" fmla="*/ 72 w 144"/>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66">
                  <a:moveTo>
                    <a:pt x="72" y="0"/>
                  </a:moveTo>
                  <a:lnTo>
                    <a:pt x="108" y="22"/>
                  </a:lnTo>
                  <a:lnTo>
                    <a:pt x="144" y="42"/>
                  </a:lnTo>
                  <a:lnTo>
                    <a:pt x="144" y="83"/>
                  </a:lnTo>
                  <a:lnTo>
                    <a:pt x="144" y="125"/>
                  </a:lnTo>
                  <a:lnTo>
                    <a:pt x="108" y="144"/>
                  </a:lnTo>
                  <a:lnTo>
                    <a:pt x="72" y="166"/>
                  </a:lnTo>
                  <a:lnTo>
                    <a:pt x="36" y="144"/>
                  </a:lnTo>
                  <a:lnTo>
                    <a:pt x="0" y="125"/>
                  </a:lnTo>
                  <a:lnTo>
                    <a:pt x="0" y="83"/>
                  </a:lnTo>
                  <a:lnTo>
                    <a:pt x="0" y="42"/>
                  </a:lnTo>
                  <a:lnTo>
                    <a:pt x="36" y="22"/>
                  </a:lnTo>
                  <a:lnTo>
                    <a:pt x="72" y="0"/>
                  </a:lnTo>
                  <a:lnTo>
                    <a:pt x="72" y="0"/>
                  </a:lnTo>
                  <a:close/>
                </a:path>
              </a:pathLst>
            </a:custGeom>
            <a:solidFill>
              <a:srgbClr val="6AE629"/>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16" name="Freeform 19"/>
            <p:cNvSpPr/>
            <p:nvPr/>
          </p:nvSpPr>
          <p:spPr bwMode="auto">
            <a:xfrm>
              <a:off x="5346023" y="4142617"/>
              <a:ext cx="214934" cy="235510"/>
            </a:xfrm>
            <a:custGeom>
              <a:avLst/>
              <a:gdLst>
                <a:gd name="T0" fmla="*/ 72 w 142"/>
                <a:gd name="T1" fmla="*/ 0 h 166"/>
                <a:gd name="T2" fmla="*/ 108 w 142"/>
                <a:gd name="T3" fmla="*/ 22 h 166"/>
                <a:gd name="T4" fmla="*/ 142 w 142"/>
                <a:gd name="T5" fmla="*/ 42 h 166"/>
                <a:gd name="T6" fmla="*/ 142 w 142"/>
                <a:gd name="T7" fmla="*/ 83 h 166"/>
                <a:gd name="T8" fmla="*/ 142 w 142"/>
                <a:gd name="T9" fmla="*/ 125 h 166"/>
                <a:gd name="T10" fmla="*/ 108 w 142"/>
                <a:gd name="T11" fmla="*/ 145 h 166"/>
                <a:gd name="T12" fmla="*/ 72 w 142"/>
                <a:gd name="T13" fmla="*/ 166 h 166"/>
                <a:gd name="T14" fmla="*/ 36 w 142"/>
                <a:gd name="T15" fmla="*/ 145 h 166"/>
                <a:gd name="T16" fmla="*/ 0 w 142"/>
                <a:gd name="T17" fmla="*/ 125 h 166"/>
                <a:gd name="T18" fmla="*/ 0 w 142"/>
                <a:gd name="T19" fmla="*/ 83 h 166"/>
                <a:gd name="T20" fmla="*/ 0 w 142"/>
                <a:gd name="T21" fmla="*/ 42 h 166"/>
                <a:gd name="T22" fmla="*/ 36 w 142"/>
                <a:gd name="T23" fmla="*/ 22 h 166"/>
                <a:gd name="T24" fmla="*/ 72 w 142"/>
                <a:gd name="T25" fmla="*/ 0 h 166"/>
                <a:gd name="T26" fmla="*/ 72 w 142"/>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6">
                  <a:moveTo>
                    <a:pt x="72" y="0"/>
                  </a:moveTo>
                  <a:lnTo>
                    <a:pt x="108" y="22"/>
                  </a:lnTo>
                  <a:lnTo>
                    <a:pt x="142" y="42"/>
                  </a:lnTo>
                  <a:lnTo>
                    <a:pt x="142" y="83"/>
                  </a:lnTo>
                  <a:lnTo>
                    <a:pt x="142" y="125"/>
                  </a:lnTo>
                  <a:lnTo>
                    <a:pt x="108" y="145"/>
                  </a:lnTo>
                  <a:lnTo>
                    <a:pt x="72" y="166"/>
                  </a:lnTo>
                  <a:lnTo>
                    <a:pt x="36" y="145"/>
                  </a:lnTo>
                  <a:lnTo>
                    <a:pt x="0" y="125"/>
                  </a:lnTo>
                  <a:lnTo>
                    <a:pt x="0" y="83"/>
                  </a:lnTo>
                  <a:lnTo>
                    <a:pt x="0" y="42"/>
                  </a:lnTo>
                  <a:lnTo>
                    <a:pt x="36" y="22"/>
                  </a:lnTo>
                  <a:lnTo>
                    <a:pt x="72" y="0"/>
                  </a:lnTo>
                  <a:lnTo>
                    <a:pt x="72" y="0"/>
                  </a:lnTo>
                  <a:close/>
                </a:path>
              </a:pathLst>
            </a:custGeom>
            <a:solidFill>
              <a:srgbClr val="92D05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17" name="Freeform 20"/>
            <p:cNvSpPr/>
            <p:nvPr/>
          </p:nvSpPr>
          <p:spPr bwMode="auto">
            <a:xfrm>
              <a:off x="5965095" y="3206253"/>
              <a:ext cx="214934" cy="234091"/>
            </a:xfrm>
            <a:custGeom>
              <a:avLst/>
              <a:gdLst>
                <a:gd name="T0" fmla="*/ 72 w 142"/>
                <a:gd name="T1" fmla="*/ 0 h 165"/>
                <a:gd name="T2" fmla="*/ 108 w 142"/>
                <a:gd name="T3" fmla="*/ 21 h 165"/>
                <a:gd name="T4" fmla="*/ 142 w 142"/>
                <a:gd name="T5" fmla="*/ 41 h 165"/>
                <a:gd name="T6" fmla="*/ 142 w 142"/>
                <a:gd name="T7" fmla="*/ 83 h 165"/>
                <a:gd name="T8" fmla="*/ 142 w 142"/>
                <a:gd name="T9" fmla="*/ 124 h 165"/>
                <a:gd name="T10" fmla="*/ 108 w 142"/>
                <a:gd name="T11" fmla="*/ 144 h 165"/>
                <a:gd name="T12" fmla="*/ 72 w 142"/>
                <a:gd name="T13" fmla="*/ 165 h 165"/>
                <a:gd name="T14" fmla="*/ 36 w 142"/>
                <a:gd name="T15" fmla="*/ 144 h 165"/>
                <a:gd name="T16" fmla="*/ 0 w 142"/>
                <a:gd name="T17" fmla="*/ 124 h 165"/>
                <a:gd name="T18" fmla="*/ 0 w 142"/>
                <a:gd name="T19" fmla="*/ 83 h 165"/>
                <a:gd name="T20" fmla="*/ 0 w 142"/>
                <a:gd name="T21" fmla="*/ 41 h 165"/>
                <a:gd name="T22" fmla="*/ 36 w 142"/>
                <a:gd name="T23" fmla="*/ 21 h 165"/>
                <a:gd name="T24" fmla="*/ 72 w 142"/>
                <a:gd name="T25" fmla="*/ 0 h 165"/>
                <a:gd name="T26" fmla="*/ 72 w 142"/>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5">
                  <a:moveTo>
                    <a:pt x="72" y="0"/>
                  </a:moveTo>
                  <a:lnTo>
                    <a:pt x="108" y="21"/>
                  </a:lnTo>
                  <a:lnTo>
                    <a:pt x="142" y="41"/>
                  </a:lnTo>
                  <a:lnTo>
                    <a:pt x="142" y="83"/>
                  </a:lnTo>
                  <a:lnTo>
                    <a:pt x="142" y="124"/>
                  </a:lnTo>
                  <a:lnTo>
                    <a:pt x="108" y="144"/>
                  </a:lnTo>
                  <a:lnTo>
                    <a:pt x="72" y="165"/>
                  </a:lnTo>
                  <a:lnTo>
                    <a:pt x="36" y="144"/>
                  </a:lnTo>
                  <a:lnTo>
                    <a:pt x="0" y="124"/>
                  </a:lnTo>
                  <a:lnTo>
                    <a:pt x="0" y="83"/>
                  </a:lnTo>
                  <a:lnTo>
                    <a:pt x="0" y="41"/>
                  </a:lnTo>
                  <a:lnTo>
                    <a:pt x="36" y="21"/>
                  </a:lnTo>
                  <a:lnTo>
                    <a:pt x="72" y="0"/>
                  </a:lnTo>
                  <a:lnTo>
                    <a:pt x="72" y="0"/>
                  </a:lnTo>
                  <a:close/>
                </a:path>
              </a:pathLst>
            </a:custGeom>
            <a:solidFill>
              <a:srgbClr val="EBAC07"/>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18" name="Freeform 6"/>
            <p:cNvSpPr/>
            <p:nvPr/>
          </p:nvSpPr>
          <p:spPr bwMode="auto">
            <a:xfrm>
              <a:off x="5079625" y="1716582"/>
              <a:ext cx="389001" cy="424202"/>
            </a:xfrm>
            <a:custGeom>
              <a:avLst/>
              <a:gdLst>
                <a:gd name="T0" fmla="*/ 128 w 257"/>
                <a:gd name="T1" fmla="*/ 0 h 299"/>
                <a:gd name="T2" fmla="*/ 192 w 257"/>
                <a:gd name="T3" fmla="*/ 38 h 299"/>
                <a:gd name="T4" fmla="*/ 257 w 257"/>
                <a:gd name="T5" fmla="*/ 76 h 299"/>
                <a:gd name="T6" fmla="*/ 257 w 257"/>
                <a:gd name="T7" fmla="*/ 150 h 299"/>
                <a:gd name="T8" fmla="*/ 257 w 257"/>
                <a:gd name="T9" fmla="*/ 224 h 299"/>
                <a:gd name="T10" fmla="*/ 192 w 257"/>
                <a:gd name="T11" fmla="*/ 261 h 299"/>
                <a:gd name="T12" fmla="*/ 128 w 257"/>
                <a:gd name="T13" fmla="*/ 299 h 299"/>
                <a:gd name="T14" fmla="*/ 63 w 257"/>
                <a:gd name="T15" fmla="*/ 261 h 299"/>
                <a:gd name="T16" fmla="*/ 0 w 257"/>
                <a:gd name="T17" fmla="*/ 224 h 299"/>
                <a:gd name="T18" fmla="*/ 0 w 257"/>
                <a:gd name="T19" fmla="*/ 150 h 299"/>
                <a:gd name="T20" fmla="*/ 0 w 257"/>
                <a:gd name="T21" fmla="*/ 76 h 299"/>
                <a:gd name="T22" fmla="*/ 63 w 257"/>
                <a:gd name="T23" fmla="*/ 38 h 299"/>
                <a:gd name="T24" fmla="*/ 128 w 257"/>
                <a:gd name="T25" fmla="*/ 0 h 299"/>
                <a:gd name="T26" fmla="*/ 128 w 257"/>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99">
                  <a:moveTo>
                    <a:pt x="128" y="0"/>
                  </a:moveTo>
                  <a:lnTo>
                    <a:pt x="192" y="38"/>
                  </a:lnTo>
                  <a:lnTo>
                    <a:pt x="257" y="76"/>
                  </a:lnTo>
                  <a:lnTo>
                    <a:pt x="257" y="150"/>
                  </a:lnTo>
                  <a:lnTo>
                    <a:pt x="257" y="224"/>
                  </a:lnTo>
                  <a:lnTo>
                    <a:pt x="192" y="261"/>
                  </a:lnTo>
                  <a:lnTo>
                    <a:pt x="128" y="299"/>
                  </a:lnTo>
                  <a:lnTo>
                    <a:pt x="63" y="261"/>
                  </a:lnTo>
                  <a:lnTo>
                    <a:pt x="0" y="224"/>
                  </a:lnTo>
                  <a:lnTo>
                    <a:pt x="0" y="150"/>
                  </a:lnTo>
                  <a:lnTo>
                    <a:pt x="0" y="76"/>
                  </a:lnTo>
                  <a:lnTo>
                    <a:pt x="63" y="38"/>
                  </a:lnTo>
                  <a:lnTo>
                    <a:pt x="128" y="0"/>
                  </a:lnTo>
                  <a:lnTo>
                    <a:pt x="128" y="0"/>
                  </a:lnTo>
                  <a:close/>
                </a:path>
              </a:pathLst>
            </a:custGeom>
            <a:solidFill>
              <a:srgbClr val="1CBB9F"/>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19" name="Freeform 12"/>
            <p:cNvSpPr/>
            <p:nvPr/>
          </p:nvSpPr>
          <p:spPr bwMode="auto">
            <a:xfrm>
              <a:off x="6449453" y="2631666"/>
              <a:ext cx="390515" cy="421364"/>
            </a:xfrm>
            <a:custGeom>
              <a:avLst/>
              <a:gdLst>
                <a:gd name="T0" fmla="*/ 130 w 258"/>
                <a:gd name="T1" fmla="*/ 0 h 297"/>
                <a:gd name="T2" fmla="*/ 195 w 258"/>
                <a:gd name="T3" fmla="*/ 36 h 297"/>
                <a:gd name="T4" fmla="*/ 258 w 258"/>
                <a:gd name="T5" fmla="*/ 73 h 297"/>
                <a:gd name="T6" fmla="*/ 258 w 258"/>
                <a:gd name="T7" fmla="*/ 147 h 297"/>
                <a:gd name="T8" fmla="*/ 258 w 258"/>
                <a:gd name="T9" fmla="*/ 223 h 297"/>
                <a:gd name="T10" fmla="*/ 195 w 258"/>
                <a:gd name="T11" fmla="*/ 259 h 297"/>
                <a:gd name="T12" fmla="*/ 130 w 258"/>
                <a:gd name="T13" fmla="*/ 297 h 297"/>
                <a:gd name="T14" fmla="*/ 65 w 258"/>
                <a:gd name="T15" fmla="*/ 259 h 297"/>
                <a:gd name="T16" fmla="*/ 0 w 258"/>
                <a:gd name="T17" fmla="*/ 223 h 297"/>
                <a:gd name="T18" fmla="*/ 0 w 258"/>
                <a:gd name="T19" fmla="*/ 147 h 297"/>
                <a:gd name="T20" fmla="*/ 0 w 258"/>
                <a:gd name="T21" fmla="*/ 73 h 297"/>
                <a:gd name="T22" fmla="*/ 65 w 258"/>
                <a:gd name="T23" fmla="*/ 36 h 297"/>
                <a:gd name="T24" fmla="*/ 130 w 258"/>
                <a:gd name="T25" fmla="*/ 0 h 297"/>
                <a:gd name="T26" fmla="*/ 130 w 258"/>
                <a:gd name="T2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97">
                  <a:moveTo>
                    <a:pt x="130" y="0"/>
                  </a:moveTo>
                  <a:lnTo>
                    <a:pt x="195" y="36"/>
                  </a:lnTo>
                  <a:lnTo>
                    <a:pt x="258" y="73"/>
                  </a:lnTo>
                  <a:lnTo>
                    <a:pt x="258" y="147"/>
                  </a:lnTo>
                  <a:lnTo>
                    <a:pt x="258" y="223"/>
                  </a:lnTo>
                  <a:lnTo>
                    <a:pt x="195" y="259"/>
                  </a:lnTo>
                  <a:lnTo>
                    <a:pt x="130" y="297"/>
                  </a:lnTo>
                  <a:lnTo>
                    <a:pt x="65" y="259"/>
                  </a:lnTo>
                  <a:lnTo>
                    <a:pt x="0" y="223"/>
                  </a:lnTo>
                  <a:lnTo>
                    <a:pt x="0" y="147"/>
                  </a:lnTo>
                  <a:lnTo>
                    <a:pt x="0" y="73"/>
                  </a:lnTo>
                  <a:lnTo>
                    <a:pt x="65" y="36"/>
                  </a:lnTo>
                  <a:lnTo>
                    <a:pt x="130" y="0"/>
                  </a:lnTo>
                  <a:lnTo>
                    <a:pt x="130" y="0"/>
                  </a:lnTo>
                  <a:close/>
                </a:path>
              </a:pathLst>
            </a:custGeom>
            <a:solidFill>
              <a:srgbClr val="139ECD"/>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grpSp>
      <p:grpSp>
        <p:nvGrpSpPr>
          <p:cNvPr id="32" name="Group 31">
            <a:extLst>
              <a:ext uri="{FF2B5EF4-FFF2-40B4-BE49-F238E27FC236}">
                <a16:creationId xmlns:a16="http://schemas.microsoft.com/office/drawing/2014/main" xmlns="" id="{11FCEEBA-DEEF-4E8D-B6B6-3EE2D9A30870}"/>
              </a:ext>
            </a:extLst>
          </p:cNvPr>
          <p:cNvGrpSpPr/>
          <p:nvPr/>
        </p:nvGrpSpPr>
        <p:grpSpPr>
          <a:xfrm>
            <a:off x="1493677" y="482761"/>
            <a:ext cx="6831173" cy="601187"/>
            <a:chOff x="2873170" y="270495"/>
            <a:chExt cx="8532550" cy="801583"/>
          </a:xfrm>
        </p:grpSpPr>
        <p:sp>
          <p:nvSpPr>
            <p:cNvPr id="33" name="îṥḷíďê">
              <a:extLst>
                <a:ext uri="{FF2B5EF4-FFF2-40B4-BE49-F238E27FC236}">
                  <a16:creationId xmlns:a16="http://schemas.microsoft.com/office/drawing/2014/main" xmlns="" id="{BC42153F-0DD8-4E0E-8371-AB70FB2F471F}"/>
                </a:ext>
              </a:extLst>
            </p:cNvPr>
            <p:cNvSpPr/>
            <p:nvPr/>
          </p:nvSpPr>
          <p:spPr bwMode="auto">
            <a:xfrm>
              <a:off x="2873170" y="270496"/>
              <a:ext cx="8412586" cy="801582"/>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endParaRPr>
            </a:p>
          </p:txBody>
        </p:sp>
        <p:sp>
          <p:nvSpPr>
            <p:cNvPr id="34" name="Google Shape;5317;p41">
              <a:extLst>
                <a:ext uri="{FF2B5EF4-FFF2-40B4-BE49-F238E27FC236}">
                  <a16:creationId xmlns:a16="http://schemas.microsoft.com/office/drawing/2014/main" xmlns="" id="{A2FBF25D-472C-4C01-9F52-9C3221CD6376}"/>
                </a:ext>
              </a:extLst>
            </p:cNvPr>
            <p:cNvSpPr txBox="1">
              <a:spLocks/>
            </p:cNvSpPr>
            <p:nvPr/>
          </p:nvSpPr>
          <p:spPr>
            <a:xfrm>
              <a:off x="3150703" y="270495"/>
              <a:ext cx="8255017" cy="783608"/>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000" b="1" i="0" u="none" strike="noStrike" kern="1200" cap="none" spc="0" normalizeH="0" baseline="0" noProof="0" dirty="0">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Chia </a:t>
              </a:r>
              <a:r>
                <a:rPr kumimoji="0" lang="en-US" sz="3000" b="1" i="0" u="none" strike="noStrike" kern="1200" cap="none" spc="0" normalizeH="0" baseline="0" noProof="0" dirty="0" err="1">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sẻ</a:t>
              </a:r>
              <a:r>
                <a:rPr kumimoji="0" lang="en-US" sz="3000" b="1" i="0" u="none" strike="noStrike" kern="1200" cap="none" spc="0" normalizeH="0" baseline="0" noProof="0" dirty="0">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một</a:t>
              </a:r>
              <a:r>
                <a:rPr kumimoji="0" lang="en-US" sz="3000" b="1" i="0" u="none" strike="noStrike" kern="1200" cap="none" spc="0" normalizeH="0" baseline="0" noProof="0" dirty="0">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mẩu</a:t>
              </a:r>
              <a:r>
                <a:rPr kumimoji="0" lang="en-US" sz="3000" b="1" i="0" u="none" strike="noStrike" kern="1200" cap="none" spc="0" normalizeH="0" baseline="0" noProof="0" dirty="0">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truyện</a:t>
              </a:r>
              <a:r>
                <a:rPr kumimoji="0" lang="en-US" sz="3000" b="1" i="0" u="none" strike="noStrike" kern="1200" cap="none" spc="0" normalizeH="0" baseline="0" noProof="0" dirty="0">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về</a:t>
              </a:r>
              <a:r>
                <a:rPr kumimoji="0" lang="en-US" sz="3000" b="1" i="0" u="none" strike="noStrike" kern="1200" cap="none" spc="0" normalizeH="0" baseline="0" noProof="0" dirty="0">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nhà</a:t>
              </a:r>
              <a:r>
                <a:rPr kumimoji="0" lang="en-US" sz="3000" b="1" i="0" u="none" strike="noStrike" kern="1200" cap="none" spc="0" normalizeH="0" baseline="0" noProof="0" dirty="0">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trường</a:t>
              </a:r>
              <a:r>
                <a:rPr kumimoji="0" lang="en-US" sz="3000" b="1" i="0" u="none" strike="noStrike" kern="1200" cap="none" spc="0" normalizeH="0" baseline="0" noProof="0" dirty="0">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 </a:t>
              </a:r>
            </a:p>
          </p:txBody>
        </p:sp>
      </p:grpSp>
      <p:grpSp>
        <p:nvGrpSpPr>
          <p:cNvPr id="22" name="Group 21">
            <a:extLst>
              <a:ext uri="{FF2B5EF4-FFF2-40B4-BE49-F238E27FC236}">
                <a16:creationId xmlns:a16="http://schemas.microsoft.com/office/drawing/2014/main" xmlns="" id="{4F3C3889-AA4A-48EE-8C53-F7FCE20278B3}"/>
              </a:ext>
            </a:extLst>
          </p:cNvPr>
          <p:cNvGrpSpPr/>
          <p:nvPr/>
        </p:nvGrpSpPr>
        <p:grpSpPr>
          <a:xfrm>
            <a:off x="6103036" y="1558903"/>
            <a:ext cx="1870097" cy="1870097"/>
            <a:chOff x="3956262" y="2062474"/>
            <a:chExt cx="1870097" cy="1870097"/>
          </a:xfrm>
        </p:grpSpPr>
        <p:sp>
          <p:nvSpPr>
            <p:cNvPr id="35" name="Oval 34">
              <a:extLst>
                <a:ext uri="{FF2B5EF4-FFF2-40B4-BE49-F238E27FC236}">
                  <a16:creationId xmlns:a16="http://schemas.microsoft.com/office/drawing/2014/main" xmlns="" id="{CBAA2935-08F7-4A27-8E63-1CCFE0039BBA}"/>
                </a:ext>
              </a:extLst>
            </p:cNvPr>
            <p:cNvSpPr/>
            <p:nvPr/>
          </p:nvSpPr>
          <p:spPr>
            <a:xfrm>
              <a:off x="3956262" y="2062474"/>
              <a:ext cx="1870097" cy="1870097"/>
            </a:xfrm>
            <a:prstGeom prst="ellipse">
              <a:avLst/>
            </a:prstGeom>
            <a:solidFill>
              <a:srgbClr val="FFF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21" name="Oval 20">
              <a:extLst>
                <a:ext uri="{FF2B5EF4-FFF2-40B4-BE49-F238E27FC236}">
                  <a16:creationId xmlns:a16="http://schemas.microsoft.com/office/drawing/2014/main" xmlns="" id="{F1FAC464-BE53-4564-8D8C-78F19FFD2455}"/>
                </a:ext>
              </a:extLst>
            </p:cNvPr>
            <p:cNvSpPr/>
            <p:nvPr/>
          </p:nvSpPr>
          <p:spPr>
            <a:xfrm>
              <a:off x="4079835" y="2171099"/>
              <a:ext cx="1621971" cy="1621971"/>
            </a:xfrm>
            <a:prstGeom prst="ellipse">
              <a:avLst/>
            </a:prstGeom>
            <a:solidFill>
              <a:srgbClr val="FDE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grpSp>
        <p:nvGrpSpPr>
          <p:cNvPr id="36" name="组合 85">
            <a:extLst>
              <a:ext uri="{FF2B5EF4-FFF2-40B4-BE49-F238E27FC236}">
                <a16:creationId xmlns:a16="http://schemas.microsoft.com/office/drawing/2014/main" xmlns="" id="{D51C3936-9E47-4D5B-8543-B1F2A6AEC669}"/>
              </a:ext>
            </a:extLst>
          </p:cNvPr>
          <p:cNvGrpSpPr/>
          <p:nvPr/>
        </p:nvGrpSpPr>
        <p:grpSpPr>
          <a:xfrm flipH="1">
            <a:off x="3755235" y="2555187"/>
            <a:ext cx="3341914" cy="988599"/>
            <a:chOff x="594424" y="1153191"/>
            <a:chExt cx="2605976" cy="1634460"/>
          </a:xfrm>
        </p:grpSpPr>
        <p:sp>
          <p:nvSpPr>
            <p:cNvPr id="37" name="任意多边形 86">
              <a:extLst>
                <a:ext uri="{FF2B5EF4-FFF2-40B4-BE49-F238E27FC236}">
                  <a16:creationId xmlns:a16="http://schemas.microsoft.com/office/drawing/2014/main" xmlns="" id="{816C82EB-9A6F-4114-9003-FDAF4EAEAF05}"/>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38" name="任意多边形 87">
              <a:extLst>
                <a:ext uri="{FF2B5EF4-FFF2-40B4-BE49-F238E27FC236}">
                  <a16:creationId xmlns:a16="http://schemas.microsoft.com/office/drawing/2014/main" xmlns="" id="{F6BCDEDF-65CD-40F2-9214-3CA7D745423C}"/>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sp>
        <p:nvSpPr>
          <p:cNvPr id="24" name="TextBox 23">
            <a:extLst>
              <a:ext uri="{FF2B5EF4-FFF2-40B4-BE49-F238E27FC236}">
                <a16:creationId xmlns:a16="http://schemas.microsoft.com/office/drawing/2014/main" xmlns="" id="{6E8D28A2-393E-41FC-B7D4-D59BC81B35F4}"/>
              </a:ext>
            </a:extLst>
          </p:cNvPr>
          <p:cNvSpPr txBox="1"/>
          <p:nvPr/>
        </p:nvSpPr>
        <p:spPr>
          <a:xfrm>
            <a:off x="4726710" y="2805024"/>
            <a:ext cx="126989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a:cs typeface="Times New Roman" panose="02020603050405020304" pitchFamily="18" charset="0"/>
              </a:rPr>
              <a:t>Tên</a:t>
            </a:r>
            <a:r>
              <a:rPr kumimoji="0" lang="en-US" sz="2800" b="0" i="0" u="none" strike="noStrike" kern="1200" cap="none" spc="0" normalizeH="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rPr>
              <a:t> </a:t>
            </a:r>
            <a:r>
              <a:rPr kumimoji="0" lang="en-US" sz="2800" b="0" i="0" u="none" strike="noStrike" kern="1200" cap="none" spc="0" normalizeH="0" noProof="0" dirty="0" err="1">
                <a:ln>
                  <a:noFill/>
                </a:ln>
                <a:solidFill>
                  <a:srgbClr val="000000"/>
                </a:solidFill>
                <a:effectLst/>
                <a:uLnTx/>
                <a:uFillTx/>
                <a:latin typeface="Times New Roman" panose="02020603050405020304" pitchFamily="18" charset="0"/>
                <a:ea typeface="Microsoft YaHei"/>
                <a:cs typeface="Times New Roman" panose="02020603050405020304" pitchFamily="18" charset="0"/>
              </a:rPr>
              <a:t>bài</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endParaRPr>
          </a:p>
        </p:txBody>
      </p:sp>
      <p:sp>
        <p:nvSpPr>
          <p:cNvPr id="39" name="TextBox 38">
            <a:extLst>
              <a:ext uri="{FF2B5EF4-FFF2-40B4-BE49-F238E27FC236}">
                <a16:creationId xmlns:a16="http://schemas.microsoft.com/office/drawing/2014/main" xmlns="" id="{25B3E2E2-5D55-43D7-9B12-4E5C4DF6FBB5}"/>
              </a:ext>
            </a:extLst>
          </p:cNvPr>
          <p:cNvSpPr txBox="1"/>
          <p:nvPr/>
        </p:nvSpPr>
        <p:spPr>
          <a:xfrm>
            <a:off x="6336318" y="2142303"/>
            <a:ext cx="12490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a:cs typeface="Times New Roman" panose="02020603050405020304" pitchFamily="18" charset="0"/>
              </a:rPr>
              <a:t>Tác</a:t>
            </a:r>
            <a:r>
              <a:rPr kumimoji="0" lang="en-US" sz="2800" b="0" i="0" u="none" strike="noStrike" kern="1200" cap="none" spc="0" normalizeH="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rPr>
              <a:t> </a:t>
            </a:r>
            <a:r>
              <a:rPr kumimoji="0" lang="en-US" sz="2800" b="0" i="0" u="none" strike="noStrike" kern="1200" cap="none" spc="0" normalizeH="0" noProof="0" dirty="0" err="1">
                <a:ln>
                  <a:noFill/>
                </a:ln>
                <a:solidFill>
                  <a:srgbClr val="000000"/>
                </a:solidFill>
                <a:effectLst/>
                <a:uLnTx/>
                <a:uFillTx/>
                <a:latin typeface="Times New Roman" panose="02020603050405020304" pitchFamily="18" charset="0"/>
                <a:ea typeface="Microsoft YaHei"/>
                <a:cs typeface="Times New Roman" panose="02020603050405020304" pitchFamily="18" charset="0"/>
              </a:rPr>
              <a:t>giả</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endParaRPr>
          </a:p>
        </p:txBody>
      </p:sp>
      <p:grpSp>
        <p:nvGrpSpPr>
          <p:cNvPr id="44" name="Group 43">
            <a:extLst>
              <a:ext uri="{FF2B5EF4-FFF2-40B4-BE49-F238E27FC236}">
                <a16:creationId xmlns:a16="http://schemas.microsoft.com/office/drawing/2014/main" xmlns="" id="{CEACE6A1-5090-4D6B-895A-A9AE22598DFE}"/>
              </a:ext>
            </a:extLst>
          </p:cNvPr>
          <p:cNvGrpSpPr/>
          <p:nvPr/>
        </p:nvGrpSpPr>
        <p:grpSpPr>
          <a:xfrm>
            <a:off x="438748" y="2078694"/>
            <a:ext cx="2661454" cy="2499099"/>
            <a:chOff x="1332345" y="1985020"/>
            <a:chExt cx="2302776" cy="2181607"/>
          </a:xfrm>
        </p:grpSpPr>
        <p:sp>
          <p:nvSpPr>
            <p:cNvPr id="40" name="Star: 5 Points 39">
              <a:extLst>
                <a:ext uri="{FF2B5EF4-FFF2-40B4-BE49-F238E27FC236}">
                  <a16:creationId xmlns:a16="http://schemas.microsoft.com/office/drawing/2014/main" xmlns="" id="{0A133604-A99F-4D0D-9600-6E2C419593E5}"/>
                </a:ext>
              </a:extLst>
            </p:cNvPr>
            <p:cNvSpPr/>
            <p:nvPr/>
          </p:nvSpPr>
          <p:spPr>
            <a:xfrm rot="20821121">
              <a:off x="1332345" y="1985020"/>
              <a:ext cx="2302776" cy="2181607"/>
            </a:xfrm>
            <a:custGeom>
              <a:avLst/>
              <a:gdLst>
                <a:gd name="connsiteX0" fmla="*/ 2 w 1754241"/>
                <a:gd name="connsiteY0" fmla="*/ 668298 h 1749631"/>
                <a:gd name="connsiteX1" fmla="*/ 571773 w 1754241"/>
                <a:gd name="connsiteY1" fmla="*/ 526428 h 1749631"/>
                <a:gd name="connsiteX2" fmla="*/ 877121 w 1754241"/>
                <a:gd name="connsiteY2" fmla="*/ 0 h 1749631"/>
                <a:gd name="connsiteX3" fmla="*/ 1182468 w 1754241"/>
                <a:gd name="connsiteY3" fmla="*/ 526428 h 1749631"/>
                <a:gd name="connsiteX4" fmla="*/ 1754239 w 1754241"/>
                <a:gd name="connsiteY4" fmla="*/ 668298 h 1749631"/>
                <a:gd name="connsiteX5" fmla="*/ 1371184 w 1754241"/>
                <a:gd name="connsiteY5" fmla="*/ 1135518 h 1749631"/>
                <a:gd name="connsiteX6" fmla="*/ 1419210 w 1754241"/>
                <a:gd name="connsiteY6" fmla="*/ 1749627 h 1749631"/>
                <a:gd name="connsiteX7" fmla="*/ 877121 w 1754241"/>
                <a:gd name="connsiteY7" fmla="*/ 1511957 h 1749631"/>
                <a:gd name="connsiteX8" fmla="*/ 335031 w 1754241"/>
                <a:gd name="connsiteY8" fmla="*/ 1749627 h 1749631"/>
                <a:gd name="connsiteX9" fmla="*/ 383057 w 1754241"/>
                <a:gd name="connsiteY9" fmla="*/ 1135518 h 1749631"/>
                <a:gd name="connsiteX10" fmla="*/ 2 w 1754241"/>
                <a:gd name="connsiteY10" fmla="*/ 668298 h 1749631"/>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371182 w 1754237"/>
                <a:gd name="connsiteY6" fmla="*/ 1135518 h 1749627"/>
                <a:gd name="connsiteX7" fmla="*/ 1419208 w 1754237"/>
                <a:gd name="connsiteY7" fmla="*/ 1749627 h 1749627"/>
                <a:gd name="connsiteX8" fmla="*/ 877119 w 1754237"/>
                <a:gd name="connsiteY8" fmla="*/ 1511957 h 1749627"/>
                <a:gd name="connsiteX9" fmla="*/ 335029 w 1754237"/>
                <a:gd name="connsiteY9" fmla="*/ 1749627 h 1749627"/>
                <a:gd name="connsiteX10" fmla="*/ 383055 w 1754237"/>
                <a:gd name="connsiteY10" fmla="*/ 1135518 h 1749627"/>
                <a:gd name="connsiteX11" fmla="*/ 0 w 1754237"/>
                <a:gd name="connsiteY11"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747233 w 1754237"/>
                <a:gd name="connsiteY6" fmla="*/ 745812 h 1749627"/>
                <a:gd name="connsiteX7" fmla="*/ 1371182 w 1754237"/>
                <a:gd name="connsiteY7" fmla="*/ 1135518 h 1749627"/>
                <a:gd name="connsiteX8" fmla="*/ 1419208 w 1754237"/>
                <a:gd name="connsiteY8" fmla="*/ 1749627 h 1749627"/>
                <a:gd name="connsiteX9" fmla="*/ 877119 w 1754237"/>
                <a:gd name="connsiteY9" fmla="*/ 1511957 h 1749627"/>
                <a:gd name="connsiteX10" fmla="*/ 335029 w 1754237"/>
                <a:gd name="connsiteY10" fmla="*/ 1749627 h 1749627"/>
                <a:gd name="connsiteX11" fmla="*/ 383055 w 1754237"/>
                <a:gd name="connsiteY11" fmla="*/ 1135518 h 1749627"/>
                <a:gd name="connsiteX12" fmla="*/ 0 w 1754237"/>
                <a:gd name="connsiteY12"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0 w 1754237"/>
                <a:gd name="connsiteY13"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3314 w 1754237"/>
                <a:gd name="connsiteY13" fmla="*/ 753528 h 1749627"/>
                <a:gd name="connsiteX14" fmla="*/ 0 w 1754237"/>
                <a:gd name="connsiteY14" fmla="*/ 668298 h 1749627"/>
                <a:gd name="connsiteX0" fmla="*/ 6796 w 1750923"/>
                <a:gd name="connsiteY0" fmla="*/ 672408 h 1749627"/>
                <a:gd name="connsiteX1" fmla="*/ 69448 w 1750923"/>
                <a:gd name="connsiteY1" fmla="*/ 610774 h 1749627"/>
                <a:gd name="connsiteX2" fmla="*/ 568457 w 1750923"/>
                <a:gd name="connsiteY2" fmla="*/ 526428 h 1749627"/>
                <a:gd name="connsiteX3" fmla="*/ 873805 w 1750923"/>
                <a:gd name="connsiteY3" fmla="*/ 0 h 1749627"/>
                <a:gd name="connsiteX4" fmla="*/ 1179152 w 1750923"/>
                <a:gd name="connsiteY4" fmla="*/ 526428 h 1749627"/>
                <a:gd name="connsiteX5" fmla="*/ 1710935 w 1750923"/>
                <a:gd name="connsiteY5" fmla="*/ 598025 h 1749627"/>
                <a:gd name="connsiteX6" fmla="*/ 1750923 w 1750923"/>
                <a:gd name="connsiteY6" fmla="*/ 668298 h 1749627"/>
                <a:gd name="connsiteX7" fmla="*/ 1743919 w 1750923"/>
                <a:gd name="connsiteY7" fmla="*/ 745812 h 1749627"/>
                <a:gd name="connsiteX8" fmla="*/ 1367868 w 1750923"/>
                <a:gd name="connsiteY8" fmla="*/ 1135518 h 1749627"/>
                <a:gd name="connsiteX9" fmla="*/ 1415894 w 1750923"/>
                <a:gd name="connsiteY9" fmla="*/ 1749627 h 1749627"/>
                <a:gd name="connsiteX10" fmla="*/ 873805 w 1750923"/>
                <a:gd name="connsiteY10" fmla="*/ 1511957 h 1749627"/>
                <a:gd name="connsiteX11" fmla="*/ 331715 w 1750923"/>
                <a:gd name="connsiteY11" fmla="*/ 1749627 h 1749627"/>
                <a:gd name="connsiteX12" fmla="*/ 379741 w 1750923"/>
                <a:gd name="connsiteY12" fmla="*/ 1135518 h 1749627"/>
                <a:gd name="connsiteX13" fmla="*/ 0 w 1750923"/>
                <a:gd name="connsiteY13" fmla="*/ 753528 h 1749627"/>
                <a:gd name="connsiteX14" fmla="*/ 6796 w 1750923"/>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15894 w 1776195"/>
                <a:gd name="connsiteY9" fmla="*/ 1749627 h 1749627"/>
                <a:gd name="connsiteX10" fmla="*/ 873805 w 1776195"/>
                <a:gd name="connsiteY10" fmla="*/ 1511957 h 1749627"/>
                <a:gd name="connsiteX11" fmla="*/ 331715 w 1776195"/>
                <a:gd name="connsiteY11" fmla="*/ 1749627 h 1749627"/>
                <a:gd name="connsiteX12" fmla="*/ 379741 w 1776195"/>
                <a:gd name="connsiteY12" fmla="*/ 1135518 h 1749627"/>
                <a:gd name="connsiteX13" fmla="*/ 0 w 1776195"/>
                <a:gd name="connsiteY13" fmla="*/ 753528 h 1749627"/>
                <a:gd name="connsiteX14" fmla="*/ 6796 w 1776195"/>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44910 w 1776195"/>
                <a:gd name="connsiteY9" fmla="*/ 1686947 h 1749627"/>
                <a:gd name="connsiteX10" fmla="*/ 1415894 w 1776195"/>
                <a:gd name="connsiteY10" fmla="*/ 1749627 h 1749627"/>
                <a:gd name="connsiteX11" fmla="*/ 873805 w 1776195"/>
                <a:gd name="connsiteY11" fmla="*/ 1511957 h 1749627"/>
                <a:gd name="connsiteX12" fmla="*/ 331715 w 1776195"/>
                <a:gd name="connsiteY12" fmla="*/ 1749627 h 1749627"/>
                <a:gd name="connsiteX13" fmla="*/ 379741 w 1776195"/>
                <a:gd name="connsiteY13" fmla="*/ 1135518 h 1749627"/>
                <a:gd name="connsiteX14" fmla="*/ 0 w 1776195"/>
                <a:gd name="connsiteY14" fmla="*/ 753528 h 1749627"/>
                <a:gd name="connsiteX15" fmla="*/ 6796 w 1776195"/>
                <a:gd name="connsiteY15" fmla="*/ 672408 h 1749627"/>
                <a:gd name="connsiteX0" fmla="*/ 6796 w 1776195"/>
                <a:gd name="connsiteY0" fmla="*/ 672408 h 1776793"/>
                <a:gd name="connsiteX1" fmla="*/ 69448 w 1776195"/>
                <a:gd name="connsiteY1" fmla="*/ 610774 h 1776793"/>
                <a:gd name="connsiteX2" fmla="*/ 568457 w 1776195"/>
                <a:gd name="connsiteY2" fmla="*/ 526428 h 1776793"/>
                <a:gd name="connsiteX3" fmla="*/ 873805 w 1776195"/>
                <a:gd name="connsiteY3" fmla="*/ 0 h 1776793"/>
                <a:gd name="connsiteX4" fmla="*/ 1179152 w 1776195"/>
                <a:gd name="connsiteY4" fmla="*/ 526428 h 1776793"/>
                <a:gd name="connsiteX5" fmla="*/ 1710935 w 1776195"/>
                <a:gd name="connsiteY5" fmla="*/ 598025 h 1776793"/>
                <a:gd name="connsiteX6" fmla="*/ 1776195 w 1776195"/>
                <a:gd name="connsiteY6" fmla="*/ 678574 h 1776793"/>
                <a:gd name="connsiteX7" fmla="*/ 1743919 w 1776195"/>
                <a:gd name="connsiteY7" fmla="*/ 745812 h 1776793"/>
                <a:gd name="connsiteX8" fmla="*/ 1367868 w 1776195"/>
                <a:gd name="connsiteY8" fmla="*/ 1135518 h 1776793"/>
                <a:gd name="connsiteX9" fmla="*/ 1444910 w 1776195"/>
                <a:gd name="connsiteY9" fmla="*/ 1686947 h 1776793"/>
                <a:gd name="connsiteX10" fmla="*/ 1415894 w 1776195"/>
                <a:gd name="connsiteY10" fmla="*/ 1749627 h 1776793"/>
                <a:gd name="connsiteX11" fmla="*/ 1352707 w 1776195"/>
                <a:gd name="connsiteY11" fmla="*/ 1776096 h 1776793"/>
                <a:gd name="connsiteX12" fmla="*/ 873805 w 1776195"/>
                <a:gd name="connsiteY12" fmla="*/ 1511957 h 1776793"/>
                <a:gd name="connsiteX13" fmla="*/ 331715 w 1776195"/>
                <a:gd name="connsiteY13" fmla="*/ 1749627 h 1776793"/>
                <a:gd name="connsiteX14" fmla="*/ 379741 w 1776195"/>
                <a:gd name="connsiteY14" fmla="*/ 1135518 h 1776793"/>
                <a:gd name="connsiteX15" fmla="*/ 0 w 1776195"/>
                <a:gd name="connsiteY15" fmla="*/ 753528 h 1776793"/>
                <a:gd name="connsiteX16" fmla="*/ 6796 w 1776195"/>
                <a:gd name="connsiteY16" fmla="*/ 672408 h 1776793"/>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379741 w 1776195"/>
                <a:gd name="connsiteY14" fmla="*/ 1135518 h 1776756"/>
                <a:gd name="connsiteX15" fmla="*/ 0 w 1776195"/>
                <a:gd name="connsiteY15" fmla="*/ 753528 h 1776756"/>
                <a:gd name="connsiteX16" fmla="*/ 6796 w 1776195"/>
                <a:gd name="connsiteY16"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297320 w 1776195"/>
                <a:gd name="connsiteY14" fmla="*/ 1685046 h 1776756"/>
                <a:gd name="connsiteX15" fmla="*/ 379741 w 1776195"/>
                <a:gd name="connsiteY15" fmla="*/ 1135518 h 1776756"/>
                <a:gd name="connsiteX16" fmla="*/ 0 w 1776195"/>
                <a:gd name="connsiteY16" fmla="*/ 753528 h 1776756"/>
                <a:gd name="connsiteX17" fmla="*/ 6796 w 1776195"/>
                <a:gd name="connsiteY17"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31715 w 1776195"/>
                <a:gd name="connsiteY14" fmla="*/ 1749627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21 w 1776195"/>
                <a:gd name="connsiteY0" fmla="*/ 677497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6756"/>
                <a:gd name="connsiteX1" fmla="*/ 76134 w 1776195"/>
                <a:gd name="connsiteY1" fmla="*/ 62133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0676"/>
                <a:gd name="connsiteX1" fmla="*/ 76134 w 1776195"/>
                <a:gd name="connsiteY1" fmla="*/ 621334 h 1770676"/>
                <a:gd name="connsiteX2" fmla="*/ 568457 w 1776195"/>
                <a:gd name="connsiteY2" fmla="*/ 526428 h 1770676"/>
                <a:gd name="connsiteX3" fmla="*/ 873805 w 1776195"/>
                <a:gd name="connsiteY3" fmla="*/ 0 h 1770676"/>
                <a:gd name="connsiteX4" fmla="*/ 1179152 w 1776195"/>
                <a:gd name="connsiteY4" fmla="*/ 526428 h 1770676"/>
                <a:gd name="connsiteX5" fmla="*/ 1710935 w 1776195"/>
                <a:gd name="connsiteY5" fmla="*/ 598025 h 1770676"/>
                <a:gd name="connsiteX6" fmla="*/ 1776195 w 1776195"/>
                <a:gd name="connsiteY6" fmla="*/ 678574 h 1770676"/>
                <a:gd name="connsiteX7" fmla="*/ 1743919 w 1776195"/>
                <a:gd name="connsiteY7" fmla="*/ 745812 h 1770676"/>
                <a:gd name="connsiteX8" fmla="*/ 1367868 w 1776195"/>
                <a:gd name="connsiteY8" fmla="*/ 1135518 h 1770676"/>
                <a:gd name="connsiteX9" fmla="*/ 1444910 w 1776195"/>
                <a:gd name="connsiteY9" fmla="*/ 1686947 h 1770676"/>
                <a:gd name="connsiteX10" fmla="*/ 1431612 w 1776195"/>
                <a:gd name="connsiteY10" fmla="*/ 1747182 h 1770676"/>
                <a:gd name="connsiteX11" fmla="*/ 1356790 w 1776195"/>
                <a:gd name="connsiteY11" fmla="*/ 1769913 h 1770676"/>
                <a:gd name="connsiteX12" fmla="*/ 873805 w 1776195"/>
                <a:gd name="connsiteY12" fmla="*/ 1511957 h 1770676"/>
                <a:gd name="connsiteX13" fmla="*/ 400907 w 1776195"/>
                <a:gd name="connsiteY13" fmla="*/ 1756383 h 1770676"/>
                <a:gd name="connsiteX14" fmla="*/ 318462 w 1776195"/>
                <a:gd name="connsiteY14" fmla="*/ 1755218 h 1770676"/>
                <a:gd name="connsiteX15" fmla="*/ 297320 w 1776195"/>
                <a:gd name="connsiteY15" fmla="*/ 1685046 h 1770676"/>
                <a:gd name="connsiteX16" fmla="*/ 379741 w 1776195"/>
                <a:gd name="connsiteY16" fmla="*/ 1135518 h 1770676"/>
                <a:gd name="connsiteX17" fmla="*/ 0 w 1776195"/>
                <a:gd name="connsiteY17" fmla="*/ 753528 h 1770676"/>
                <a:gd name="connsiteX18" fmla="*/ 21 w 1776195"/>
                <a:gd name="connsiteY18" fmla="*/ 677497 h 177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6195" h="1770676">
                  <a:moveTo>
                    <a:pt x="21" y="677497"/>
                  </a:moveTo>
                  <a:cubicBezTo>
                    <a:pt x="28133" y="666039"/>
                    <a:pt x="48022" y="632792"/>
                    <a:pt x="76134" y="621334"/>
                  </a:cubicBezTo>
                  <a:lnTo>
                    <a:pt x="568457" y="526428"/>
                  </a:lnTo>
                  <a:cubicBezTo>
                    <a:pt x="670240" y="350952"/>
                    <a:pt x="702574" y="59729"/>
                    <a:pt x="873805" y="0"/>
                  </a:cubicBezTo>
                  <a:cubicBezTo>
                    <a:pt x="1037319" y="36580"/>
                    <a:pt x="1077370" y="350952"/>
                    <a:pt x="1179152" y="526428"/>
                  </a:cubicBezTo>
                  <a:cubicBezTo>
                    <a:pt x="1329405" y="561868"/>
                    <a:pt x="1560682" y="562585"/>
                    <a:pt x="1710935" y="598025"/>
                  </a:cubicBezTo>
                  <a:lnTo>
                    <a:pt x="1776195" y="678574"/>
                  </a:lnTo>
                  <a:cubicBezTo>
                    <a:pt x="1761000" y="696696"/>
                    <a:pt x="1759114" y="727690"/>
                    <a:pt x="1743919" y="745812"/>
                  </a:cubicBezTo>
                  <a:lnTo>
                    <a:pt x="1367868" y="1135518"/>
                  </a:lnTo>
                  <a:cubicBezTo>
                    <a:pt x="1382755" y="1316902"/>
                    <a:pt x="1430023" y="1505563"/>
                    <a:pt x="1444910" y="1686947"/>
                  </a:cubicBezTo>
                  <a:lnTo>
                    <a:pt x="1431612" y="1747182"/>
                  </a:lnTo>
                  <a:cubicBezTo>
                    <a:pt x="1416715" y="1740841"/>
                    <a:pt x="1371687" y="1776254"/>
                    <a:pt x="1356790" y="1769913"/>
                  </a:cubicBezTo>
                  <a:lnTo>
                    <a:pt x="873805" y="1511957"/>
                  </a:lnTo>
                  <a:cubicBezTo>
                    <a:pt x="704606" y="1587161"/>
                    <a:pt x="570106" y="1681179"/>
                    <a:pt x="400907" y="1756383"/>
                  </a:cubicBezTo>
                  <a:lnTo>
                    <a:pt x="318462" y="1755218"/>
                  </a:lnTo>
                  <a:cubicBezTo>
                    <a:pt x="317606" y="1738986"/>
                    <a:pt x="298176" y="1701278"/>
                    <a:pt x="297320" y="1685046"/>
                  </a:cubicBezTo>
                  <a:lnTo>
                    <a:pt x="379741" y="1135518"/>
                  </a:lnTo>
                  <a:cubicBezTo>
                    <a:pt x="260877" y="992755"/>
                    <a:pt x="118864" y="896291"/>
                    <a:pt x="0" y="753528"/>
                  </a:cubicBezTo>
                  <a:cubicBezTo>
                    <a:pt x="7" y="728184"/>
                    <a:pt x="14" y="702841"/>
                    <a:pt x="21" y="677497"/>
                  </a:cubicBezTo>
                  <a:close/>
                </a:path>
              </a:pathLst>
            </a:custGeom>
            <a:solidFill>
              <a:srgbClr val="FFFFA9"/>
            </a:solidFill>
            <a:ln>
              <a:solidFill>
                <a:srgbClr val="FFF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41" name="Star: 5 Points 39">
              <a:extLst>
                <a:ext uri="{FF2B5EF4-FFF2-40B4-BE49-F238E27FC236}">
                  <a16:creationId xmlns:a16="http://schemas.microsoft.com/office/drawing/2014/main" xmlns="" id="{EB533594-2F58-4650-AD70-5CA8C7ACAD96}"/>
                </a:ext>
              </a:extLst>
            </p:cNvPr>
            <p:cNvSpPr/>
            <p:nvPr/>
          </p:nvSpPr>
          <p:spPr>
            <a:xfrm rot="20821121">
              <a:off x="1496771" y="2163717"/>
              <a:ext cx="1947290" cy="1844826"/>
            </a:xfrm>
            <a:custGeom>
              <a:avLst/>
              <a:gdLst>
                <a:gd name="connsiteX0" fmla="*/ 2 w 1754241"/>
                <a:gd name="connsiteY0" fmla="*/ 668298 h 1749631"/>
                <a:gd name="connsiteX1" fmla="*/ 571773 w 1754241"/>
                <a:gd name="connsiteY1" fmla="*/ 526428 h 1749631"/>
                <a:gd name="connsiteX2" fmla="*/ 877121 w 1754241"/>
                <a:gd name="connsiteY2" fmla="*/ 0 h 1749631"/>
                <a:gd name="connsiteX3" fmla="*/ 1182468 w 1754241"/>
                <a:gd name="connsiteY3" fmla="*/ 526428 h 1749631"/>
                <a:gd name="connsiteX4" fmla="*/ 1754239 w 1754241"/>
                <a:gd name="connsiteY4" fmla="*/ 668298 h 1749631"/>
                <a:gd name="connsiteX5" fmla="*/ 1371184 w 1754241"/>
                <a:gd name="connsiteY5" fmla="*/ 1135518 h 1749631"/>
                <a:gd name="connsiteX6" fmla="*/ 1419210 w 1754241"/>
                <a:gd name="connsiteY6" fmla="*/ 1749627 h 1749631"/>
                <a:gd name="connsiteX7" fmla="*/ 877121 w 1754241"/>
                <a:gd name="connsiteY7" fmla="*/ 1511957 h 1749631"/>
                <a:gd name="connsiteX8" fmla="*/ 335031 w 1754241"/>
                <a:gd name="connsiteY8" fmla="*/ 1749627 h 1749631"/>
                <a:gd name="connsiteX9" fmla="*/ 383057 w 1754241"/>
                <a:gd name="connsiteY9" fmla="*/ 1135518 h 1749631"/>
                <a:gd name="connsiteX10" fmla="*/ 2 w 1754241"/>
                <a:gd name="connsiteY10" fmla="*/ 668298 h 1749631"/>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371182 w 1754237"/>
                <a:gd name="connsiteY6" fmla="*/ 1135518 h 1749627"/>
                <a:gd name="connsiteX7" fmla="*/ 1419208 w 1754237"/>
                <a:gd name="connsiteY7" fmla="*/ 1749627 h 1749627"/>
                <a:gd name="connsiteX8" fmla="*/ 877119 w 1754237"/>
                <a:gd name="connsiteY8" fmla="*/ 1511957 h 1749627"/>
                <a:gd name="connsiteX9" fmla="*/ 335029 w 1754237"/>
                <a:gd name="connsiteY9" fmla="*/ 1749627 h 1749627"/>
                <a:gd name="connsiteX10" fmla="*/ 383055 w 1754237"/>
                <a:gd name="connsiteY10" fmla="*/ 1135518 h 1749627"/>
                <a:gd name="connsiteX11" fmla="*/ 0 w 1754237"/>
                <a:gd name="connsiteY11"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747233 w 1754237"/>
                <a:gd name="connsiteY6" fmla="*/ 745812 h 1749627"/>
                <a:gd name="connsiteX7" fmla="*/ 1371182 w 1754237"/>
                <a:gd name="connsiteY7" fmla="*/ 1135518 h 1749627"/>
                <a:gd name="connsiteX8" fmla="*/ 1419208 w 1754237"/>
                <a:gd name="connsiteY8" fmla="*/ 1749627 h 1749627"/>
                <a:gd name="connsiteX9" fmla="*/ 877119 w 1754237"/>
                <a:gd name="connsiteY9" fmla="*/ 1511957 h 1749627"/>
                <a:gd name="connsiteX10" fmla="*/ 335029 w 1754237"/>
                <a:gd name="connsiteY10" fmla="*/ 1749627 h 1749627"/>
                <a:gd name="connsiteX11" fmla="*/ 383055 w 1754237"/>
                <a:gd name="connsiteY11" fmla="*/ 1135518 h 1749627"/>
                <a:gd name="connsiteX12" fmla="*/ 0 w 1754237"/>
                <a:gd name="connsiteY12"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0 w 1754237"/>
                <a:gd name="connsiteY13"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3314 w 1754237"/>
                <a:gd name="connsiteY13" fmla="*/ 753528 h 1749627"/>
                <a:gd name="connsiteX14" fmla="*/ 0 w 1754237"/>
                <a:gd name="connsiteY14" fmla="*/ 668298 h 1749627"/>
                <a:gd name="connsiteX0" fmla="*/ 6796 w 1750923"/>
                <a:gd name="connsiteY0" fmla="*/ 672408 h 1749627"/>
                <a:gd name="connsiteX1" fmla="*/ 69448 w 1750923"/>
                <a:gd name="connsiteY1" fmla="*/ 610774 h 1749627"/>
                <a:gd name="connsiteX2" fmla="*/ 568457 w 1750923"/>
                <a:gd name="connsiteY2" fmla="*/ 526428 h 1749627"/>
                <a:gd name="connsiteX3" fmla="*/ 873805 w 1750923"/>
                <a:gd name="connsiteY3" fmla="*/ 0 h 1749627"/>
                <a:gd name="connsiteX4" fmla="*/ 1179152 w 1750923"/>
                <a:gd name="connsiteY4" fmla="*/ 526428 h 1749627"/>
                <a:gd name="connsiteX5" fmla="*/ 1710935 w 1750923"/>
                <a:gd name="connsiteY5" fmla="*/ 598025 h 1749627"/>
                <a:gd name="connsiteX6" fmla="*/ 1750923 w 1750923"/>
                <a:gd name="connsiteY6" fmla="*/ 668298 h 1749627"/>
                <a:gd name="connsiteX7" fmla="*/ 1743919 w 1750923"/>
                <a:gd name="connsiteY7" fmla="*/ 745812 h 1749627"/>
                <a:gd name="connsiteX8" fmla="*/ 1367868 w 1750923"/>
                <a:gd name="connsiteY8" fmla="*/ 1135518 h 1749627"/>
                <a:gd name="connsiteX9" fmla="*/ 1415894 w 1750923"/>
                <a:gd name="connsiteY9" fmla="*/ 1749627 h 1749627"/>
                <a:gd name="connsiteX10" fmla="*/ 873805 w 1750923"/>
                <a:gd name="connsiteY10" fmla="*/ 1511957 h 1749627"/>
                <a:gd name="connsiteX11" fmla="*/ 331715 w 1750923"/>
                <a:gd name="connsiteY11" fmla="*/ 1749627 h 1749627"/>
                <a:gd name="connsiteX12" fmla="*/ 379741 w 1750923"/>
                <a:gd name="connsiteY12" fmla="*/ 1135518 h 1749627"/>
                <a:gd name="connsiteX13" fmla="*/ 0 w 1750923"/>
                <a:gd name="connsiteY13" fmla="*/ 753528 h 1749627"/>
                <a:gd name="connsiteX14" fmla="*/ 6796 w 1750923"/>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15894 w 1776195"/>
                <a:gd name="connsiteY9" fmla="*/ 1749627 h 1749627"/>
                <a:gd name="connsiteX10" fmla="*/ 873805 w 1776195"/>
                <a:gd name="connsiteY10" fmla="*/ 1511957 h 1749627"/>
                <a:gd name="connsiteX11" fmla="*/ 331715 w 1776195"/>
                <a:gd name="connsiteY11" fmla="*/ 1749627 h 1749627"/>
                <a:gd name="connsiteX12" fmla="*/ 379741 w 1776195"/>
                <a:gd name="connsiteY12" fmla="*/ 1135518 h 1749627"/>
                <a:gd name="connsiteX13" fmla="*/ 0 w 1776195"/>
                <a:gd name="connsiteY13" fmla="*/ 753528 h 1749627"/>
                <a:gd name="connsiteX14" fmla="*/ 6796 w 1776195"/>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44910 w 1776195"/>
                <a:gd name="connsiteY9" fmla="*/ 1686947 h 1749627"/>
                <a:gd name="connsiteX10" fmla="*/ 1415894 w 1776195"/>
                <a:gd name="connsiteY10" fmla="*/ 1749627 h 1749627"/>
                <a:gd name="connsiteX11" fmla="*/ 873805 w 1776195"/>
                <a:gd name="connsiteY11" fmla="*/ 1511957 h 1749627"/>
                <a:gd name="connsiteX12" fmla="*/ 331715 w 1776195"/>
                <a:gd name="connsiteY12" fmla="*/ 1749627 h 1749627"/>
                <a:gd name="connsiteX13" fmla="*/ 379741 w 1776195"/>
                <a:gd name="connsiteY13" fmla="*/ 1135518 h 1749627"/>
                <a:gd name="connsiteX14" fmla="*/ 0 w 1776195"/>
                <a:gd name="connsiteY14" fmla="*/ 753528 h 1749627"/>
                <a:gd name="connsiteX15" fmla="*/ 6796 w 1776195"/>
                <a:gd name="connsiteY15" fmla="*/ 672408 h 1749627"/>
                <a:gd name="connsiteX0" fmla="*/ 6796 w 1776195"/>
                <a:gd name="connsiteY0" fmla="*/ 672408 h 1776793"/>
                <a:gd name="connsiteX1" fmla="*/ 69448 w 1776195"/>
                <a:gd name="connsiteY1" fmla="*/ 610774 h 1776793"/>
                <a:gd name="connsiteX2" fmla="*/ 568457 w 1776195"/>
                <a:gd name="connsiteY2" fmla="*/ 526428 h 1776793"/>
                <a:gd name="connsiteX3" fmla="*/ 873805 w 1776195"/>
                <a:gd name="connsiteY3" fmla="*/ 0 h 1776793"/>
                <a:gd name="connsiteX4" fmla="*/ 1179152 w 1776195"/>
                <a:gd name="connsiteY4" fmla="*/ 526428 h 1776793"/>
                <a:gd name="connsiteX5" fmla="*/ 1710935 w 1776195"/>
                <a:gd name="connsiteY5" fmla="*/ 598025 h 1776793"/>
                <a:gd name="connsiteX6" fmla="*/ 1776195 w 1776195"/>
                <a:gd name="connsiteY6" fmla="*/ 678574 h 1776793"/>
                <a:gd name="connsiteX7" fmla="*/ 1743919 w 1776195"/>
                <a:gd name="connsiteY7" fmla="*/ 745812 h 1776793"/>
                <a:gd name="connsiteX8" fmla="*/ 1367868 w 1776195"/>
                <a:gd name="connsiteY8" fmla="*/ 1135518 h 1776793"/>
                <a:gd name="connsiteX9" fmla="*/ 1444910 w 1776195"/>
                <a:gd name="connsiteY9" fmla="*/ 1686947 h 1776793"/>
                <a:gd name="connsiteX10" fmla="*/ 1415894 w 1776195"/>
                <a:gd name="connsiteY10" fmla="*/ 1749627 h 1776793"/>
                <a:gd name="connsiteX11" fmla="*/ 1352707 w 1776195"/>
                <a:gd name="connsiteY11" fmla="*/ 1776096 h 1776793"/>
                <a:gd name="connsiteX12" fmla="*/ 873805 w 1776195"/>
                <a:gd name="connsiteY12" fmla="*/ 1511957 h 1776793"/>
                <a:gd name="connsiteX13" fmla="*/ 331715 w 1776195"/>
                <a:gd name="connsiteY13" fmla="*/ 1749627 h 1776793"/>
                <a:gd name="connsiteX14" fmla="*/ 379741 w 1776195"/>
                <a:gd name="connsiteY14" fmla="*/ 1135518 h 1776793"/>
                <a:gd name="connsiteX15" fmla="*/ 0 w 1776195"/>
                <a:gd name="connsiteY15" fmla="*/ 753528 h 1776793"/>
                <a:gd name="connsiteX16" fmla="*/ 6796 w 1776195"/>
                <a:gd name="connsiteY16" fmla="*/ 672408 h 1776793"/>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379741 w 1776195"/>
                <a:gd name="connsiteY14" fmla="*/ 1135518 h 1776756"/>
                <a:gd name="connsiteX15" fmla="*/ 0 w 1776195"/>
                <a:gd name="connsiteY15" fmla="*/ 753528 h 1776756"/>
                <a:gd name="connsiteX16" fmla="*/ 6796 w 1776195"/>
                <a:gd name="connsiteY16"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297320 w 1776195"/>
                <a:gd name="connsiteY14" fmla="*/ 1685046 h 1776756"/>
                <a:gd name="connsiteX15" fmla="*/ 379741 w 1776195"/>
                <a:gd name="connsiteY15" fmla="*/ 1135518 h 1776756"/>
                <a:gd name="connsiteX16" fmla="*/ 0 w 1776195"/>
                <a:gd name="connsiteY16" fmla="*/ 753528 h 1776756"/>
                <a:gd name="connsiteX17" fmla="*/ 6796 w 1776195"/>
                <a:gd name="connsiteY17"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31715 w 1776195"/>
                <a:gd name="connsiteY14" fmla="*/ 1749627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21 w 1776195"/>
                <a:gd name="connsiteY0" fmla="*/ 677497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6756"/>
                <a:gd name="connsiteX1" fmla="*/ 76134 w 1776195"/>
                <a:gd name="connsiteY1" fmla="*/ 62133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0676"/>
                <a:gd name="connsiteX1" fmla="*/ 76134 w 1776195"/>
                <a:gd name="connsiteY1" fmla="*/ 621334 h 1770676"/>
                <a:gd name="connsiteX2" fmla="*/ 568457 w 1776195"/>
                <a:gd name="connsiteY2" fmla="*/ 526428 h 1770676"/>
                <a:gd name="connsiteX3" fmla="*/ 873805 w 1776195"/>
                <a:gd name="connsiteY3" fmla="*/ 0 h 1770676"/>
                <a:gd name="connsiteX4" fmla="*/ 1179152 w 1776195"/>
                <a:gd name="connsiteY4" fmla="*/ 526428 h 1770676"/>
                <a:gd name="connsiteX5" fmla="*/ 1710935 w 1776195"/>
                <a:gd name="connsiteY5" fmla="*/ 598025 h 1770676"/>
                <a:gd name="connsiteX6" fmla="*/ 1776195 w 1776195"/>
                <a:gd name="connsiteY6" fmla="*/ 678574 h 1770676"/>
                <a:gd name="connsiteX7" fmla="*/ 1743919 w 1776195"/>
                <a:gd name="connsiteY7" fmla="*/ 745812 h 1770676"/>
                <a:gd name="connsiteX8" fmla="*/ 1367868 w 1776195"/>
                <a:gd name="connsiteY8" fmla="*/ 1135518 h 1770676"/>
                <a:gd name="connsiteX9" fmla="*/ 1444910 w 1776195"/>
                <a:gd name="connsiteY9" fmla="*/ 1686947 h 1770676"/>
                <a:gd name="connsiteX10" fmla="*/ 1431612 w 1776195"/>
                <a:gd name="connsiteY10" fmla="*/ 1747182 h 1770676"/>
                <a:gd name="connsiteX11" fmla="*/ 1356790 w 1776195"/>
                <a:gd name="connsiteY11" fmla="*/ 1769913 h 1770676"/>
                <a:gd name="connsiteX12" fmla="*/ 873805 w 1776195"/>
                <a:gd name="connsiteY12" fmla="*/ 1511957 h 1770676"/>
                <a:gd name="connsiteX13" fmla="*/ 400907 w 1776195"/>
                <a:gd name="connsiteY13" fmla="*/ 1756383 h 1770676"/>
                <a:gd name="connsiteX14" fmla="*/ 318462 w 1776195"/>
                <a:gd name="connsiteY14" fmla="*/ 1755218 h 1770676"/>
                <a:gd name="connsiteX15" fmla="*/ 297320 w 1776195"/>
                <a:gd name="connsiteY15" fmla="*/ 1685046 h 1770676"/>
                <a:gd name="connsiteX16" fmla="*/ 379741 w 1776195"/>
                <a:gd name="connsiteY16" fmla="*/ 1135518 h 1770676"/>
                <a:gd name="connsiteX17" fmla="*/ 0 w 1776195"/>
                <a:gd name="connsiteY17" fmla="*/ 753528 h 1770676"/>
                <a:gd name="connsiteX18" fmla="*/ 21 w 1776195"/>
                <a:gd name="connsiteY18" fmla="*/ 677497 h 177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6195" h="1770676">
                  <a:moveTo>
                    <a:pt x="21" y="677497"/>
                  </a:moveTo>
                  <a:cubicBezTo>
                    <a:pt x="28133" y="666039"/>
                    <a:pt x="48022" y="632792"/>
                    <a:pt x="76134" y="621334"/>
                  </a:cubicBezTo>
                  <a:lnTo>
                    <a:pt x="568457" y="526428"/>
                  </a:lnTo>
                  <a:cubicBezTo>
                    <a:pt x="670240" y="350952"/>
                    <a:pt x="702574" y="59729"/>
                    <a:pt x="873805" y="0"/>
                  </a:cubicBezTo>
                  <a:cubicBezTo>
                    <a:pt x="1037319" y="36580"/>
                    <a:pt x="1077370" y="350952"/>
                    <a:pt x="1179152" y="526428"/>
                  </a:cubicBezTo>
                  <a:cubicBezTo>
                    <a:pt x="1329405" y="561868"/>
                    <a:pt x="1560682" y="562585"/>
                    <a:pt x="1710935" y="598025"/>
                  </a:cubicBezTo>
                  <a:lnTo>
                    <a:pt x="1776195" y="678574"/>
                  </a:lnTo>
                  <a:cubicBezTo>
                    <a:pt x="1761000" y="696696"/>
                    <a:pt x="1759114" y="727690"/>
                    <a:pt x="1743919" y="745812"/>
                  </a:cubicBezTo>
                  <a:lnTo>
                    <a:pt x="1367868" y="1135518"/>
                  </a:lnTo>
                  <a:cubicBezTo>
                    <a:pt x="1382755" y="1316902"/>
                    <a:pt x="1430023" y="1505563"/>
                    <a:pt x="1444910" y="1686947"/>
                  </a:cubicBezTo>
                  <a:lnTo>
                    <a:pt x="1431612" y="1747182"/>
                  </a:lnTo>
                  <a:cubicBezTo>
                    <a:pt x="1416715" y="1740841"/>
                    <a:pt x="1371687" y="1776254"/>
                    <a:pt x="1356790" y="1769913"/>
                  </a:cubicBezTo>
                  <a:lnTo>
                    <a:pt x="873805" y="1511957"/>
                  </a:lnTo>
                  <a:cubicBezTo>
                    <a:pt x="704606" y="1587161"/>
                    <a:pt x="570106" y="1681179"/>
                    <a:pt x="400907" y="1756383"/>
                  </a:cubicBezTo>
                  <a:lnTo>
                    <a:pt x="318462" y="1755218"/>
                  </a:lnTo>
                  <a:cubicBezTo>
                    <a:pt x="317606" y="1738986"/>
                    <a:pt x="298176" y="1701278"/>
                    <a:pt x="297320" y="1685046"/>
                  </a:cubicBezTo>
                  <a:lnTo>
                    <a:pt x="379741" y="1135518"/>
                  </a:lnTo>
                  <a:cubicBezTo>
                    <a:pt x="260877" y="992755"/>
                    <a:pt x="118864" y="896291"/>
                    <a:pt x="0" y="753528"/>
                  </a:cubicBezTo>
                  <a:cubicBezTo>
                    <a:pt x="7" y="728184"/>
                    <a:pt x="14" y="702841"/>
                    <a:pt x="21" y="677497"/>
                  </a:cubicBezTo>
                  <a:close/>
                </a:path>
              </a:pathLst>
            </a:custGeom>
            <a:solidFill>
              <a:srgbClr val="FDE65C"/>
            </a:solidFill>
            <a:ln>
              <a:solidFill>
                <a:srgbClr val="FFF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sp>
        <p:nvSpPr>
          <p:cNvPr id="43" name="TextBox 42">
            <a:extLst>
              <a:ext uri="{FF2B5EF4-FFF2-40B4-BE49-F238E27FC236}">
                <a16:creationId xmlns:a16="http://schemas.microsoft.com/office/drawing/2014/main" xmlns="" id="{24DFD129-2398-4E8F-A91E-6CC79565CC38}"/>
              </a:ext>
            </a:extLst>
          </p:cNvPr>
          <p:cNvSpPr txBox="1"/>
          <p:nvPr/>
        </p:nvSpPr>
        <p:spPr>
          <a:xfrm rot="20654737">
            <a:off x="732393" y="2946851"/>
            <a:ext cx="219781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a:cs typeface="Times New Roman" panose="02020603050405020304" pitchFamily="18" charset="0"/>
              </a:rPr>
              <a:t>Cách</a:t>
            </a:r>
            <a:r>
              <a:rPr kumimoji="0" lang="en-US" sz="2800" b="0" i="0" u="none" strike="noStrike" kern="1200" cap="none" spc="0" normalizeH="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rPr>
              <a:t> </a:t>
            </a:r>
            <a:r>
              <a:rPr kumimoji="0" lang="en-US" sz="2800" b="0" i="0" u="none" strike="noStrike" kern="1200" cap="none" spc="0" normalizeH="0" noProof="0" dirty="0" err="1">
                <a:ln>
                  <a:noFill/>
                </a:ln>
                <a:solidFill>
                  <a:srgbClr val="000000"/>
                </a:solidFill>
                <a:effectLst/>
                <a:uLnTx/>
                <a:uFillTx/>
                <a:latin typeface="Times New Roman" panose="02020603050405020304" pitchFamily="18" charset="0"/>
                <a:ea typeface="Microsoft YaHei"/>
                <a:cs typeface="Times New Roman" panose="02020603050405020304" pitchFamily="18" charset="0"/>
              </a:rPr>
              <a:t>em</a:t>
            </a:r>
            <a:r>
              <a:rPr kumimoji="0" lang="en-US" sz="2800" b="0" i="0" u="none" strike="noStrike" kern="1200" cap="none" spc="0" normalizeH="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rPr>
              <a:t> </a:t>
            </a:r>
            <a:r>
              <a:rPr kumimoji="0" lang="en-US" sz="2800" b="0" i="0" u="none" strike="noStrike" kern="1200" cap="none" spc="0" normalizeH="0" noProof="0" dirty="0" err="1">
                <a:ln>
                  <a:noFill/>
                </a:ln>
                <a:solidFill>
                  <a:srgbClr val="000000"/>
                </a:solidFill>
                <a:effectLst/>
                <a:uLnTx/>
                <a:uFillTx/>
                <a:latin typeface="Times New Roman" panose="02020603050405020304" pitchFamily="18" charset="0"/>
                <a:ea typeface="Microsoft YaHei"/>
                <a:cs typeface="Times New Roman" panose="02020603050405020304" pitchFamily="18" charset="0"/>
              </a:rPr>
              <a:t>tìm</a:t>
            </a:r>
            <a:r>
              <a:rPr kumimoji="0" lang="en-US" sz="2800" b="0" i="0" u="none" strike="noStrike" kern="1200" cap="none" spc="0" normalizeH="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rPr>
              <a:t> </a:t>
            </a:r>
            <a:r>
              <a:rPr kumimoji="0" lang="en-US" sz="2800" b="0" i="0" u="none" strike="noStrike" kern="1200" cap="none" spc="0" normalizeH="0" noProof="0" dirty="0" err="1">
                <a:ln>
                  <a:noFill/>
                </a:ln>
                <a:solidFill>
                  <a:srgbClr val="000000"/>
                </a:solidFill>
                <a:effectLst/>
                <a:uLnTx/>
                <a:uFillTx/>
                <a:latin typeface="Times New Roman" panose="02020603050405020304" pitchFamily="18" charset="0"/>
                <a:ea typeface="Microsoft YaHei"/>
                <a:cs typeface="Times New Roman" panose="02020603050405020304" pitchFamily="18" charset="0"/>
              </a:rPr>
              <a:t>được</a:t>
            </a:r>
            <a:r>
              <a:rPr kumimoji="0" lang="en-US" sz="2800" b="0" i="0" u="none" strike="noStrike" kern="1200" cap="none" spc="0" normalizeH="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rPr>
              <a:t> </a:t>
            </a:r>
            <a:r>
              <a:rPr kumimoji="0" lang="en-US" sz="2800" b="0" i="0" u="none" strike="noStrike" kern="1200" cap="none" spc="0" normalizeH="0" noProof="0" dirty="0" err="1">
                <a:ln>
                  <a:noFill/>
                </a:ln>
                <a:solidFill>
                  <a:srgbClr val="000000"/>
                </a:solidFill>
                <a:effectLst/>
                <a:uLnTx/>
                <a:uFillTx/>
                <a:latin typeface="Times New Roman" panose="02020603050405020304" pitchFamily="18" charset="0"/>
                <a:ea typeface="Microsoft YaHei"/>
                <a:cs typeface="Times New Roman" panose="02020603050405020304" pitchFamily="18" charset="0"/>
              </a:rPr>
              <a:t>bài</a:t>
            </a:r>
            <a:r>
              <a:rPr kumimoji="0" lang="en-US" sz="2800" b="0" i="0" u="none" strike="noStrike" kern="1200" cap="none" spc="0" normalizeH="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rPr>
              <a:t> </a:t>
            </a:r>
            <a:r>
              <a:rPr kumimoji="0" lang="en-US" sz="2800" b="0" i="0" u="none" strike="noStrike" kern="1200" cap="none" spc="0" normalizeH="0" noProof="0" dirty="0" err="1">
                <a:ln>
                  <a:noFill/>
                </a:ln>
                <a:solidFill>
                  <a:srgbClr val="000000"/>
                </a:solidFill>
                <a:effectLst/>
                <a:uLnTx/>
                <a:uFillTx/>
                <a:latin typeface="Times New Roman" panose="02020603050405020304" pitchFamily="18" charset="0"/>
                <a:ea typeface="Microsoft YaHei"/>
                <a:cs typeface="Times New Roman" panose="02020603050405020304" pitchFamily="18" charset="0"/>
              </a:rPr>
              <a:t>đọc</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endParaRPr>
          </a:p>
        </p:txBody>
      </p:sp>
      <p:grpSp>
        <p:nvGrpSpPr>
          <p:cNvPr id="45" name="Group 44">
            <a:extLst>
              <a:ext uri="{FF2B5EF4-FFF2-40B4-BE49-F238E27FC236}">
                <a16:creationId xmlns:a16="http://schemas.microsoft.com/office/drawing/2014/main" xmlns="" id="{1952E37A-E09F-47AE-BD97-7B81D5C6F7F8}"/>
              </a:ext>
            </a:extLst>
          </p:cNvPr>
          <p:cNvGrpSpPr/>
          <p:nvPr/>
        </p:nvGrpSpPr>
        <p:grpSpPr>
          <a:xfrm rot="1820166">
            <a:off x="4673379" y="3132413"/>
            <a:ext cx="3390511" cy="3180597"/>
            <a:chOff x="1332345" y="1985020"/>
            <a:chExt cx="2302776" cy="2181607"/>
          </a:xfrm>
        </p:grpSpPr>
        <p:sp>
          <p:nvSpPr>
            <p:cNvPr id="46" name="Star: 5 Points 39">
              <a:extLst>
                <a:ext uri="{FF2B5EF4-FFF2-40B4-BE49-F238E27FC236}">
                  <a16:creationId xmlns:a16="http://schemas.microsoft.com/office/drawing/2014/main" xmlns="" id="{289633F3-4F0B-433F-8BAD-E639CEC7601A}"/>
                </a:ext>
              </a:extLst>
            </p:cNvPr>
            <p:cNvSpPr/>
            <p:nvPr/>
          </p:nvSpPr>
          <p:spPr>
            <a:xfrm rot="20821121">
              <a:off x="1332345" y="1985020"/>
              <a:ext cx="2302776" cy="2181607"/>
            </a:xfrm>
            <a:custGeom>
              <a:avLst/>
              <a:gdLst>
                <a:gd name="connsiteX0" fmla="*/ 2 w 1754241"/>
                <a:gd name="connsiteY0" fmla="*/ 668298 h 1749631"/>
                <a:gd name="connsiteX1" fmla="*/ 571773 w 1754241"/>
                <a:gd name="connsiteY1" fmla="*/ 526428 h 1749631"/>
                <a:gd name="connsiteX2" fmla="*/ 877121 w 1754241"/>
                <a:gd name="connsiteY2" fmla="*/ 0 h 1749631"/>
                <a:gd name="connsiteX3" fmla="*/ 1182468 w 1754241"/>
                <a:gd name="connsiteY3" fmla="*/ 526428 h 1749631"/>
                <a:gd name="connsiteX4" fmla="*/ 1754239 w 1754241"/>
                <a:gd name="connsiteY4" fmla="*/ 668298 h 1749631"/>
                <a:gd name="connsiteX5" fmla="*/ 1371184 w 1754241"/>
                <a:gd name="connsiteY5" fmla="*/ 1135518 h 1749631"/>
                <a:gd name="connsiteX6" fmla="*/ 1419210 w 1754241"/>
                <a:gd name="connsiteY6" fmla="*/ 1749627 h 1749631"/>
                <a:gd name="connsiteX7" fmla="*/ 877121 w 1754241"/>
                <a:gd name="connsiteY7" fmla="*/ 1511957 h 1749631"/>
                <a:gd name="connsiteX8" fmla="*/ 335031 w 1754241"/>
                <a:gd name="connsiteY8" fmla="*/ 1749627 h 1749631"/>
                <a:gd name="connsiteX9" fmla="*/ 383057 w 1754241"/>
                <a:gd name="connsiteY9" fmla="*/ 1135518 h 1749631"/>
                <a:gd name="connsiteX10" fmla="*/ 2 w 1754241"/>
                <a:gd name="connsiteY10" fmla="*/ 668298 h 1749631"/>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371182 w 1754237"/>
                <a:gd name="connsiteY6" fmla="*/ 1135518 h 1749627"/>
                <a:gd name="connsiteX7" fmla="*/ 1419208 w 1754237"/>
                <a:gd name="connsiteY7" fmla="*/ 1749627 h 1749627"/>
                <a:gd name="connsiteX8" fmla="*/ 877119 w 1754237"/>
                <a:gd name="connsiteY8" fmla="*/ 1511957 h 1749627"/>
                <a:gd name="connsiteX9" fmla="*/ 335029 w 1754237"/>
                <a:gd name="connsiteY9" fmla="*/ 1749627 h 1749627"/>
                <a:gd name="connsiteX10" fmla="*/ 383055 w 1754237"/>
                <a:gd name="connsiteY10" fmla="*/ 1135518 h 1749627"/>
                <a:gd name="connsiteX11" fmla="*/ 0 w 1754237"/>
                <a:gd name="connsiteY11"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747233 w 1754237"/>
                <a:gd name="connsiteY6" fmla="*/ 745812 h 1749627"/>
                <a:gd name="connsiteX7" fmla="*/ 1371182 w 1754237"/>
                <a:gd name="connsiteY7" fmla="*/ 1135518 h 1749627"/>
                <a:gd name="connsiteX8" fmla="*/ 1419208 w 1754237"/>
                <a:gd name="connsiteY8" fmla="*/ 1749627 h 1749627"/>
                <a:gd name="connsiteX9" fmla="*/ 877119 w 1754237"/>
                <a:gd name="connsiteY9" fmla="*/ 1511957 h 1749627"/>
                <a:gd name="connsiteX10" fmla="*/ 335029 w 1754237"/>
                <a:gd name="connsiteY10" fmla="*/ 1749627 h 1749627"/>
                <a:gd name="connsiteX11" fmla="*/ 383055 w 1754237"/>
                <a:gd name="connsiteY11" fmla="*/ 1135518 h 1749627"/>
                <a:gd name="connsiteX12" fmla="*/ 0 w 1754237"/>
                <a:gd name="connsiteY12"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0 w 1754237"/>
                <a:gd name="connsiteY13"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3314 w 1754237"/>
                <a:gd name="connsiteY13" fmla="*/ 753528 h 1749627"/>
                <a:gd name="connsiteX14" fmla="*/ 0 w 1754237"/>
                <a:gd name="connsiteY14" fmla="*/ 668298 h 1749627"/>
                <a:gd name="connsiteX0" fmla="*/ 6796 w 1750923"/>
                <a:gd name="connsiteY0" fmla="*/ 672408 h 1749627"/>
                <a:gd name="connsiteX1" fmla="*/ 69448 w 1750923"/>
                <a:gd name="connsiteY1" fmla="*/ 610774 h 1749627"/>
                <a:gd name="connsiteX2" fmla="*/ 568457 w 1750923"/>
                <a:gd name="connsiteY2" fmla="*/ 526428 h 1749627"/>
                <a:gd name="connsiteX3" fmla="*/ 873805 w 1750923"/>
                <a:gd name="connsiteY3" fmla="*/ 0 h 1749627"/>
                <a:gd name="connsiteX4" fmla="*/ 1179152 w 1750923"/>
                <a:gd name="connsiteY4" fmla="*/ 526428 h 1749627"/>
                <a:gd name="connsiteX5" fmla="*/ 1710935 w 1750923"/>
                <a:gd name="connsiteY5" fmla="*/ 598025 h 1749627"/>
                <a:gd name="connsiteX6" fmla="*/ 1750923 w 1750923"/>
                <a:gd name="connsiteY6" fmla="*/ 668298 h 1749627"/>
                <a:gd name="connsiteX7" fmla="*/ 1743919 w 1750923"/>
                <a:gd name="connsiteY7" fmla="*/ 745812 h 1749627"/>
                <a:gd name="connsiteX8" fmla="*/ 1367868 w 1750923"/>
                <a:gd name="connsiteY8" fmla="*/ 1135518 h 1749627"/>
                <a:gd name="connsiteX9" fmla="*/ 1415894 w 1750923"/>
                <a:gd name="connsiteY9" fmla="*/ 1749627 h 1749627"/>
                <a:gd name="connsiteX10" fmla="*/ 873805 w 1750923"/>
                <a:gd name="connsiteY10" fmla="*/ 1511957 h 1749627"/>
                <a:gd name="connsiteX11" fmla="*/ 331715 w 1750923"/>
                <a:gd name="connsiteY11" fmla="*/ 1749627 h 1749627"/>
                <a:gd name="connsiteX12" fmla="*/ 379741 w 1750923"/>
                <a:gd name="connsiteY12" fmla="*/ 1135518 h 1749627"/>
                <a:gd name="connsiteX13" fmla="*/ 0 w 1750923"/>
                <a:gd name="connsiteY13" fmla="*/ 753528 h 1749627"/>
                <a:gd name="connsiteX14" fmla="*/ 6796 w 1750923"/>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15894 w 1776195"/>
                <a:gd name="connsiteY9" fmla="*/ 1749627 h 1749627"/>
                <a:gd name="connsiteX10" fmla="*/ 873805 w 1776195"/>
                <a:gd name="connsiteY10" fmla="*/ 1511957 h 1749627"/>
                <a:gd name="connsiteX11" fmla="*/ 331715 w 1776195"/>
                <a:gd name="connsiteY11" fmla="*/ 1749627 h 1749627"/>
                <a:gd name="connsiteX12" fmla="*/ 379741 w 1776195"/>
                <a:gd name="connsiteY12" fmla="*/ 1135518 h 1749627"/>
                <a:gd name="connsiteX13" fmla="*/ 0 w 1776195"/>
                <a:gd name="connsiteY13" fmla="*/ 753528 h 1749627"/>
                <a:gd name="connsiteX14" fmla="*/ 6796 w 1776195"/>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44910 w 1776195"/>
                <a:gd name="connsiteY9" fmla="*/ 1686947 h 1749627"/>
                <a:gd name="connsiteX10" fmla="*/ 1415894 w 1776195"/>
                <a:gd name="connsiteY10" fmla="*/ 1749627 h 1749627"/>
                <a:gd name="connsiteX11" fmla="*/ 873805 w 1776195"/>
                <a:gd name="connsiteY11" fmla="*/ 1511957 h 1749627"/>
                <a:gd name="connsiteX12" fmla="*/ 331715 w 1776195"/>
                <a:gd name="connsiteY12" fmla="*/ 1749627 h 1749627"/>
                <a:gd name="connsiteX13" fmla="*/ 379741 w 1776195"/>
                <a:gd name="connsiteY13" fmla="*/ 1135518 h 1749627"/>
                <a:gd name="connsiteX14" fmla="*/ 0 w 1776195"/>
                <a:gd name="connsiteY14" fmla="*/ 753528 h 1749627"/>
                <a:gd name="connsiteX15" fmla="*/ 6796 w 1776195"/>
                <a:gd name="connsiteY15" fmla="*/ 672408 h 1749627"/>
                <a:gd name="connsiteX0" fmla="*/ 6796 w 1776195"/>
                <a:gd name="connsiteY0" fmla="*/ 672408 h 1776793"/>
                <a:gd name="connsiteX1" fmla="*/ 69448 w 1776195"/>
                <a:gd name="connsiteY1" fmla="*/ 610774 h 1776793"/>
                <a:gd name="connsiteX2" fmla="*/ 568457 w 1776195"/>
                <a:gd name="connsiteY2" fmla="*/ 526428 h 1776793"/>
                <a:gd name="connsiteX3" fmla="*/ 873805 w 1776195"/>
                <a:gd name="connsiteY3" fmla="*/ 0 h 1776793"/>
                <a:gd name="connsiteX4" fmla="*/ 1179152 w 1776195"/>
                <a:gd name="connsiteY4" fmla="*/ 526428 h 1776793"/>
                <a:gd name="connsiteX5" fmla="*/ 1710935 w 1776195"/>
                <a:gd name="connsiteY5" fmla="*/ 598025 h 1776793"/>
                <a:gd name="connsiteX6" fmla="*/ 1776195 w 1776195"/>
                <a:gd name="connsiteY6" fmla="*/ 678574 h 1776793"/>
                <a:gd name="connsiteX7" fmla="*/ 1743919 w 1776195"/>
                <a:gd name="connsiteY7" fmla="*/ 745812 h 1776793"/>
                <a:gd name="connsiteX8" fmla="*/ 1367868 w 1776195"/>
                <a:gd name="connsiteY8" fmla="*/ 1135518 h 1776793"/>
                <a:gd name="connsiteX9" fmla="*/ 1444910 w 1776195"/>
                <a:gd name="connsiteY9" fmla="*/ 1686947 h 1776793"/>
                <a:gd name="connsiteX10" fmla="*/ 1415894 w 1776195"/>
                <a:gd name="connsiteY10" fmla="*/ 1749627 h 1776793"/>
                <a:gd name="connsiteX11" fmla="*/ 1352707 w 1776195"/>
                <a:gd name="connsiteY11" fmla="*/ 1776096 h 1776793"/>
                <a:gd name="connsiteX12" fmla="*/ 873805 w 1776195"/>
                <a:gd name="connsiteY12" fmla="*/ 1511957 h 1776793"/>
                <a:gd name="connsiteX13" fmla="*/ 331715 w 1776195"/>
                <a:gd name="connsiteY13" fmla="*/ 1749627 h 1776793"/>
                <a:gd name="connsiteX14" fmla="*/ 379741 w 1776195"/>
                <a:gd name="connsiteY14" fmla="*/ 1135518 h 1776793"/>
                <a:gd name="connsiteX15" fmla="*/ 0 w 1776195"/>
                <a:gd name="connsiteY15" fmla="*/ 753528 h 1776793"/>
                <a:gd name="connsiteX16" fmla="*/ 6796 w 1776195"/>
                <a:gd name="connsiteY16" fmla="*/ 672408 h 1776793"/>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379741 w 1776195"/>
                <a:gd name="connsiteY14" fmla="*/ 1135518 h 1776756"/>
                <a:gd name="connsiteX15" fmla="*/ 0 w 1776195"/>
                <a:gd name="connsiteY15" fmla="*/ 753528 h 1776756"/>
                <a:gd name="connsiteX16" fmla="*/ 6796 w 1776195"/>
                <a:gd name="connsiteY16"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297320 w 1776195"/>
                <a:gd name="connsiteY14" fmla="*/ 1685046 h 1776756"/>
                <a:gd name="connsiteX15" fmla="*/ 379741 w 1776195"/>
                <a:gd name="connsiteY15" fmla="*/ 1135518 h 1776756"/>
                <a:gd name="connsiteX16" fmla="*/ 0 w 1776195"/>
                <a:gd name="connsiteY16" fmla="*/ 753528 h 1776756"/>
                <a:gd name="connsiteX17" fmla="*/ 6796 w 1776195"/>
                <a:gd name="connsiteY17"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31715 w 1776195"/>
                <a:gd name="connsiteY14" fmla="*/ 1749627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21 w 1776195"/>
                <a:gd name="connsiteY0" fmla="*/ 677497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6756"/>
                <a:gd name="connsiteX1" fmla="*/ 76134 w 1776195"/>
                <a:gd name="connsiteY1" fmla="*/ 62133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0676"/>
                <a:gd name="connsiteX1" fmla="*/ 76134 w 1776195"/>
                <a:gd name="connsiteY1" fmla="*/ 621334 h 1770676"/>
                <a:gd name="connsiteX2" fmla="*/ 568457 w 1776195"/>
                <a:gd name="connsiteY2" fmla="*/ 526428 h 1770676"/>
                <a:gd name="connsiteX3" fmla="*/ 873805 w 1776195"/>
                <a:gd name="connsiteY3" fmla="*/ 0 h 1770676"/>
                <a:gd name="connsiteX4" fmla="*/ 1179152 w 1776195"/>
                <a:gd name="connsiteY4" fmla="*/ 526428 h 1770676"/>
                <a:gd name="connsiteX5" fmla="*/ 1710935 w 1776195"/>
                <a:gd name="connsiteY5" fmla="*/ 598025 h 1770676"/>
                <a:gd name="connsiteX6" fmla="*/ 1776195 w 1776195"/>
                <a:gd name="connsiteY6" fmla="*/ 678574 h 1770676"/>
                <a:gd name="connsiteX7" fmla="*/ 1743919 w 1776195"/>
                <a:gd name="connsiteY7" fmla="*/ 745812 h 1770676"/>
                <a:gd name="connsiteX8" fmla="*/ 1367868 w 1776195"/>
                <a:gd name="connsiteY8" fmla="*/ 1135518 h 1770676"/>
                <a:gd name="connsiteX9" fmla="*/ 1444910 w 1776195"/>
                <a:gd name="connsiteY9" fmla="*/ 1686947 h 1770676"/>
                <a:gd name="connsiteX10" fmla="*/ 1431612 w 1776195"/>
                <a:gd name="connsiteY10" fmla="*/ 1747182 h 1770676"/>
                <a:gd name="connsiteX11" fmla="*/ 1356790 w 1776195"/>
                <a:gd name="connsiteY11" fmla="*/ 1769913 h 1770676"/>
                <a:gd name="connsiteX12" fmla="*/ 873805 w 1776195"/>
                <a:gd name="connsiteY12" fmla="*/ 1511957 h 1770676"/>
                <a:gd name="connsiteX13" fmla="*/ 400907 w 1776195"/>
                <a:gd name="connsiteY13" fmla="*/ 1756383 h 1770676"/>
                <a:gd name="connsiteX14" fmla="*/ 318462 w 1776195"/>
                <a:gd name="connsiteY14" fmla="*/ 1755218 h 1770676"/>
                <a:gd name="connsiteX15" fmla="*/ 297320 w 1776195"/>
                <a:gd name="connsiteY15" fmla="*/ 1685046 h 1770676"/>
                <a:gd name="connsiteX16" fmla="*/ 379741 w 1776195"/>
                <a:gd name="connsiteY16" fmla="*/ 1135518 h 1770676"/>
                <a:gd name="connsiteX17" fmla="*/ 0 w 1776195"/>
                <a:gd name="connsiteY17" fmla="*/ 753528 h 1770676"/>
                <a:gd name="connsiteX18" fmla="*/ 21 w 1776195"/>
                <a:gd name="connsiteY18" fmla="*/ 677497 h 177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6195" h="1770676">
                  <a:moveTo>
                    <a:pt x="21" y="677497"/>
                  </a:moveTo>
                  <a:cubicBezTo>
                    <a:pt x="28133" y="666039"/>
                    <a:pt x="48022" y="632792"/>
                    <a:pt x="76134" y="621334"/>
                  </a:cubicBezTo>
                  <a:lnTo>
                    <a:pt x="568457" y="526428"/>
                  </a:lnTo>
                  <a:cubicBezTo>
                    <a:pt x="670240" y="350952"/>
                    <a:pt x="702574" y="59729"/>
                    <a:pt x="873805" y="0"/>
                  </a:cubicBezTo>
                  <a:cubicBezTo>
                    <a:pt x="1037319" y="36580"/>
                    <a:pt x="1077370" y="350952"/>
                    <a:pt x="1179152" y="526428"/>
                  </a:cubicBezTo>
                  <a:cubicBezTo>
                    <a:pt x="1329405" y="561868"/>
                    <a:pt x="1560682" y="562585"/>
                    <a:pt x="1710935" y="598025"/>
                  </a:cubicBezTo>
                  <a:lnTo>
                    <a:pt x="1776195" y="678574"/>
                  </a:lnTo>
                  <a:cubicBezTo>
                    <a:pt x="1761000" y="696696"/>
                    <a:pt x="1759114" y="727690"/>
                    <a:pt x="1743919" y="745812"/>
                  </a:cubicBezTo>
                  <a:lnTo>
                    <a:pt x="1367868" y="1135518"/>
                  </a:lnTo>
                  <a:cubicBezTo>
                    <a:pt x="1382755" y="1316902"/>
                    <a:pt x="1430023" y="1505563"/>
                    <a:pt x="1444910" y="1686947"/>
                  </a:cubicBezTo>
                  <a:lnTo>
                    <a:pt x="1431612" y="1747182"/>
                  </a:lnTo>
                  <a:cubicBezTo>
                    <a:pt x="1416715" y="1740841"/>
                    <a:pt x="1371687" y="1776254"/>
                    <a:pt x="1356790" y="1769913"/>
                  </a:cubicBezTo>
                  <a:lnTo>
                    <a:pt x="873805" y="1511957"/>
                  </a:lnTo>
                  <a:cubicBezTo>
                    <a:pt x="704606" y="1587161"/>
                    <a:pt x="570106" y="1681179"/>
                    <a:pt x="400907" y="1756383"/>
                  </a:cubicBezTo>
                  <a:lnTo>
                    <a:pt x="318462" y="1755218"/>
                  </a:lnTo>
                  <a:cubicBezTo>
                    <a:pt x="317606" y="1738986"/>
                    <a:pt x="298176" y="1701278"/>
                    <a:pt x="297320" y="1685046"/>
                  </a:cubicBezTo>
                  <a:lnTo>
                    <a:pt x="379741" y="1135518"/>
                  </a:lnTo>
                  <a:cubicBezTo>
                    <a:pt x="260877" y="992755"/>
                    <a:pt x="118864" y="896291"/>
                    <a:pt x="0" y="753528"/>
                  </a:cubicBezTo>
                  <a:cubicBezTo>
                    <a:pt x="7" y="728184"/>
                    <a:pt x="14" y="702841"/>
                    <a:pt x="21" y="677497"/>
                  </a:cubicBezTo>
                  <a:close/>
                </a:path>
              </a:pathLst>
            </a:custGeom>
            <a:solidFill>
              <a:srgbClr val="FFFFA9"/>
            </a:solidFill>
            <a:ln>
              <a:solidFill>
                <a:srgbClr val="FFF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47" name="Star: 5 Points 39">
              <a:extLst>
                <a:ext uri="{FF2B5EF4-FFF2-40B4-BE49-F238E27FC236}">
                  <a16:creationId xmlns:a16="http://schemas.microsoft.com/office/drawing/2014/main" xmlns="" id="{E36E6532-FFE1-4C11-B992-A58F92053D8B}"/>
                </a:ext>
              </a:extLst>
            </p:cNvPr>
            <p:cNvSpPr/>
            <p:nvPr/>
          </p:nvSpPr>
          <p:spPr>
            <a:xfrm rot="20821121">
              <a:off x="1496771" y="2163717"/>
              <a:ext cx="1947290" cy="1844826"/>
            </a:xfrm>
            <a:custGeom>
              <a:avLst/>
              <a:gdLst>
                <a:gd name="connsiteX0" fmla="*/ 2 w 1754241"/>
                <a:gd name="connsiteY0" fmla="*/ 668298 h 1749631"/>
                <a:gd name="connsiteX1" fmla="*/ 571773 w 1754241"/>
                <a:gd name="connsiteY1" fmla="*/ 526428 h 1749631"/>
                <a:gd name="connsiteX2" fmla="*/ 877121 w 1754241"/>
                <a:gd name="connsiteY2" fmla="*/ 0 h 1749631"/>
                <a:gd name="connsiteX3" fmla="*/ 1182468 w 1754241"/>
                <a:gd name="connsiteY3" fmla="*/ 526428 h 1749631"/>
                <a:gd name="connsiteX4" fmla="*/ 1754239 w 1754241"/>
                <a:gd name="connsiteY4" fmla="*/ 668298 h 1749631"/>
                <a:gd name="connsiteX5" fmla="*/ 1371184 w 1754241"/>
                <a:gd name="connsiteY5" fmla="*/ 1135518 h 1749631"/>
                <a:gd name="connsiteX6" fmla="*/ 1419210 w 1754241"/>
                <a:gd name="connsiteY6" fmla="*/ 1749627 h 1749631"/>
                <a:gd name="connsiteX7" fmla="*/ 877121 w 1754241"/>
                <a:gd name="connsiteY7" fmla="*/ 1511957 h 1749631"/>
                <a:gd name="connsiteX8" fmla="*/ 335031 w 1754241"/>
                <a:gd name="connsiteY8" fmla="*/ 1749627 h 1749631"/>
                <a:gd name="connsiteX9" fmla="*/ 383057 w 1754241"/>
                <a:gd name="connsiteY9" fmla="*/ 1135518 h 1749631"/>
                <a:gd name="connsiteX10" fmla="*/ 2 w 1754241"/>
                <a:gd name="connsiteY10" fmla="*/ 668298 h 1749631"/>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371182 w 1754237"/>
                <a:gd name="connsiteY6" fmla="*/ 1135518 h 1749627"/>
                <a:gd name="connsiteX7" fmla="*/ 1419208 w 1754237"/>
                <a:gd name="connsiteY7" fmla="*/ 1749627 h 1749627"/>
                <a:gd name="connsiteX8" fmla="*/ 877119 w 1754237"/>
                <a:gd name="connsiteY8" fmla="*/ 1511957 h 1749627"/>
                <a:gd name="connsiteX9" fmla="*/ 335029 w 1754237"/>
                <a:gd name="connsiteY9" fmla="*/ 1749627 h 1749627"/>
                <a:gd name="connsiteX10" fmla="*/ 383055 w 1754237"/>
                <a:gd name="connsiteY10" fmla="*/ 1135518 h 1749627"/>
                <a:gd name="connsiteX11" fmla="*/ 0 w 1754237"/>
                <a:gd name="connsiteY11"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747233 w 1754237"/>
                <a:gd name="connsiteY6" fmla="*/ 745812 h 1749627"/>
                <a:gd name="connsiteX7" fmla="*/ 1371182 w 1754237"/>
                <a:gd name="connsiteY7" fmla="*/ 1135518 h 1749627"/>
                <a:gd name="connsiteX8" fmla="*/ 1419208 w 1754237"/>
                <a:gd name="connsiteY8" fmla="*/ 1749627 h 1749627"/>
                <a:gd name="connsiteX9" fmla="*/ 877119 w 1754237"/>
                <a:gd name="connsiteY9" fmla="*/ 1511957 h 1749627"/>
                <a:gd name="connsiteX10" fmla="*/ 335029 w 1754237"/>
                <a:gd name="connsiteY10" fmla="*/ 1749627 h 1749627"/>
                <a:gd name="connsiteX11" fmla="*/ 383055 w 1754237"/>
                <a:gd name="connsiteY11" fmla="*/ 1135518 h 1749627"/>
                <a:gd name="connsiteX12" fmla="*/ 0 w 1754237"/>
                <a:gd name="connsiteY12"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0 w 1754237"/>
                <a:gd name="connsiteY13"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3314 w 1754237"/>
                <a:gd name="connsiteY13" fmla="*/ 753528 h 1749627"/>
                <a:gd name="connsiteX14" fmla="*/ 0 w 1754237"/>
                <a:gd name="connsiteY14" fmla="*/ 668298 h 1749627"/>
                <a:gd name="connsiteX0" fmla="*/ 6796 w 1750923"/>
                <a:gd name="connsiteY0" fmla="*/ 672408 h 1749627"/>
                <a:gd name="connsiteX1" fmla="*/ 69448 w 1750923"/>
                <a:gd name="connsiteY1" fmla="*/ 610774 h 1749627"/>
                <a:gd name="connsiteX2" fmla="*/ 568457 w 1750923"/>
                <a:gd name="connsiteY2" fmla="*/ 526428 h 1749627"/>
                <a:gd name="connsiteX3" fmla="*/ 873805 w 1750923"/>
                <a:gd name="connsiteY3" fmla="*/ 0 h 1749627"/>
                <a:gd name="connsiteX4" fmla="*/ 1179152 w 1750923"/>
                <a:gd name="connsiteY4" fmla="*/ 526428 h 1749627"/>
                <a:gd name="connsiteX5" fmla="*/ 1710935 w 1750923"/>
                <a:gd name="connsiteY5" fmla="*/ 598025 h 1749627"/>
                <a:gd name="connsiteX6" fmla="*/ 1750923 w 1750923"/>
                <a:gd name="connsiteY6" fmla="*/ 668298 h 1749627"/>
                <a:gd name="connsiteX7" fmla="*/ 1743919 w 1750923"/>
                <a:gd name="connsiteY7" fmla="*/ 745812 h 1749627"/>
                <a:gd name="connsiteX8" fmla="*/ 1367868 w 1750923"/>
                <a:gd name="connsiteY8" fmla="*/ 1135518 h 1749627"/>
                <a:gd name="connsiteX9" fmla="*/ 1415894 w 1750923"/>
                <a:gd name="connsiteY9" fmla="*/ 1749627 h 1749627"/>
                <a:gd name="connsiteX10" fmla="*/ 873805 w 1750923"/>
                <a:gd name="connsiteY10" fmla="*/ 1511957 h 1749627"/>
                <a:gd name="connsiteX11" fmla="*/ 331715 w 1750923"/>
                <a:gd name="connsiteY11" fmla="*/ 1749627 h 1749627"/>
                <a:gd name="connsiteX12" fmla="*/ 379741 w 1750923"/>
                <a:gd name="connsiteY12" fmla="*/ 1135518 h 1749627"/>
                <a:gd name="connsiteX13" fmla="*/ 0 w 1750923"/>
                <a:gd name="connsiteY13" fmla="*/ 753528 h 1749627"/>
                <a:gd name="connsiteX14" fmla="*/ 6796 w 1750923"/>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15894 w 1776195"/>
                <a:gd name="connsiteY9" fmla="*/ 1749627 h 1749627"/>
                <a:gd name="connsiteX10" fmla="*/ 873805 w 1776195"/>
                <a:gd name="connsiteY10" fmla="*/ 1511957 h 1749627"/>
                <a:gd name="connsiteX11" fmla="*/ 331715 w 1776195"/>
                <a:gd name="connsiteY11" fmla="*/ 1749627 h 1749627"/>
                <a:gd name="connsiteX12" fmla="*/ 379741 w 1776195"/>
                <a:gd name="connsiteY12" fmla="*/ 1135518 h 1749627"/>
                <a:gd name="connsiteX13" fmla="*/ 0 w 1776195"/>
                <a:gd name="connsiteY13" fmla="*/ 753528 h 1749627"/>
                <a:gd name="connsiteX14" fmla="*/ 6796 w 1776195"/>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44910 w 1776195"/>
                <a:gd name="connsiteY9" fmla="*/ 1686947 h 1749627"/>
                <a:gd name="connsiteX10" fmla="*/ 1415894 w 1776195"/>
                <a:gd name="connsiteY10" fmla="*/ 1749627 h 1749627"/>
                <a:gd name="connsiteX11" fmla="*/ 873805 w 1776195"/>
                <a:gd name="connsiteY11" fmla="*/ 1511957 h 1749627"/>
                <a:gd name="connsiteX12" fmla="*/ 331715 w 1776195"/>
                <a:gd name="connsiteY12" fmla="*/ 1749627 h 1749627"/>
                <a:gd name="connsiteX13" fmla="*/ 379741 w 1776195"/>
                <a:gd name="connsiteY13" fmla="*/ 1135518 h 1749627"/>
                <a:gd name="connsiteX14" fmla="*/ 0 w 1776195"/>
                <a:gd name="connsiteY14" fmla="*/ 753528 h 1749627"/>
                <a:gd name="connsiteX15" fmla="*/ 6796 w 1776195"/>
                <a:gd name="connsiteY15" fmla="*/ 672408 h 1749627"/>
                <a:gd name="connsiteX0" fmla="*/ 6796 w 1776195"/>
                <a:gd name="connsiteY0" fmla="*/ 672408 h 1776793"/>
                <a:gd name="connsiteX1" fmla="*/ 69448 w 1776195"/>
                <a:gd name="connsiteY1" fmla="*/ 610774 h 1776793"/>
                <a:gd name="connsiteX2" fmla="*/ 568457 w 1776195"/>
                <a:gd name="connsiteY2" fmla="*/ 526428 h 1776793"/>
                <a:gd name="connsiteX3" fmla="*/ 873805 w 1776195"/>
                <a:gd name="connsiteY3" fmla="*/ 0 h 1776793"/>
                <a:gd name="connsiteX4" fmla="*/ 1179152 w 1776195"/>
                <a:gd name="connsiteY4" fmla="*/ 526428 h 1776793"/>
                <a:gd name="connsiteX5" fmla="*/ 1710935 w 1776195"/>
                <a:gd name="connsiteY5" fmla="*/ 598025 h 1776793"/>
                <a:gd name="connsiteX6" fmla="*/ 1776195 w 1776195"/>
                <a:gd name="connsiteY6" fmla="*/ 678574 h 1776793"/>
                <a:gd name="connsiteX7" fmla="*/ 1743919 w 1776195"/>
                <a:gd name="connsiteY7" fmla="*/ 745812 h 1776793"/>
                <a:gd name="connsiteX8" fmla="*/ 1367868 w 1776195"/>
                <a:gd name="connsiteY8" fmla="*/ 1135518 h 1776793"/>
                <a:gd name="connsiteX9" fmla="*/ 1444910 w 1776195"/>
                <a:gd name="connsiteY9" fmla="*/ 1686947 h 1776793"/>
                <a:gd name="connsiteX10" fmla="*/ 1415894 w 1776195"/>
                <a:gd name="connsiteY10" fmla="*/ 1749627 h 1776793"/>
                <a:gd name="connsiteX11" fmla="*/ 1352707 w 1776195"/>
                <a:gd name="connsiteY11" fmla="*/ 1776096 h 1776793"/>
                <a:gd name="connsiteX12" fmla="*/ 873805 w 1776195"/>
                <a:gd name="connsiteY12" fmla="*/ 1511957 h 1776793"/>
                <a:gd name="connsiteX13" fmla="*/ 331715 w 1776195"/>
                <a:gd name="connsiteY13" fmla="*/ 1749627 h 1776793"/>
                <a:gd name="connsiteX14" fmla="*/ 379741 w 1776195"/>
                <a:gd name="connsiteY14" fmla="*/ 1135518 h 1776793"/>
                <a:gd name="connsiteX15" fmla="*/ 0 w 1776195"/>
                <a:gd name="connsiteY15" fmla="*/ 753528 h 1776793"/>
                <a:gd name="connsiteX16" fmla="*/ 6796 w 1776195"/>
                <a:gd name="connsiteY16" fmla="*/ 672408 h 1776793"/>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379741 w 1776195"/>
                <a:gd name="connsiteY14" fmla="*/ 1135518 h 1776756"/>
                <a:gd name="connsiteX15" fmla="*/ 0 w 1776195"/>
                <a:gd name="connsiteY15" fmla="*/ 753528 h 1776756"/>
                <a:gd name="connsiteX16" fmla="*/ 6796 w 1776195"/>
                <a:gd name="connsiteY16"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297320 w 1776195"/>
                <a:gd name="connsiteY14" fmla="*/ 1685046 h 1776756"/>
                <a:gd name="connsiteX15" fmla="*/ 379741 w 1776195"/>
                <a:gd name="connsiteY15" fmla="*/ 1135518 h 1776756"/>
                <a:gd name="connsiteX16" fmla="*/ 0 w 1776195"/>
                <a:gd name="connsiteY16" fmla="*/ 753528 h 1776756"/>
                <a:gd name="connsiteX17" fmla="*/ 6796 w 1776195"/>
                <a:gd name="connsiteY17"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31715 w 1776195"/>
                <a:gd name="connsiteY14" fmla="*/ 1749627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21 w 1776195"/>
                <a:gd name="connsiteY0" fmla="*/ 677497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6756"/>
                <a:gd name="connsiteX1" fmla="*/ 76134 w 1776195"/>
                <a:gd name="connsiteY1" fmla="*/ 62133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0676"/>
                <a:gd name="connsiteX1" fmla="*/ 76134 w 1776195"/>
                <a:gd name="connsiteY1" fmla="*/ 621334 h 1770676"/>
                <a:gd name="connsiteX2" fmla="*/ 568457 w 1776195"/>
                <a:gd name="connsiteY2" fmla="*/ 526428 h 1770676"/>
                <a:gd name="connsiteX3" fmla="*/ 873805 w 1776195"/>
                <a:gd name="connsiteY3" fmla="*/ 0 h 1770676"/>
                <a:gd name="connsiteX4" fmla="*/ 1179152 w 1776195"/>
                <a:gd name="connsiteY4" fmla="*/ 526428 h 1770676"/>
                <a:gd name="connsiteX5" fmla="*/ 1710935 w 1776195"/>
                <a:gd name="connsiteY5" fmla="*/ 598025 h 1770676"/>
                <a:gd name="connsiteX6" fmla="*/ 1776195 w 1776195"/>
                <a:gd name="connsiteY6" fmla="*/ 678574 h 1770676"/>
                <a:gd name="connsiteX7" fmla="*/ 1743919 w 1776195"/>
                <a:gd name="connsiteY7" fmla="*/ 745812 h 1770676"/>
                <a:gd name="connsiteX8" fmla="*/ 1367868 w 1776195"/>
                <a:gd name="connsiteY8" fmla="*/ 1135518 h 1770676"/>
                <a:gd name="connsiteX9" fmla="*/ 1444910 w 1776195"/>
                <a:gd name="connsiteY9" fmla="*/ 1686947 h 1770676"/>
                <a:gd name="connsiteX10" fmla="*/ 1431612 w 1776195"/>
                <a:gd name="connsiteY10" fmla="*/ 1747182 h 1770676"/>
                <a:gd name="connsiteX11" fmla="*/ 1356790 w 1776195"/>
                <a:gd name="connsiteY11" fmla="*/ 1769913 h 1770676"/>
                <a:gd name="connsiteX12" fmla="*/ 873805 w 1776195"/>
                <a:gd name="connsiteY12" fmla="*/ 1511957 h 1770676"/>
                <a:gd name="connsiteX13" fmla="*/ 400907 w 1776195"/>
                <a:gd name="connsiteY13" fmla="*/ 1756383 h 1770676"/>
                <a:gd name="connsiteX14" fmla="*/ 318462 w 1776195"/>
                <a:gd name="connsiteY14" fmla="*/ 1755218 h 1770676"/>
                <a:gd name="connsiteX15" fmla="*/ 297320 w 1776195"/>
                <a:gd name="connsiteY15" fmla="*/ 1685046 h 1770676"/>
                <a:gd name="connsiteX16" fmla="*/ 379741 w 1776195"/>
                <a:gd name="connsiteY16" fmla="*/ 1135518 h 1770676"/>
                <a:gd name="connsiteX17" fmla="*/ 0 w 1776195"/>
                <a:gd name="connsiteY17" fmla="*/ 753528 h 1770676"/>
                <a:gd name="connsiteX18" fmla="*/ 21 w 1776195"/>
                <a:gd name="connsiteY18" fmla="*/ 677497 h 177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6195" h="1770676">
                  <a:moveTo>
                    <a:pt x="21" y="677497"/>
                  </a:moveTo>
                  <a:cubicBezTo>
                    <a:pt x="28133" y="666039"/>
                    <a:pt x="48022" y="632792"/>
                    <a:pt x="76134" y="621334"/>
                  </a:cubicBezTo>
                  <a:lnTo>
                    <a:pt x="568457" y="526428"/>
                  </a:lnTo>
                  <a:cubicBezTo>
                    <a:pt x="670240" y="350952"/>
                    <a:pt x="702574" y="59729"/>
                    <a:pt x="873805" y="0"/>
                  </a:cubicBezTo>
                  <a:cubicBezTo>
                    <a:pt x="1037319" y="36580"/>
                    <a:pt x="1077370" y="350952"/>
                    <a:pt x="1179152" y="526428"/>
                  </a:cubicBezTo>
                  <a:cubicBezTo>
                    <a:pt x="1329405" y="561868"/>
                    <a:pt x="1560682" y="562585"/>
                    <a:pt x="1710935" y="598025"/>
                  </a:cubicBezTo>
                  <a:lnTo>
                    <a:pt x="1776195" y="678574"/>
                  </a:lnTo>
                  <a:cubicBezTo>
                    <a:pt x="1761000" y="696696"/>
                    <a:pt x="1759114" y="727690"/>
                    <a:pt x="1743919" y="745812"/>
                  </a:cubicBezTo>
                  <a:lnTo>
                    <a:pt x="1367868" y="1135518"/>
                  </a:lnTo>
                  <a:cubicBezTo>
                    <a:pt x="1382755" y="1316902"/>
                    <a:pt x="1430023" y="1505563"/>
                    <a:pt x="1444910" y="1686947"/>
                  </a:cubicBezTo>
                  <a:lnTo>
                    <a:pt x="1431612" y="1747182"/>
                  </a:lnTo>
                  <a:cubicBezTo>
                    <a:pt x="1416715" y="1740841"/>
                    <a:pt x="1371687" y="1776254"/>
                    <a:pt x="1356790" y="1769913"/>
                  </a:cubicBezTo>
                  <a:lnTo>
                    <a:pt x="873805" y="1511957"/>
                  </a:lnTo>
                  <a:cubicBezTo>
                    <a:pt x="704606" y="1587161"/>
                    <a:pt x="570106" y="1681179"/>
                    <a:pt x="400907" y="1756383"/>
                  </a:cubicBezTo>
                  <a:lnTo>
                    <a:pt x="318462" y="1755218"/>
                  </a:lnTo>
                  <a:cubicBezTo>
                    <a:pt x="317606" y="1738986"/>
                    <a:pt x="298176" y="1701278"/>
                    <a:pt x="297320" y="1685046"/>
                  </a:cubicBezTo>
                  <a:lnTo>
                    <a:pt x="379741" y="1135518"/>
                  </a:lnTo>
                  <a:cubicBezTo>
                    <a:pt x="260877" y="992755"/>
                    <a:pt x="118864" y="896291"/>
                    <a:pt x="0" y="753528"/>
                  </a:cubicBezTo>
                  <a:cubicBezTo>
                    <a:pt x="7" y="728184"/>
                    <a:pt x="14" y="702841"/>
                    <a:pt x="21" y="677497"/>
                  </a:cubicBezTo>
                  <a:close/>
                </a:path>
              </a:pathLst>
            </a:custGeom>
            <a:solidFill>
              <a:srgbClr val="FDE65C"/>
            </a:solidFill>
            <a:ln>
              <a:solidFill>
                <a:srgbClr val="FFF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sp>
        <p:nvSpPr>
          <p:cNvPr id="42" name="TextBox 41">
            <a:extLst>
              <a:ext uri="{FF2B5EF4-FFF2-40B4-BE49-F238E27FC236}">
                <a16:creationId xmlns:a16="http://schemas.microsoft.com/office/drawing/2014/main" xmlns="" id="{B9DE02BE-16AB-48D7-927E-6A5F8DD085C4}"/>
              </a:ext>
            </a:extLst>
          </p:cNvPr>
          <p:cNvSpPr txBox="1"/>
          <p:nvPr/>
        </p:nvSpPr>
        <p:spPr>
          <a:xfrm rot="1083209">
            <a:off x="5144296" y="3906919"/>
            <a:ext cx="2418153"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rPr>
              <a:t>Chi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a:cs typeface="Times New Roman" panose="02020603050405020304" pitchFamily="18" charset="0"/>
              </a:rPr>
              <a:t>tiết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rPr>
              <a:t>,</a:t>
            </a:r>
            <a:r>
              <a:rPr kumimoji="0" lang="en-US" sz="2800" b="0" i="0" u="none" strike="noStrike" kern="1200" cap="none" spc="0" normalizeH="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rPr>
              <a:t> </a:t>
            </a:r>
            <a:r>
              <a:rPr kumimoji="0" lang="en-US" sz="2800" b="0" i="0" u="none" strike="noStrike" kern="1200" cap="none" spc="0" normalizeH="0" noProof="0" dirty="0" err="1">
                <a:ln>
                  <a:noFill/>
                </a:ln>
                <a:solidFill>
                  <a:srgbClr val="000000"/>
                </a:solidFill>
                <a:effectLst/>
                <a:uLnTx/>
                <a:uFillTx/>
                <a:latin typeface="Times New Roman" panose="02020603050405020304" pitchFamily="18" charset="0"/>
                <a:ea typeface="Microsoft YaHei"/>
                <a:cs typeface="Times New Roman" panose="02020603050405020304" pitchFamily="18" charset="0"/>
              </a:rPr>
              <a:t>câu</a:t>
            </a:r>
            <a:r>
              <a:rPr kumimoji="0" lang="en-US" sz="2800" b="0" i="0" u="none" strike="noStrike" kern="1200" cap="none" spc="0" normalizeH="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rPr>
              <a:t> </a:t>
            </a:r>
            <a:r>
              <a:rPr kumimoji="0" lang="en-US" sz="2800" b="0" i="0" u="none" strike="noStrike" kern="1200" cap="none" spc="0" normalizeH="0" noProof="0" dirty="0" err="1">
                <a:ln>
                  <a:noFill/>
                </a:ln>
                <a:solidFill>
                  <a:srgbClr val="000000"/>
                </a:solidFill>
                <a:effectLst/>
                <a:uLnTx/>
                <a:uFillTx/>
                <a:latin typeface="Times New Roman" panose="02020603050405020304" pitchFamily="18" charset="0"/>
                <a:ea typeface="Microsoft YaHei"/>
                <a:cs typeface="Times New Roman" panose="02020603050405020304" pitchFamily="18" charset="0"/>
              </a:rPr>
              <a:t>thơ</a:t>
            </a:r>
            <a:r>
              <a:rPr kumimoji="0" lang="en-US" sz="2800" b="0" i="0" u="none" strike="noStrike" kern="1200" cap="none" spc="0" normalizeH="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rPr>
              <a:t> </a:t>
            </a:r>
            <a:r>
              <a:rPr kumimoji="0" lang="en-US" sz="2800" b="0" i="0" u="none" strike="noStrike" kern="1200" cap="none" spc="0" normalizeH="0" noProof="0" dirty="0" err="1">
                <a:ln>
                  <a:noFill/>
                </a:ln>
                <a:solidFill>
                  <a:srgbClr val="000000"/>
                </a:solidFill>
                <a:effectLst/>
                <a:uLnTx/>
                <a:uFillTx/>
                <a:latin typeface="Times New Roman" panose="02020603050405020304" pitchFamily="18" charset="0"/>
                <a:ea typeface="Microsoft YaHei"/>
                <a:cs typeface="Times New Roman" panose="02020603050405020304" pitchFamily="18" charset="0"/>
              </a:rPr>
              <a:t>em</a:t>
            </a:r>
            <a:r>
              <a:rPr kumimoji="0" lang="en-US" sz="2800" b="0" i="0" u="none" strike="noStrike" kern="1200" cap="none" spc="0" normalizeH="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rPr>
              <a:t> </a:t>
            </a:r>
            <a:r>
              <a:rPr kumimoji="0" lang="en-US" sz="2800" b="0" i="0" u="none" strike="noStrike" kern="1200" cap="none" spc="0" normalizeH="0" noProof="0" dirty="0" err="1">
                <a:ln>
                  <a:noFill/>
                </a:ln>
                <a:solidFill>
                  <a:srgbClr val="000000"/>
                </a:solidFill>
                <a:effectLst/>
                <a:uLnTx/>
                <a:uFillTx/>
                <a:latin typeface="Times New Roman" panose="02020603050405020304" pitchFamily="18" charset="0"/>
                <a:ea typeface="Microsoft YaHei"/>
                <a:cs typeface="Times New Roman" panose="02020603050405020304" pitchFamily="18" charset="0"/>
              </a:rPr>
              <a:t>thích</a:t>
            </a:r>
            <a:r>
              <a:rPr kumimoji="0" lang="en-US" sz="2800" b="0" i="0" u="none" strike="noStrike" kern="1200" cap="none" spc="0" normalizeH="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rPr>
              <a:t> </a:t>
            </a:r>
            <a:r>
              <a:rPr kumimoji="0" lang="en-US" sz="2800" b="0" i="0" u="none" strike="noStrike" kern="1200" cap="none" spc="0" normalizeH="0" noProof="0" dirty="0" err="1">
                <a:ln>
                  <a:noFill/>
                </a:ln>
                <a:solidFill>
                  <a:srgbClr val="000000"/>
                </a:solidFill>
                <a:effectLst/>
                <a:uLnTx/>
                <a:uFillTx/>
                <a:latin typeface="Times New Roman" panose="02020603050405020304" pitchFamily="18" charset="0"/>
                <a:ea typeface="Microsoft YaHei"/>
                <a:cs typeface="Times New Roman" panose="02020603050405020304" pitchFamily="18" charset="0"/>
              </a:rPr>
              <a:t>nhất</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endParaRPr>
          </a:p>
        </p:txBody>
      </p:sp>
      <p:grpSp>
        <p:nvGrpSpPr>
          <p:cNvPr id="48" name="组合 85">
            <a:extLst>
              <a:ext uri="{FF2B5EF4-FFF2-40B4-BE49-F238E27FC236}">
                <a16:creationId xmlns:a16="http://schemas.microsoft.com/office/drawing/2014/main" xmlns="" id="{6C342249-17D4-4341-9B3B-D16886D66927}"/>
              </a:ext>
            </a:extLst>
          </p:cNvPr>
          <p:cNvGrpSpPr/>
          <p:nvPr/>
        </p:nvGrpSpPr>
        <p:grpSpPr>
          <a:xfrm flipH="1">
            <a:off x="7613456" y="2413085"/>
            <a:ext cx="3341914" cy="988599"/>
            <a:chOff x="594424" y="1153191"/>
            <a:chExt cx="2605976" cy="1634460"/>
          </a:xfrm>
        </p:grpSpPr>
        <p:sp>
          <p:nvSpPr>
            <p:cNvPr id="49" name="任意多边形 86">
              <a:extLst>
                <a:ext uri="{FF2B5EF4-FFF2-40B4-BE49-F238E27FC236}">
                  <a16:creationId xmlns:a16="http://schemas.microsoft.com/office/drawing/2014/main" xmlns="" id="{C5711CCA-8F87-4420-9F62-86AA907F2E46}"/>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50" name="任意多边形 87">
              <a:extLst>
                <a:ext uri="{FF2B5EF4-FFF2-40B4-BE49-F238E27FC236}">
                  <a16:creationId xmlns:a16="http://schemas.microsoft.com/office/drawing/2014/main" xmlns="" id="{6F783656-16EE-4D86-92C2-853E1494AACC}"/>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sp>
        <p:nvSpPr>
          <p:cNvPr id="51" name="TextBox 50">
            <a:extLst>
              <a:ext uri="{FF2B5EF4-FFF2-40B4-BE49-F238E27FC236}">
                <a16:creationId xmlns:a16="http://schemas.microsoft.com/office/drawing/2014/main" xmlns="" id="{A475D198-89B8-4A34-9993-27DB40EB3549}"/>
              </a:ext>
            </a:extLst>
          </p:cNvPr>
          <p:cNvSpPr txBox="1"/>
          <p:nvPr/>
        </p:nvSpPr>
        <p:spPr>
          <a:xfrm>
            <a:off x="8778557" y="2689597"/>
            <a:ext cx="15696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icrosoft YaHei"/>
                <a:cs typeface="Times New Roman" panose="02020603050405020304" pitchFamily="18" charset="0"/>
              </a:rPr>
              <a:t>Ngày</a:t>
            </a:r>
            <a:r>
              <a:rPr kumimoji="0" lang="en-US" sz="2800" b="0" i="0" u="none" strike="noStrike" kern="1200" cap="none" spc="0" normalizeH="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rPr>
              <a:t> </a:t>
            </a:r>
            <a:r>
              <a:rPr kumimoji="0" lang="en-US" sz="2800" b="0" i="0" u="none" strike="noStrike" kern="1200" cap="none" spc="0" normalizeH="0" noProof="0" dirty="0" err="1">
                <a:ln>
                  <a:noFill/>
                </a:ln>
                <a:solidFill>
                  <a:srgbClr val="000000"/>
                </a:solidFill>
                <a:effectLst/>
                <a:uLnTx/>
                <a:uFillTx/>
                <a:latin typeface="Times New Roman" panose="02020603050405020304" pitchFamily="18" charset="0"/>
                <a:ea typeface="Microsoft YaHei"/>
                <a:cs typeface="Times New Roman" panose="02020603050405020304" pitchFamily="18" charset="0"/>
              </a:rPr>
              <a:t>đọc</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22" presetClass="entr" presetSubtype="4"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500" fill="hold"/>
                                        <p:tgtEl>
                                          <p:spTgt spid="36"/>
                                        </p:tgtEl>
                                        <p:attrNameLst>
                                          <p:attrName>ppt_x</p:attrName>
                                        </p:attrNameLst>
                                      </p:cBhvr>
                                      <p:tavLst>
                                        <p:tav tm="0">
                                          <p:val>
                                            <p:strVal val="#ppt_x"/>
                                          </p:val>
                                        </p:tav>
                                        <p:tav tm="100000">
                                          <p:val>
                                            <p:strVal val="#ppt_x"/>
                                          </p:val>
                                        </p:tav>
                                      </p:tavLst>
                                    </p:anim>
                                    <p:anim calcmode="lin" valueType="num">
                                      <p:cBhvr additive="base">
                                        <p:cTn id="17" dur="500" fill="hold"/>
                                        <p:tgtEl>
                                          <p:spTgt spid="3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 calcmode="lin" valueType="num">
                                      <p:cBhvr additive="base">
                                        <p:cTn id="20" dur="500" fill="hold"/>
                                        <p:tgtEl>
                                          <p:spTgt spid="39"/>
                                        </p:tgtEl>
                                        <p:attrNameLst>
                                          <p:attrName>ppt_x</p:attrName>
                                        </p:attrNameLst>
                                      </p:cBhvr>
                                      <p:tavLst>
                                        <p:tav tm="0">
                                          <p:val>
                                            <p:strVal val="#ppt_x"/>
                                          </p:val>
                                        </p:tav>
                                        <p:tav tm="100000">
                                          <p:val>
                                            <p:strVal val="#ppt_x"/>
                                          </p:val>
                                        </p:tav>
                                      </p:tavLst>
                                    </p:anim>
                                    <p:anim calcmode="lin" valueType="num">
                                      <p:cBhvr additive="base">
                                        <p:cTn id="21" dur="500" fill="hold"/>
                                        <p:tgtEl>
                                          <p:spTgt spid="3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ppt_x"/>
                                          </p:val>
                                        </p:tav>
                                        <p:tav tm="100000">
                                          <p:val>
                                            <p:strVal val="#ppt_x"/>
                                          </p:val>
                                        </p:tav>
                                      </p:tavLst>
                                    </p:anim>
                                    <p:anim calcmode="lin" valueType="num">
                                      <p:cBhvr additive="base">
                                        <p:cTn id="33" dur="500" fill="hold"/>
                                        <p:tgtEl>
                                          <p:spTgt spid="42"/>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500" fill="hold"/>
                                        <p:tgtEl>
                                          <p:spTgt spid="43"/>
                                        </p:tgtEl>
                                        <p:attrNameLst>
                                          <p:attrName>ppt_x</p:attrName>
                                        </p:attrNameLst>
                                      </p:cBhvr>
                                      <p:tavLst>
                                        <p:tav tm="0">
                                          <p:val>
                                            <p:strVal val="#ppt_x"/>
                                          </p:val>
                                        </p:tav>
                                        <p:tav tm="100000">
                                          <p:val>
                                            <p:strVal val="#ppt_x"/>
                                          </p:val>
                                        </p:tav>
                                      </p:tavLst>
                                    </p:anim>
                                    <p:anim calcmode="lin" valueType="num">
                                      <p:cBhvr additive="base">
                                        <p:cTn id="41" dur="500" fill="hold"/>
                                        <p:tgtEl>
                                          <p:spTgt spid="43"/>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additive="base">
                                        <p:cTn id="44" dur="500" fill="hold"/>
                                        <p:tgtEl>
                                          <p:spTgt spid="44"/>
                                        </p:tgtEl>
                                        <p:attrNameLst>
                                          <p:attrName>ppt_x</p:attrName>
                                        </p:attrNameLst>
                                      </p:cBhvr>
                                      <p:tavLst>
                                        <p:tav tm="0">
                                          <p:val>
                                            <p:strVal val="#ppt_x"/>
                                          </p:val>
                                        </p:tav>
                                        <p:tav tm="100000">
                                          <p:val>
                                            <p:strVal val="#ppt_x"/>
                                          </p:val>
                                        </p:tav>
                                      </p:tavLst>
                                    </p:anim>
                                    <p:anim calcmode="lin" valueType="num">
                                      <p:cBhvr additive="base">
                                        <p:cTn id="45" dur="500" fill="hold"/>
                                        <p:tgtEl>
                                          <p:spTgt spid="44"/>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2" presetClass="entr" presetSubtype="4" fill="hold" nodeType="after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fill="hold"/>
                                        <p:tgtEl>
                                          <p:spTgt spid="48"/>
                                        </p:tgtEl>
                                        <p:attrNameLst>
                                          <p:attrName>ppt_x</p:attrName>
                                        </p:attrNameLst>
                                      </p:cBhvr>
                                      <p:tavLst>
                                        <p:tav tm="0">
                                          <p:val>
                                            <p:strVal val="#ppt_x"/>
                                          </p:val>
                                        </p:tav>
                                        <p:tav tm="100000">
                                          <p:val>
                                            <p:strVal val="#ppt_x"/>
                                          </p:val>
                                        </p:tav>
                                      </p:tavLst>
                                    </p:anim>
                                    <p:anim calcmode="lin" valueType="num">
                                      <p:cBhvr additive="base">
                                        <p:cTn id="50" dur="500" fill="hold"/>
                                        <p:tgtEl>
                                          <p:spTgt spid="4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additive="base">
                                        <p:cTn id="53" dur="500" fill="hold"/>
                                        <p:tgtEl>
                                          <p:spTgt spid="51"/>
                                        </p:tgtEl>
                                        <p:attrNameLst>
                                          <p:attrName>ppt_x</p:attrName>
                                        </p:attrNameLst>
                                      </p:cBhvr>
                                      <p:tavLst>
                                        <p:tav tm="0">
                                          <p:val>
                                            <p:strVal val="#ppt_x"/>
                                          </p:val>
                                        </p:tav>
                                        <p:tav tm="100000">
                                          <p:val>
                                            <p:strVal val="#ppt_x"/>
                                          </p:val>
                                        </p:tav>
                                      </p:tavLst>
                                    </p:anim>
                                    <p:anim calcmode="lin" valueType="num">
                                      <p:cBhvr additive="base">
                                        <p:cTn id="5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9" grpId="0"/>
      <p:bldP spid="43" grpId="0"/>
      <p:bldP spid="42" grpId="0"/>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11FCEEBA-DEEF-4E8D-B6B6-3EE2D9A30870}"/>
              </a:ext>
            </a:extLst>
          </p:cNvPr>
          <p:cNvGrpSpPr/>
          <p:nvPr/>
        </p:nvGrpSpPr>
        <p:grpSpPr>
          <a:xfrm>
            <a:off x="686963" y="221713"/>
            <a:ext cx="10555660" cy="1080042"/>
            <a:chOff x="2873170" y="270495"/>
            <a:chExt cx="7448924" cy="801583"/>
          </a:xfrm>
        </p:grpSpPr>
        <p:sp>
          <p:nvSpPr>
            <p:cNvPr id="33" name="îṥḷíďê">
              <a:extLst>
                <a:ext uri="{FF2B5EF4-FFF2-40B4-BE49-F238E27FC236}">
                  <a16:creationId xmlns:a16="http://schemas.microsoft.com/office/drawing/2014/main" xmlns="" id="{BC42153F-0DD8-4E0E-8371-AB70FB2F471F}"/>
                </a:ext>
              </a:extLst>
            </p:cNvPr>
            <p:cNvSpPr/>
            <p:nvPr/>
          </p:nvSpPr>
          <p:spPr bwMode="auto">
            <a:xfrm>
              <a:off x="2873170" y="270496"/>
              <a:ext cx="7448924" cy="801582"/>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endParaRPr>
            </a:p>
          </p:txBody>
        </p:sp>
        <p:sp>
          <p:nvSpPr>
            <p:cNvPr id="34" name="Google Shape;5317;p41">
              <a:extLst>
                <a:ext uri="{FF2B5EF4-FFF2-40B4-BE49-F238E27FC236}">
                  <a16:creationId xmlns:a16="http://schemas.microsoft.com/office/drawing/2014/main" xmlns="" id="{A2FBF25D-472C-4C01-9F52-9C3221CD6376}"/>
                </a:ext>
              </a:extLst>
            </p:cNvPr>
            <p:cNvSpPr txBox="1">
              <a:spLocks/>
            </p:cNvSpPr>
            <p:nvPr/>
          </p:nvSpPr>
          <p:spPr>
            <a:xfrm>
              <a:off x="3150703" y="270495"/>
              <a:ext cx="7082277" cy="783608"/>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lang="en-US" sz="3000" dirty="0">
                  <a:solidFill>
                    <a:srgbClr val="EA4618"/>
                  </a:solidFill>
                  <a:latin typeface="Times New Roman" panose="02020603050405020304" pitchFamily="18" charset="0"/>
                  <a:cs typeface="Times New Roman" panose="02020603050405020304" pitchFamily="18" charset="0"/>
                </a:rPr>
                <a:t>1. </a:t>
              </a:r>
              <a:r>
                <a:rPr lang="en-US" sz="3000" dirty="0" err="1">
                  <a:solidFill>
                    <a:srgbClr val="EA4618"/>
                  </a:solidFill>
                  <a:latin typeface="Times New Roman" panose="02020603050405020304" pitchFamily="18" charset="0"/>
                  <a:cs typeface="Times New Roman" panose="02020603050405020304" pitchFamily="18" charset="0"/>
                </a:rPr>
                <a:t>Đọc</a:t>
              </a:r>
              <a:r>
                <a:rPr lang="en-US" sz="3000" dirty="0">
                  <a:solidFill>
                    <a:srgbClr val="EA4618"/>
                  </a:solidFill>
                  <a:latin typeface="Times New Roman" panose="02020603050405020304" pitchFamily="18" charset="0"/>
                  <a:cs typeface="Times New Roman" panose="02020603050405020304" pitchFamily="18" charset="0"/>
                </a:rPr>
                <a:t> </a:t>
              </a:r>
              <a:r>
                <a:rPr lang="en-US" sz="3000" dirty="0" err="1">
                  <a:solidFill>
                    <a:srgbClr val="EA4618"/>
                  </a:solidFill>
                  <a:latin typeface="Times New Roman" panose="02020603050405020304" pitchFamily="18" charset="0"/>
                  <a:cs typeface="Times New Roman" panose="02020603050405020304" pitchFamily="18" charset="0"/>
                </a:rPr>
                <a:t>câu</a:t>
              </a:r>
              <a:r>
                <a:rPr lang="en-US" sz="3000" dirty="0">
                  <a:solidFill>
                    <a:srgbClr val="EA4618"/>
                  </a:solidFill>
                  <a:latin typeface="Times New Roman" panose="02020603050405020304" pitchFamily="18" charset="0"/>
                  <a:cs typeface="Times New Roman" panose="02020603050405020304" pitchFamily="18" charset="0"/>
                </a:rPr>
                <a:t> </a:t>
              </a:r>
              <a:r>
                <a:rPr lang="en-US" sz="3000" dirty="0" err="1">
                  <a:solidFill>
                    <a:srgbClr val="EA4618"/>
                  </a:solidFill>
                  <a:latin typeface="Times New Roman" panose="02020603050405020304" pitchFamily="18" charset="0"/>
                  <a:cs typeface="Times New Roman" panose="02020603050405020304" pitchFamily="18" charset="0"/>
                </a:rPr>
                <a:t>chuyện</a:t>
              </a:r>
              <a:r>
                <a:rPr lang="en-US" sz="3000" dirty="0">
                  <a:solidFill>
                    <a:srgbClr val="EA4618"/>
                  </a:solidFill>
                  <a:latin typeface="Times New Roman" panose="02020603050405020304" pitchFamily="18" charset="0"/>
                  <a:cs typeface="Times New Roman" panose="02020603050405020304" pitchFamily="18" charset="0"/>
                </a:rPr>
                <a:t>, </a:t>
              </a:r>
              <a:r>
                <a:rPr lang="en-US" sz="3000" dirty="0" err="1">
                  <a:solidFill>
                    <a:srgbClr val="EA4618"/>
                  </a:solidFill>
                  <a:latin typeface="Times New Roman" panose="02020603050405020304" pitchFamily="18" charset="0"/>
                  <a:cs typeface="Times New Roman" panose="02020603050405020304" pitchFamily="18" charset="0"/>
                </a:rPr>
                <a:t>bài</a:t>
              </a:r>
              <a:r>
                <a:rPr lang="en-US" sz="3000" dirty="0">
                  <a:solidFill>
                    <a:srgbClr val="EA4618"/>
                  </a:solidFill>
                  <a:latin typeface="Times New Roman" panose="02020603050405020304" pitchFamily="18" charset="0"/>
                  <a:cs typeface="Times New Roman" panose="02020603050405020304" pitchFamily="18" charset="0"/>
                </a:rPr>
                <a:t> </a:t>
              </a:r>
              <a:r>
                <a:rPr lang="en-US" sz="3000" dirty="0" err="1">
                  <a:solidFill>
                    <a:srgbClr val="EA4618"/>
                  </a:solidFill>
                  <a:latin typeface="Times New Roman" panose="02020603050405020304" pitchFamily="18" charset="0"/>
                  <a:cs typeface="Times New Roman" panose="02020603050405020304" pitchFamily="18" charset="0"/>
                </a:rPr>
                <a:t>văn</a:t>
              </a:r>
              <a:r>
                <a:rPr lang="en-US" sz="3000" dirty="0">
                  <a:solidFill>
                    <a:srgbClr val="EA4618"/>
                  </a:solidFill>
                  <a:latin typeface="Times New Roman" panose="02020603050405020304" pitchFamily="18" charset="0"/>
                  <a:cs typeface="Times New Roman" panose="02020603050405020304" pitchFamily="18" charset="0"/>
                </a:rPr>
                <a:t>, </a:t>
              </a:r>
              <a:r>
                <a:rPr lang="en-US" sz="3000" dirty="0" err="1">
                  <a:solidFill>
                    <a:srgbClr val="EA4618"/>
                  </a:solidFill>
                  <a:latin typeface="Times New Roman" panose="02020603050405020304" pitchFamily="18" charset="0"/>
                  <a:cs typeface="Times New Roman" panose="02020603050405020304" pitchFamily="18" charset="0"/>
                </a:rPr>
                <a:t>bài</a:t>
              </a:r>
              <a:r>
                <a:rPr lang="en-US" sz="3000" dirty="0">
                  <a:solidFill>
                    <a:srgbClr val="EA4618"/>
                  </a:solidFill>
                  <a:latin typeface="Times New Roman" panose="02020603050405020304" pitchFamily="18" charset="0"/>
                  <a:cs typeface="Times New Roman" panose="02020603050405020304" pitchFamily="18" charset="0"/>
                </a:rPr>
                <a:t> </a:t>
              </a:r>
              <a:r>
                <a:rPr lang="en-US" sz="3000" dirty="0" err="1">
                  <a:solidFill>
                    <a:srgbClr val="EA4618"/>
                  </a:solidFill>
                  <a:latin typeface="Times New Roman" panose="02020603050405020304" pitchFamily="18" charset="0"/>
                  <a:cs typeface="Times New Roman" panose="02020603050405020304" pitchFamily="18" charset="0"/>
                </a:rPr>
                <a:t>thơ</a:t>
              </a:r>
              <a:r>
                <a:rPr lang="en-US" sz="3000" dirty="0">
                  <a:solidFill>
                    <a:srgbClr val="EA4618"/>
                  </a:solidFill>
                  <a:latin typeface="Times New Roman" panose="02020603050405020304" pitchFamily="18" charset="0"/>
                  <a:cs typeface="Times New Roman" panose="02020603050405020304" pitchFamily="18" charset="0"/>
                </a:rPr>
                <a:t>, … </a:t>
              </a:r>
              <a:r>
                <a:rPr lang="en-US" sz="3000" dirty="0" err="1">
                  <a:solidFill>
                    <a:srgbClr val="EA4618"/>
                  </a:solidFill>
                  <a:latin typeface="Times New Roman" panose="02020603050405020304" pitchFamily="18" charset="0"/>
                  <a:cs typeface="Times New Roman" panose="02020603050405020304" pitchFamily="18" charset="0"/>
                </a:rPr>
                <a:t>về</a:t>
              </a:r>
              <a:r>
                <a:rPr lang="en-US" sz="3000" dirty="0">
                  <a:solidFill>
                    <a:srgbClr val="EA4618"/>
                  </a:solidFill>
                  <a:latin typeface="Times New Roman" panose="02020603050405020304" pitchFamily="18" charset="0"/>
                  <a:cs typeface="Times New Roman" panose="02020603050405020304" pitchFamily="18" charset="0"/>
                </a:rPr>
                <a:t> </a:t>
              </a:r>
              <a:r>
                <a:rPr lang="en-US" sz="3000" dirty="0" err="1">
                  <a:solidFill>
                    <a:srgbClr val="EA4618"/>
                  </a:solidFill>
                  <a:latin typeface="Times New Roman" panose="02020603050405020304" pitchFamily="18" charset="0"/>
                  <a:cs typeface="Times New Roman" panose="02020603050405020304" pitchFamily="18" charset="0"/>
                </a:rPr>
                <a:t>nhà</a:t>
              </a:r>
              <a:r>
                <a:rPr lang="en-US" sz="3000" dirty="0">
                  <a:solidFill>
                    <a:srgbClr val="EA4618"/>
                  </a:solidFill>
                  <a:latin typeface="Times New Roman" panose="02020603050405020304" pitchFamily="18" charset="0"/>
                  <a:cs typeface="Times New Roman" panose="02020603050405020304" pitchFamily="18" charset="0"/>
                </a:rPr>
                <a:t> </a:t>
              </a:r>
              <a:r>
                <a:rPr lang="en-US" sz="3000" dirty="0" err="1">
                  <a:solidFill>
                    <a:srgbClr val="EA4618"/>
                  </a:solidFill>
                  <a:latin typeface="Times New Roman" panose="02020603050405020304" pitchFamily="18" charset="0"/>
                  <a:cs typeface="Times New Roman" panose="02020603050405020304" pitchFamily="18" charset="0"/>
                </a:rPr>
                <a:t>trường</a:t>
              </a:r>
              <a:r>
                <a:rPr lang="en-US" sz="3000" dirty="0">
                  <a:solidFill>
                    <a:srgbClr val="EA4618"/>
                  </a:solidFill>
                  <a:latin typeface="Times New Roman" panose="02020603050405020304" pitchFamily="18" charset="0"/>
                  <a:cs typeface="Times New Roman" panose="02020603050405020304" pitchFamily="18" charset="0"/>
                </a:rPr>
                <a:t> </a:t>
              </a:r>
              <a:r>
                <a:rPr lang="en-US" sz="3000" dirty="0" err="1">
                  <a:solidFill>
                    <a:srgbClr val="EA4618"/>
                  </a:solidFill>
                  <a:latin typeface="Times New Roman" panose="02020603050405020304" pitchFamily="18" charset="0"/>
                  <a:cs typeface="Times New Roman" panose="02020603050405020304" pitchFamily="18" charset="0"/>
                </a:rPr>
                <a:t>và</a:t>
              </a:r>
              <a:r>
                <a:rPr lang="en-US" sz="3000" dirty="0">
                  <a:solidFill>
                    <a:srgbClr val="EA4618"/>
                  </a:solidFill>
                  <a:latin typeface="Times New Roman" panose="02020603050405020304" pitchFamily="18" charset="0"/>
                  <a:cs typeface="Times New Roman" panose="02020603050405020304" pitchFamily="18" charset="0"/>
                </a:rPr>
                <a:t> </a:t>
              </a:r>
              <a:r>
                <a:rPr lang="en-US" sz="3000" dirty="0" err="1">
                  <a:solidFill>
                    <a:srgbClr val="EA4618"/>
                  </a:solidFill>
                  <a:latin typeface="Times New Roman" panose="02020603050405020304" pitchFamily="18" charset="0"/>
                  <a:cs typeface="Times New Roman" panose="02020603050405020304" pitchFamily="18" charset="0"/>
                </a:rPr>
                <a:t>viết</a:t>
              </a:r>
              <a:r>
                <a:rPr lang="en-US" sz="3000" dirty="0">
                  <a:solidFill>
                    <a:srgbClr val="EA4618"/>
                  </a:solidFill>
                  <a:latin typeface="Times New Roman" panose="02020603050405020304" pitchFamily="18" charset="0"/>
                  <a:cs typeface="Times New Roman" panose="02020603050405020304" pitchFamily="18" charset="0"/>
                </a:rPr>
                <a:t> </a:t>
              </a:r>
              <a:r>
                <a:rPr lang="en-US" sz="3000" dirty="0" err="1">
                  <a:solidFill>
                    <a:srgbClr val="EA4618"/>
                  </a:solidFill>
                  <a:latin typeface="Times New Roman" panose="02020603050405020304" pitchFamily="18" charset="0"/>
                  <a:cs typeface="Times New Roman" panose="02020603050405020304" pitchFamily="18" charset="0"/>
                </a:rPr>
                <a:t>phiếu</a:t>
              </a:r>
              <a:r>
                <a:rPr lang="en-US" sz="3000" dirty="0">
                  <a:solidFill>
                    <a:srgbClr val="EA4618"/>
                  </a:solidFill>
                  <a:latin typeface="Times New Roman" panose="02020603050405020304" pitchFamily="18" charset="0"/>
                  <a:cs typeface="Times New Roman" panose="02020603050405020304" pitchFamily="18" charset="0"/>
                </a:rPr>
                <a:t> </a:t>
              </a:r>
              <a:r>
                <a:rPr lang="en-US" sz="3000" dirty="0" err="1">
                  <a:solidFill>
                    <a:srgbClr val="EA4618"/>
                  </a:solidFill>
                  <a:latin typeface="Times New Roman" panose="02020603050405020304" pitchFamily="18" charset="0"/>
                  <a:cs typeface="Times New Roman" panose="02020603050405020304" pitchFamily="18" charset="0"/>
                </a:rPr>
                <a:t>đọc</a:t>
              </a:r>
              <a:r>
                <a:rPr lang="en-US" sz="3000" dirty="0">
                  <a:solidFill>
                    <a:srgbClr val="EA4618"/>
                  </a:solidFill>
                  <a:latin typeface="Times New Roman" panose="02020603050405020304" pitchFamily="18" charset="0"/>
                  <a:cs typeface="Times New Roman" panose="02020603050405020304" pitchFamily="18" charset="0"/>
                </a:rPr>
                <a:t> </a:t>
              </a:r>
              <a:r>
                <a:rPr lang="en-US" sz="3000" dirty="0" err="1">
                  <a:solidFill>
                    <a:srgbClr val="EA4618"/>
                  </a:solidFill>
                  <a:latin typeface="Times New Roman" panose="02020603050405020304" pitchFamily="18" charset="0"/>
                  <a:cs typeface="Times New Roman" panose="02020603050405020304" pitchFamily="18" charset="0"/>
                </a:rPr>
                <a:t>sách</a:t>
              </a:r>
              <a:r>
                <a:rPr lang="en-US" sz="3000" dirty="0">
                  <a:solidFill>
                    <a:srgbClr val="EA4618"/>
                  </a:solidFill>
                  <a:latin typeface="Times New Roman" panose="02020603050405020304" pitchFamily="18" charset="0"/>
                  <a:cs typeface="Times New Roman" panose="02020603050405020304" pitchFamily="18" charset="0"/>
                </a:rPr>
                <a:t> </a:t>
              </a:r>
              <a:r>
                <a:rPr lang="en-US" sz="3000" dirty="0" err="1">
                  <a:solidFill>
                    <a:srgbClr val="EA4618"/>
                  </a:solidFill>
                  <a:latin typeface="Times New Roman" panose="02020603050405020304" pitchFamily="18" charset="0"/>
                  <a:cs typeface="Times New Roman" panose="02020603050405020304" pitchFamily="18" charset="0"/>
                </a:rPr>
                <a:t>theo</a:t>
              </a:r>
              <a:r>
                <a:rPr lang="en-US" sz="3000" dirty="0">
                  <a:solidFill>
                    <a:srgbClr val="EA4618"/>
                  </a:solidFill>
                  <a:latin typeface="Times New Roman" panose="02020603050405020304" pitchFamily="18" charset="0"/>
                  <a:cs typeface="Times New Roman" panose="02020603050405020304" pitchFamily="18" charset="0"/>
                </a:rPr>
                <a:t> </a:t>
              </a:r>
              <a:r>
                <a:rPr lang="en-US" sz="3000" dirty="0" err="1">
                  <a:solidFill>
                    <a:srgbClr val="EA4618"/>
                  </a:solidFill>
                  <a:latin typeface="Times New Roman" panose="02020603050405020304" pitchFamily="18" charset="0"/>
                  <a:cs typeface="Times New Roman" panose="02020603050405020304" pitchFamily="18" charset="0"/>
                </a:rPr>
                <a:t>mẫu</a:t>
              </a:r>
              <a:r>
                <a:rPr lang="en-US" sz="3000" dirty="0">
                  <a:solidFill>
                    <a:srgbClr val="EA4618"/>
                  </a:solidFill>
                  <a:latin typeface="Times New Roman" panose="02020603050405020304" pitchFamily="18" charset="0"/>
                  <a:cs typeface="Times New Roman" panose="02020603050405020304" pitchFamily="18" charset="0"/>
                </a:rPr>
                <a:t>.</a:t>
              </a:r>
              <a:endParaRPr kumimoji="0" lang="en-US" sz="3000" b="1" i="0" u="none" strike="noStrike" kern="1200" cap="none" spc="0" normalizeH="0" baseline="0" noProof="0" dirty="0">
                <a:ln>
                  <a:noFill/>
                </a:ln>
                <a:solidFill>
                  <a:srgbClr val="EA4618"/>
                </a:solidFill>
                <a:effectLst/>
                <a:uLnTx/>
                <a:uFillTx/>
                <a:latin typeface="Times New Roman" panose="02020603050405020304" pitchFamily="18" charset="0"/>
                <a:cs typeface="Times New Roman" panose="02020603050405020304" pitchFamily="18" charset="0"/>
                <a:sym typeface="Gloria Hallelujah"/>
              </a:endParaRPr>
            </a:p>
          </p:txBody>
        </p:sp>
      </p:grpSp>
      <p:grpSp>
        <p:nvGrpSpPr>
          <p:cNvPr id="50" name="Group 35">
            <a:extLst>
              <a:ext uri="{FF2B5EF4-FFF2-40B4-BE49-F238E27FC236}">
                <a16:creationId xmlns:a16="http://schemas.microsoft.com/office/drawing/2014/main" xmlns="" id="{8437A34C-48E8-4F3F-8FAF-1F26B07F4CD7}"/>
              </a:ext>
            </a:extLst>
          </p:cNvPr>
          <p:cNvGrpSpPr/>
          <p:nvPr/>
        </p:nvGrpSpPr>
        <p:grpSpPr bwMode="auto">
          <a:xfrm>
            <a:off x="89605" y="4009499"/>
            <a:ext cx="2714555" cy="2871778"/>
            <a:chOff x="8959026" y="2066160"/>
            <a:chExt cx="2198749" cy="2328552"/>
          </a:xfrm>
        </p:grpSpPr>
        <p:sp>
          <p:nvSpPr>
            <p:cNvPr id="51" name="Freeform 5">
              <a:extLst>
                <a:ext uri="{FF2B5EF4-FFF2-40B4-BE49-F238E27FC236}">
                  <a16:creationId xmlns:a16="http://schemas.microsoft.com/office/drawing/2014/main" xmlns="" id="{3B7CB24C-9E70-4B4B-834D-C26369525A7C}"/>
                </a:ext>
              </a:extLst>
            </p:cNvPr>
            <p:cNvSpPr/>
            <p:nvPr/>
          </p:nvSpPr>
          <p:spPr bwMode="auto">
            <a:xfrm>
              <a:off x="9593586" y="2066160"/>
              <a:ext cx="479092" cy="392328"/>
            </a:xfrm>
            <a:custGeom>
              <a:avLst/>
              <a:gdLst>
                <a:gd name="T0" fmla="*/ 442 w 501"/>
                <a:gd name="T1" fmla="*/ 374 h 409"/>
                <a:gd name="T2" fmla="*/ 168 w 501"/>
                <a:gd name="T3" fmla="*/ 264 h 409"/>
                <a:gd name="T4" fmla="*/ 0 w 501"/>
                <a:gd name="T5" fmla="*/ 7 h 409"/>
                <a:gd name="T6" fmla="*/ 451 w 501"/>
                <a:gd name="T7" fmla="*/ 171 h 409"/>
                <a:gd name="T8" fmla="*/ 463 w 501"/>
                <a:gd name="T9" fmla="*/ 357 h 409"/>
                <a:gd name="T10" fmla="*/ 442 w 501"/>
                <a:gd name="T11" fmla="*/ 374 h 409"/>
              </a:gdLst>
              <a:ahLst/>
              <a:cxnLst>
                <a:cxn ang="0">
                  <a:pos x="T0" y="T1"/>
                </a:cxn>
                <a:cxn ang="0">
                  <a:pos x="T2" y="T3"/>
                </a:cxn>
                <a:cxn ang="0">
                  <a:pos x="T4" y="T5"/>
                </a:cxn>
                <a:cxn ang="0">
                  <a:pos x="T6" y="T7"/>
                </a:cxn>
                <a:cxn ang="0">
                  <a:pos x="T8" y="T9"/>
                </a:cxn>
                <a:cxn ang="0">
                  <a:pos x="T10" y="T11"/>
                </a:cxn>
              </a:cxnLst>
              <a:rect l="0" t="0" r="r" b="b"/>
              <a:pathLst>
                <a:path w="501" h="409">
                  <a:moveTo>
                    <a:pt x="442" y="374"/>
                  </a:moveTo>
                  <a:cubicBezTo>
                    <a:pt x="324" y="409"/>
                    <a:pt x="212" y="382"/>
                    <a:pt x="168" y="264"/>
                  </a:cubicBezTo>
                  <a:cubicBezTo>
                    <a:pt x="122" y="144"/>
                    <a:pt x="81" y="59"/>
                    <a:pt x="0" y="7"/>
                  </a:cubicBezTo>
                  <a:cubicBezTo>
                    <a:pt x="181" y="0"/>
                    <a:pt x="347" y="28"/>
                    <a:pt x="451" y="171"/>
                  </a:cubicBezTo>
                  <a:cubicBezTo>
                    <a:pt x="501" y="243"/>
                    <a:pt x="495" y="305"/>
                    <a:pt x="463" y="357"/>
                  </a:cubicBezTo>
                  <a:lnTo>
                    <a:pt x="442" y="374"/>
                  </a:lnTo>
                  <a:close/>
                </a:path>
              </a:pathLst>
            </a:custGeom>
            <a:solidFill>
              <a:schemeClr val="accent5">
                <a:lumMod val="60000"/>
                <a:lumOff val="40000"/>
              </a:schemeClr>
            </a:solidFill>
            <a:ln>
              <a:noFill/>
            </a:ln>
          </p:spPr>
          <p:txBody>
            <a:bodyPr lIns="121871" tIns="60935" rIns="121871" bIns="60935"/>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icrosoft YaHei"/>
                <a:cs typeface="+mn-ea"/>
                <a:sym typeface="+mn-lt"/>
              </a:endParaRPr>
            </a:p>
          </p:txBody>
        </p:sp>
        <p:sp>
          <p:nvSpPr>
            <p:cNvPr id="52" name="Freeform 6">
              <a:extLst>
                <a:ext uri="{FF2B5EF4-FFF2-40B4-BE49-F238E27FC236}">
                  <a16:creationId xmlns:a16="http://schemas.microsoft.com/office/drawing/2014/main" xmlns="" id="{718BB791-2FE7-404F-808F-469F339AB86F}"/>
                </a:ext>
              </a:extLst>
            </p:cNvPr>
            <p:cNvSpPr/>
            <p:nvPr/>
          </p:nvSpPr>
          <p:spPr bwMode="auto">
            <a:xfrm>
              <a:off x="10239249" y="2172581"/>
              <a:ext cx="407705" cy="312909"/>
            </a:xfrm>
            <a:custGeom>
              <a:avLst/>
              <a:gdLst>
                <a:gd name="T0" fmla="*/ 36 w 427"/>
                <a:gd name="T1" fmla="*/ 265 h 327"/>
                <a:gd name="T2" fmla="*/ 268 w 427"/>
                <a:gd name="T3" fmla="*/ 221 h 327"/>
                <a:gd name="T4" fmla="*/ 427 w 427"/>
                <a:gd name="T5" fmla="*/ 29 h 327"/>
                <a:gd name="T6" fmla="*/ 99 w 427"/>
                <a:gd name="T7" fmla="*/ 80 h 327"/>
                <a:gd name="T8" fmla="*/ 25 w 427"/>
                <a:gd name="T9" fmla="*/ 246 h 327"/>
                <a:gd name="T10" fmla="*/ 36 w 427"/>
                <a:gd name="T11" fmla="*/ 265 h 327"/>
              </a:gdLst>
              <a:ahLst/>
              <a:cxnLst>
                <a:cxn ang="0">
                  <a:pos x="T0" y="T1"/>
                </a:cxn>
                <a:cxn ang="0">
                  <a:pos x="T2" y="T3"/>
                </a:cxn>
                <a:cxn ang="0">
                  <a:pos x="T4" y="T5"/>
                </a:cxn>
                <a:cxn ang="0">
                  <a:pos x="T6" y="T7"/>
                </a:cxn>
                <a:cxn ang="0">
                  <a:pos x="T8" y="T9"/>
                </a:cxn>
                <a:cxn ang="0">
                  <a:pos x="T10" y="T11"/>
                </a:cxn>
              </a:cxnLst>
              <a:rect l="0" t="0" r="r" b="b"/>
              <a:pathLst>
                <a:path w="427" h="327">
                  <a:moveTo>
                    <a:pt x="36" y="265"/>
                  </a:moveTo>
                  <a:cubicBezTo>
                    <a:pt x="115" y="327"/>
                    <a:pt x="213" y="322"/>
                    <a:pt x="268" y="221"/>
                  </a:cubicBezTo>
                  <a:cubicBezTo>
                    <a:pt x="308" y="145"/>
                    <a:pt x="348" y="77"/>
                    <a:pt x="427" y="29"/>
                  </a:cubicBezTo>
                  <a:cubicBezTo>
                    <a:pt x="305" y="0"/>
                    <a:pt x="194" y="8"/>
                    <a:pt x="99" y="80"/>
                  </a:cubicBezTo>
                  <a:cubicBezTo>
                    <a:pt x="99" y="80"/>
                    <a:pt x="0" y="141"/>
                    <a:pt x="25" y="246"/>
                  </a:cubicBezTo>
                  <a:lnTo>
                    <a:pt x="36" y="265"/>
                  </a:lnTo>
                  <a:close/>
                </a:path>
              </a:pathLst>
            </a:custGeom>
            <a:solidFill>
              <a:schemeClr val="accent5">
                <a:lumMod val="60000"/>
                <a:lumOff val="40000"/>
              </a:schemeClr>
            </a:solidFill>
            <a:ln>
              <a:noFill/>
            </a:ln>
          </p:spPr>
          <p:txBody>
            <a:bodyPr lIns="121871" tIns="60935" rIns="121871" bIns="60935"/>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icrosoft YaHei"/>
                <a:cs typeface="+mn-ea"/>
                <a:sym typeface="+mn-lt"/>
              </a:endParaRPr>
            </a:p>
          </p:txBody>
        </p:sp>
        <p:sp>
          <p:nvSpPr>
            <p:cNvPr id="53" name="Freeform 7">
              <a:extLst>
                <a:ext uri="{FF2B5EF4-FFF2-40B4-BE49-F238E27FC236}">
                  <a16:creationId xmlns:a16="http://schemas.microsoft.com/office/drawing/2014/main" xmlns="" id="{4F8D8433-3CAE-4F7F-8264-5D3DE1BDE72C}"/>
                </a:ext>
              </a:extLst>
            </p:cNvPr>
            <p:cNvSpPr/>
            <p:nvPr/>
          </p:nvSpPr>
          <p:spPr bwMode="auto">
            <a:xfrm>
              <a:off x="9339762" y="2355244"/>
              <a:ext cx="1451555" cy="2039468"/>
            </a:xfrm>
            <a:custGeom>
              <a:avLst/>
              <a:gdLst>
                <a:gd name="T0" fmla="*/ 243 w 1517"/>
                <a:gd name="T1" fmla="*/ 1096 h 2133"/>
                <a:gd name="T2" fmla="*/ 54 w 1517"/>
                <a:gd name="T3" fmla="*/ 868 h 2133"/>
                <a:gd name="T4" fmla="*/ 345 w 1517"/>
                <a:gd name="T5" fmla="*/ 1058 h 2133"/>
                <a:gd name="T6" fmla="*/ 521 w 1517"/>
                <a:gd name="T7" fmla="*/ 1132 h 2133"/>
                <a:gd name="T8" fmla="*/ 487 w 1517"/>
                <a:gd name="T9" fmla="*/ 1052 h 2133"/>
                <a:gd name="T10" fmla="*/ 442 w 1517"/>
                <a:gd name="T11" fmla="*/ 915 h 2133"/>
                <a:gd name="T12" fmla="*/ 0 w 1517"/>
                <a:gd name="T13" fmla="*/ 527 h 2133"/>
                <a:gd name="T14" fmla="*/ 422 w 1517"/>
                <a:gd name="T15" fmla="*/ 767 h 2133"/>
                <a:gd name="T16" fmla="*/ 439 w 1517"/>
                <a:gd name="T17" fmla="*/ 583 h 2133"/>
                <a:gd name="T18" fmla="*/ 274 w 1517"/>
                <a:gd name="T19" fmla="*/ 268 h 2133"/>
                <a:gd name="T20" fmla="*/ 465 w 1517"/>
                <a:gd name="T21" fmla="*/ 494 h 2133"/>
                <a:gd name="T22" fmla="*/ 562 w 1517"/>
                <a:gd name="T23" fmla="*/ 312 h 2133"/>
                <a:gd name="T24" fmla="*/ 533 w 1517"/>
                <a:gd name="T25" fmla="*/ 944 h 2133"/>
                <a:gd name="T26" fmla="*/ 748 w 1517"/>
                <a:gd name="T27" fmla="*/ 513 h 2133"/>
                <a:gd name="T28" fmla="*/ 647 w 1517"/>
                <a:gd name="T29" fmla="*/ 1177 h 2133"/>
                <a:gd name="T30" fmla="*/ 723 w 1517"/>
                <a:gd name="T31" fmla="*/ 1368 h 2133"/>
                <a:gd name="T32" fmla="*/ 894 w 1517"/>
                <a:gd name="T33" fmla="*/ 949 h 2133"/>
                <a:gd name="T34" fmla="*/ 672 w 1517"/>
                <a:gd name="T35" fmla="*/ 0 h 2133"/>
                <a:gd name="T36" fmla="*/ 859 w 1517"/>
                <a:gd name="T37" fmla="*/ 284 h 2133"/>
                <a:gd name="T38" fmla="*/ 1014 w 1517"/>
                <a:gd name="T39" fmla="*/ 21 h 2133"/>
                <a:gd name="T40" fmla="*/ 908 w 1517"/>
                <a:gd name="T41" fmla="*/ 399 h 2133"/>
                <a:gd name="T42" fmla="*/ 986 w 1517"/>
                <a:gd name="T43" fmla="*/ 893 h 2133"/>
                <a:gd name="T44" fmla="*/ 947 w 1517"/>
                <a:gd name="T45" fmla="*/ 1139 h 2133"/>
                <a:gd name="T46" fmla="*/ 1123 w 1517"/>
                <a:gd name="T47" fmla="*/ 297 h 2133"/>
                <a:gd name="T48" fmla="*/ 1147 w 1517"/>
                <a:gd name="T49" fmla="*/ 676 h 2133"/>
                <a:gd name="T50" fmla="*/ 1517 w 1517"/>
                <a:gd name="T51" fmla="*/ 551 h 2133"/>
                <a:gd name="T52" fmla="*/ 1141 w 1517"/>
                <a:gd name="T53" fmla="*/ 760 h 2133"/>
                <a:gd name="T54" fmla="*/ 1053 w 1517"/>
                <a:gd name="T55" fmla="*/ 1131 h 2133"/>
                <a:gd name="T56" fmla="*/ 1236 w 1517"/>
                <a:gd name="T57" fmla="*/ 1105 h 2133"/>
                <a:gd name="T58" fmla="*/ 1448 w 1517"/>
                <a:gd name="T59" fmla="*/ 831 h 2133"/>
                <a:gd name="T60" fmla="*/ 1299 w 1517"/>
                <a:gd name="T61" fmla="*/ 1117 h 2133"/>
                <a:gd name="T62" fmla="*/ 1500 w 1517"/>
                <a:gd name="T63" fmla="*/ 1218 h 2133"/>
                <a:gd name="T64" fmla="*/ 996 w 1517"/>
                <a:gd name="T65" fmla="*/ 1251 h 2133"/>
                <a:gd name="T66" fmla="*/ 929 w 1517"/>
                <a:gd name="T67" fmla="*/ 1357 h 2133"/>
                <a:gd name="T68" fmla="*/ 655 w 1517"/>
                <a:gd name="T69" fmla="*/ 2132 h 2133"/>
                <a:gd name="T70" fmla="*/ 389 w 1517"/>
                <a:gd name="T71" fmla="*/ 2133 h 2133"/>
                <a:gd name="T72" fmla="*/ 566 w 1517"/>
                <a:gd name="T73" fmla="*/ 1551 h 2133"/>
                <a:gd name="T74" fmla="*/ 587 w 1517"/>
                <a:gd name="T75" fmla="*/ 1364 h 2133"/>
                <a:gd name="T76" fmla="*/ 326 w 1517"/>
                <a:gd name="T77" fmla="*/ 1121 h 2133"/>
                <a:gd name="T78" fmla="*/ 323 w 1517"/>
                <a:gd name="T79" fmla="*/ 1121 h 2133"/>
                <a:gd name="T80" fmla="*/ 32 w 1517"/>
                <a:gd name="T81" fmla="*/ 1300 h 2133"/>
                <a:gd name="T82" fmla="*/ 243 w 1517"/>
                <a:gd name="T83" fmla="*/ 1096 h 2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7" h="2133">
                  <a:moveTo>
                    <a:pt x="243" y="1096"/>
                  </a:moveTo>
                  <a:cubicBezTo>
                    <a:pt x="146" y="1058"/>
                    <a:pt x="62" y="979"/>
                    <a:pt x="54" y="868"/>
                  </a:cubicBezTo>
                  <a:cubicBezTo>
                    <a:pt x="86" y="1046"/>
                    <a:pt x="244" y="1042"/>
                    <a:pt x="345" y="1058"/>
                  </a:cubicBezTo>
                  <a:cubicBezTo>
                    <a:pt x="427" y="1070"/>
                    <a:pt x="475" y="1090"/>
                    <a:pt x="521" y="1132"/>
                  </a:cubicBezTo>
                  <a:cubicBezTo>
                    <a:pt x="511" y="1107"/>
                    <a:pt x="500" y="1081"/>
                    <a:pt x="487" y="1052"/>
                  </a:cubicBezTo>
                  <a:cubicBezTo>
                    <a:pt x="468" y="1008"/>
                    <a:pt x="453" y="962"/>
                    <a:pt x="442" y="915"/>
                  </a:cubicBezTo>
                  <a:cubicBezTo>
                    <a:pt x="369" y="736"/>
                    <a:pt x="235" y="531"/>
                    <a:pt x="0" y="527"/>
                  </a:cubicBezTo>
                  <a:cubicBezTo>
                    <a:pt x="140" y="517"/>
                    <a:pt x="304" y="621"/>
                    <a:pt x="422" y="767"/>
                  </a:cubicBezTo>
                  <a:cubicBezTo>
                    <a:pt x="420" y="706"/>
                    <a:pt x="426" y="644"/>
                    <a:pt x="439" y="583"/>
                  </a:cubicBezTo>
                  <a:cubicBezTo>
                    <a:pt x="443" y="468"/>
                    <a:pt x="409" y="341"/>
                    <a:pt x="274" y="268"/>
                  </a:cubicBezTo>
                  <a:cubicBezTo>
                    <a:pt x="358" y="306"/>
                    <a:pt x="433" y="384"/>
                    <a:pt x="465" y="494"/>
                  </a:cubicBezTo>
                  <a:cubicBezTo>
                    <a:pt x="488" y="431"/>
                    <a:pt x="520" y="370"/>
                    <a:pt x="562" y="312"/>
                  </a:cubicBezTo>
                  <a:cubicBezTo>
                    <a:pt x="412" y="562"/>
                    <a:pt x="458" y="770"/>
                    <a:pt x="533" y="944"/>
                  </a:cubicBezTo>
                  <a:cubicBezTo>
                    <a:pt x="540" y="759"/>
                    <a:pt x="630" y="606"/>
                    <a:pt x="748" y="513"/>
                  </a:cubicBezTo>
                  <a:cubicBezTo>
                    <a:pt x="562" y="709"/>
                    <a:pt x="577" y="987"/>
                    <a:pt x="647" y="1177"/>
                  </a:cubicBezTo>
                  <a:cubicBezTo>
                    <a:pt x="687" y="1254"/>
                    <a:pt x="712" y="1307"/>
                    <a:pt x="723" y="1368"/>
                  </a:cubicBezTo>
                  <a:cubicBezTo>
                    <a:pt x="802" y="1219"/>
                    <a:pt x="871" y="1054"/>
                    <a:pt x="894" y="949"/>
                  </a:cubicBezTo>
                  <a:cubicBezTo>
                    <a:pt x="946" y="713"/>
                    <a:pt x="927" y="336"/>
                    <a:pt x="672" y="0"/>
                  </a:cubicBezTo>
                  <a:cubicBezTo>
                    <a:pt x="738" y="76"/>
                    <a:pt x="805" y="175"/>
                    <a:pt x="859" y="284"/>
                  </a:cubicBezTo>
                  <a:cubicBezTo>
                    <a:pt x="872" y="168"/>
                    <a:pt x="935" y="75"/>
                    <a:pt x="1014" y="21"/>
                  </a:cubicBezTo>
                  <a:cubicBezTo>
                    <a:pt x="879" y="127"/>
                    <a:pt x="877" y="278"/>
                    <a:pt x="908" y="399"/>
                  </a:cubicBezTo>
                  <a:cubicBezTo>
                    <a:pt x="968" y="553"/>
                    <a:pt x="1003" y="725"/>
                    <a:pt x="986" y="893"/>
                  </a:cubicBezTo>
                  <a:cubicBezTo>
                    <a:pt x="982" y="933"/>
                    <a:pt x="969" y="1057"/>
                    <a:pt x="947" y="1139"/>
                  </a:cubicBezTo>
                  <a:cubicBezTo>
                    <a:pt x="1083" y="947"/>
                    <a:pt x="1170" y="665"/>
                    <a:pt x="1123" y="297"/>
                  </a:cubicBezTo>
                  <a:cubicBezTo>
                    <a:pt x="1146" y="409"/>
                    <a:pt x="1154" y="538"/>
                    <a:pt x="1147" y="676"/>
                  </a:cubicBezTo>
                  <a:cubicBezTo>
                    <a:pt x="1253" y="558"/>
                    <a:pt x="1397" y="525"/>
                    <a:pt x="1517" y="551"/>
                  </a:cubicBezTo>
                  <a:cubicBezTo>
                    <a:pt x="1320" y="524"/>
                    <a:pt x="1198" y="640"/>
                    <a:pt x="1141" y="760"/>
                  </a:cubicBezTo>
                  <a:cubicBezTo>
                    <a:pt x="1125" y="887"/>
                    <a:pt x="1100" y="1011"/>
                    <a:pt x="1053" y="1131"/>
                  </a:cubicBezTo>
                  <a:cubicBezTo>
                    <a:pt x="1115" y="1108"/>
                    <a:pt x="1177" y="1101"/>
                    <a:pt x="1236" y="1105"/>
                  </a:cubicBezTo>
                  <a:cubicBezTo>
                    <a:pt x="1336" y="1065"/>
                    <a:pt x="1433" y="985"/>
                    <a:pt x="1448" y="831"/>
                  </a:cubicBezTo>
                  <a:cubicBezTo>
                    <a:pt x="1445" y="933"/>
                    <a:pt x="1395" y="1045"/>
                    <a:pt x="1299" y="1117"/>
                  </a:cubicBezTo>
                  <a:cubicBezTo>
                    <a:pt x="1371" y="1134"/>
                    <a:pt x="1442" y="1168"/>
                    <a:pt x="1500" y="1218"/>
                  </a:cubicBezTo>
                  <a:cubicBezTo>
                    <a:pt x="1270" y="1137"/>
                    <a:pt x="1113" y="1167"/>
                    <a:pt x="996" y="1251"/>
                  </a:cubicBezTo>
                  <a:cubicBezTo>
                    <a:pt x="976" y="1286"/>
                    <a:pt x="954" y="1325"/>
                    <a:pt x="929" y="1357"/>
                  </a:cubicBezTo>
                  <a:cubicBezTo>
                    <a:pt x="725" y="1640"/>
                    <a:pt x="611" y="1861"/>
                    <a:pt x="655" y="2132"/>
                  </a:cubicBezTo>
                  <a:cubicBezTo>
                    <a:pt x="389" y="2133"/>
                    <a:pt x="389" y="2133"/>
                    <a:pt x="389" y="2133"/>
                  </a:cubicBezTo>
                  <a:cubicBezTo>
                    <a:pt x="379" y="1934"/>
                    <a:pt x="437" y="1735"/>
                    <a:pt x="566" y="1551"/>
                  </a:cubicBezTo>
                  <a:cubicBezTo>
                    <a:pt x="585" y="1482"/>
                    <a:pt x="592" y="1424"/>
                    <a:pt x="587" y="1364"/>
                  </a:cubicBezTo>
                  <a:cubicBezTo>
                    <a:pt x="540" y="1242"/>
                    <a:pt x="476" y="1149"/>
                    <a:pt x="326" y="1121"/>
                  </a:cubicBezTo>
                  <a:cubicBezTo>
                    <a:pt x="323" y="1121"/>
                    <a:pt x="323" y="1121"/>
                    <a:pt x="323" y="1121"/>
                  </a:cubicBezTo>
                  <a:cubicBezTo>
                    <a:pt x="217" y="1123"/>
                    <a:pt x="99" y="1161"/>
                    <a:pt x="32" y="1300"/>
                  </a:cubicBezTo>
                  <a:cubicBezTo>
                    <a:pt x="67" y="1213"/>
                    <a:pt x="140" y="1133"/>
                    <a:pt x="243" y="1096"/>
                  </a:cubicBezTo>
                  <a:close/>
                </a:path>
              </a:pathLst>
            </a:custGeom>
            <a:solidFill>
              <a:schemeClr val="bg2">
                <a:lumMod val="75000"/>
              </a:schemeClr>
            </a:solidFill>
            <a:ln>
              <a:noFill/>
            </a:ln>
          </p:spPr>
          <p:txBody>
            <a:bodyPr lIns="121871" tIns="60935" rIns="121871" bIns="60935"/>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icrosoft YaHei"/>
                <a:cs typeface="+mn-ea"/>
                <a:sym typeface="+mn-lt"/>
              </a:endParaRPr>
            </a:p>
          </p:txBody>
        </p:sp>
        <p:sp>
          <p:nvSpPr>
            <p:cNvPr id="54" name="Freeform 9">
              <a:extLst>
                <a:ext uri="{FF2B5EF4-FFF2-40B4-BE49-F238E27FC236}">
                  <a16:creationId xmlns:a16="http://schemas.microsoft.com/office/drawing/2014/main" xmlns="" id="{DFEF04CA-FAEA-446F-ACE2-550E2B546EA9}"/>
                </a:ext>
              </a:extLst>
            </p:cNvPr>
            <p:cNvSpPr/>
            <p:nvPr/>
          </p:nvSpPr>
          <p:spPr bwMode="auto">
            <a:xfrm>
              <a:off x="10718342" y="2779339"/>
              <a:ext cx="439433" cy="287495"/>
            </a:xfrm>
            <a:custGeom>
              <a:avLst/>
              <a:gdLst>
                <a:gd name="T0" fmla="*/ 0 w 459"/>
                <a:gd name="T1" fmla="*/ 113 h 302"/>
                <a:gd name="T2" fmla="*/ 197 w 459"/>
                <a:gd name="T3" fmla="*/ 278 h 302"/>
                <a:gd name="T4" fmla="*/ 459 w 459"/>
                <a:gd name="T5" fmla="*/ 277 h 302"/>
                <a:gd name="T6" fmla="*/ 189 w 459"/>
                <a:gd name="T7" fmla="*/ 36 h 302"/>
                <a:gd name="T8" fmla="*/ 12 w 459"/>
                <a:gd name="T9" fmla="*/ 85 h 302"/>
                <a:gd name="T10" fmla="*/ 12 w 459"/>
                <a:gd name="T11" fmla="*/ 85 h 302"/>
                <a:gd name="T12" fmla="*/ 12 w 459"/>
                <a:gd name="T13" fmla="*/ 85 h 302"/>
                <a:gd name="T14" fmla="*/ 7 w 459"/>
                <a:gd name="T15" fmla="*/ 91 h 302"/>
                <a:gd name="T16" fmla="*/ 9 w 459"/>
                <a:gd name="T17" fmla="*/ 91 h 302"/>
                <a:gd name="T18" fmla="*/ 0 w 459"/>
                <a:gd name="T19" fmla="*/ 1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9" h="302">
                  <a:moveTo>
                    <a:pt x="0" y="113"/>
                  </a:moveTo>
                  <a:cubicBezTo>
                    <a:pt x="7" y="226"/>
                    <a:pt x="79" y="302"/>
                    <a:pt x="197" y="278"/>
                  </a:cubicBezTo>
                  <a:cubicBezTo>
                    <a:pt x="285" y="260"/>
                    <a:pt x="367" y="245"/>
                    <a:pt x="459" y="277"/>
                  </a:cubicBezTo>
                  <a:cubicBezTo>
                    <a:pt x="397" y="155"/>
                    <a:pt x="309" y="65"/>
                    <a:pt x="189" y="36"/>
                  </a:cubicBezTo>
                  <a:cubicBezTo>
                    <a:pt x="189" y="36"/>
                    <a:pt x="78" y="0"/>
                    <a:pt x="12" y="85"/>
                  </a:cubicBezTo>
                  <a:cubicBezTo>
                    <a:pt x="12" y="85"/>
                    <a:pt x="12" y="85"/>
                    <a:pt x="12" y="85"/>
                  </a:cubicBezTo>
                  <a:cubicBezTo>
                    <a:pt x="12" y="85"/>
                    <a:pt x="12" y="85"/>
                    <a:pt x="12" y="85"/>
                  </a:cubicBezTo>
                  <a:cubicBezTo>
                    <a:pt x="10" y="87"/>
                    <a:pt x="9" y="89"/>
                    <a:pt x="7" y="91"/>
                  </a:cubicBezTo>
                  <a:cubicBezTo>
                    <a:pt x="8" y="91"/>
                    <a:pt x="8" y="91"/>
                    <a:pt x="9" y="91"/>
                  </a:cubicBezTo>
                  <a:lnTo>
                    <a:pt x="0" y="113"/>
                  </a:lnTo>
                  <a:close/>
                </a:path>
              </a:pathLst>
            </a:custGeom>
            <a:solidFill>
              <a:schemeClr val="accent5">
                <a:lumMod val="60000"/>
                <a:lumOff val="40000"/>
              </a:schemeClr>
            </a:solidFill>
            <a:ln>
              <a:noFill/>
            </a:ln>
          </p:spPr>
          <p:txBody>
            <a:bodyPr lIns="121871" tIns="60935" rIns="121871" bIns="60935"/>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icrosoft YaHei"/>
                <a:cs typeface="+mn-ea"/>
                <a:sym typeface="+mn-lt"/>
              </a:endParaRPr>
            </a:p>
          </p:txBody>
        </p:sp>
        <p:sp>
          <p:nvSpPr>
            <p:cNvPr id="55" name="Freeform 11">
              <a:extLst>
                <a:ext uri="{FF2B5EF4-FFF2-40B4-BE49-F238E27FC236}">
                  <a16:creationId xmlns:a16="http://schemas.microsoft.com/office/drawing/2014/main" xmlns="" id="{C1D1E923-A069-4613-826D-834667EBA31E}"/>
                </a:ext>
              </a:extLst>
            </p:cNvPr>
            <p:cNvSpPr/>
            <p:nvPr/>
          </p:nvSpPr>
          <p:spPr bwMode="auto">
            <a:xfrm>
              <a:off x="10707238" y="3413099"/>
              <a:ext cx="345835" cy="484454"/>
            </a:xfrm>
            <a:custGeom>
              <a:avLst/>
              <a:gdLst>
                <a:gd name="T0" fmla="*/ 28 w 362"/>
                <a:gd name="T1" fmla="*/ 104 h 507"/>
                <a:gd name="T2" fmla="*/ 25 w 362"/>
                <a:gd name="T3" fmla="*/ 116 h 507"/>
                <a:gd name="T4" fmla="*/ 102 w 362"/>
                <a:gd name="T5" fmla="*/ 291 h 507"/>
                <a:gd name="T6" fmla="*/ 319 w 362"/>
                <a:gd name="T7" fmla="*/ 507 h 507"/>
                <a:gd name="T8" fmla="*/ 266 w 362"/>
                <a:gd name="T9" fmla="*/ 83 h 507"/>
                <a:gd name="T10" fmla="*/ 48 w 362"/>
                <a:gd name="T11" fmla="*/ 78 h 507"/>
                <a:gd name="T12" fmla="*/ 48 w 362"/>
                <a:gd name="T13" fmla="*/ 78 h 507"/>
                <a:gd name="T14" fmla="*/ 48 w 362"/>
                <a:gd name="T15" fmla="*/ 78 h 507"/>
                <a:gd name="T16" fmla="*/ 43 w 362"/>
                <a:gd name="T17" fmla="*/ 83 h 507"/>
                <a:gd name="T18" fmla="*/ 44 w 362"/>
                <a:gd name="T19" fmla="*/ 83 h 507"/>
                <a:gd name="T20" fmla="*/ 28 w 362"/>
                <a:gd name="T21" fmla="*/ 104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507">
                  <a:moveTo>
                    <a:pt x="28" y="104"/>
                  </a:moveTo>
                  <a:cubicBezTo>
                    <a:pt x="27" y="108"/>
                    <a:pt x="26" y="112"/>
                    <a:pt x="25" y="116"/>
                  </a:cubicBezTo>
                  <a:cubicBezTo>
                    <a:pt x="0" y="199"/>
                    <a:pt x="35" y="259"/>
                    <a:pt x="102" y="291"/>
                  </a:cubicBezTo>
                  <a:cubicBezTo>
                    <a:pt x="196" y="335"/>
                    <a:pt x="268" y="409"/>
                    <a:pt x="319" y="507"/>
                  </a:cubicBezTo>
                  <a:cubicBezTo>
                    <a:pt x="342" y="367"/>
                    <a:pt x="362" y="210"/>
                    <a:pt x="266" y="83"/>
                  </a:cubicBezTo>
                  <a:cubicBezTo>
                    <a:pt x="203" y="0"/>
                    <a:pt x="127" y="0"/>
                    <a:pt x="48" y="78"/>
                  </a:cubicBezTo>
                  <a:cubicBezTo>
                    <a:pt x="48" y="78"/>
                    <a:pt x="48" y="78"/>
                    <a:pt x="48" y="78"/>
                  </a:cubicBezTo>
                  <a:cubicBezTo>
                    <a:pt x="48" y="78"/>
                    <a:pt x="48" y="78"/>
                    <a:pt x="48" y="78"/>
                  </a:cubicBezTo>
                  <a:cubicBezTo>
                    <a:pt x="46" y="80"/>
                    <a:pt x="45" y="81"/>
                    <a:pt x="43" y="83"/>
                  </a:cubicBezTo>
                  <a:cubicBezTo>
                    <a:pt x="44" y="83"/>
                    <a:pt x="44" y="83"/>
                    <a:pt x="44" y="83"/>
                  </a:cubicBezTo>
                  <a:lnTo>
                    <a:pt x="28" y="104"/>
                  </a:lnTo>
                  <a:close/>
                </a:path>
              </a:pathLst>
            </a:custGeom>
            <a:solidFill>
              <a:schemeClr val="accent5">
                <a:lumMod val="60000"/>
                <a:lumOff val="40000"/>
              </a:schemeClr>
            </a:solidFill>
            <a:ln>
              <a:noFill/>
            </a:ln>
          </p:spPr>
          <p:txBody>
            <a:bodyPr lIns="121871" tIns="60935" rIns="121871" bIns="60935"/>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icrosoft YaHei"/>
                <a:cs typeface="+mn-ea"/>
                <a:sym typeface="+mn-lt"/>
              </a:endParaRPr>
            </a:p>
          </p:txBody>
        </p:sp>
        <p:sp>
          <p:nvSpPr>
            <p:cNvPr id="56" name="Freeform 14">
              <a:extLst>
                <a:ext uri="{FF2B5EF4-FFF2-40B4-BE49-F238E27FC236}">
                  <a16:creationId xmlns:a16="http://schemas.microsoft.com/office/drawing/2014/main" xmlns="" id="{4B89AA35-31E6-439A-A5AD-27D9EFE344D6}"/>
                </a:ext>
              </a:extLst>
            </p:cNvPr>
            <p:cNvSpPr/>
            <p:nvPr/>
          </p:nvSpPr>
          <p:spPr bwMode="auto">
            <a:xfrm>
              <a:off x="9309620" y="2477549"/>
              <a:ext cx="345835" cy="246197"/>
            </a:xfrm>
            <a:custGeom>
              <a:avLst/>
              <a:gdLst>
                <a:gd name="T0" fmla="*/ 355 w 363"/>
                <a:gd name="T1" fmla="*/ 179 h 258"/>
                <a:gd name="T2" fmla="*/ 161 w 363"/>
                <a:gd name="T3" fmla="*/ 186 h 258"/>
                <a:gd name="T4" fmla="*/ 0 w 363"/>
                <a:gd name="T5" fmla="*/ 58 h 258"/>
                <a:gd name="T6" fmla="*/ 274 w 363"/>
                <a:gd name="T7" fmla="*/ 41 h 258"/>
                <a:gd name="T8" fmla="*/ 362 w 363"/>
                <a:gd name="T9" fmla="*/ 163 h 258"/>
                <a:gd name="T10" fmla="*/ 355 w 363"/>
                <a:gd name="T11" fmla="*/ 179 h 258"/>
              </a:gdLst>
              <a:ahLst/>
              <a:cxnLst>
                <a:cxn ang="0">
                  <a:pos x="T0" y="T1"/>
                </a:cxn>
                <a:cxn ang="0">
                  <a:pos x="T2" y="T3"/>
                </a:cxn>
                <a:cxn ang="0">
                  <a:pos x="T4" y="T5"/>
                </a:cxn>
                <a:cxn ang="0">
                  <a:pos x="T6" y="T7"/>
                </a:cxn>
                <a:cxn ang="0">
                  <a:pos x="T8" y="T9"/>
                </a:cxn>
                <a:cxn ang="0">
                  <a:pos x="T10" y="T11"/>
                </a:cxn>
              </a:cxnLst>
              <a:rect l="0" t="0" r="r" b="b"/>
              <a:pathLst>
                <a:path w="363" h="258">
                  <a:moveTo>
                    <a:pt x="355" y="179"/>
                  </a:moveTo>
                  <a:cubicBezTo>
                    <a:pt x="299" y="248"/>
                    <a:pt x="219" y="258"/>
                    <a:pt x="161" y="186"/>
                  </a:cubicBezTo>
                  <a:cubicBezTo>
                    <a:pt x="115" y="131"/>
                    <a:pt x="70" y="80"/>
                    <a:pt x="0" y="58"/>
                  </a:cubicBezTo>
                  <a:cubicBezTo>
                    <a:pt x="92" y="13"/>
                    <a:pt x="185" y="0"/>
                    <a:pt x="274" y="41"/>
                  </a:cubicBezTo>
                  <a:cubicBezTo>
                    <a:pt x="274" y="41"/>
                    <a:pt x="363" y="74"/>
                    <a:pt x="362" y="163"/>
                  </a:cubicBezTo>
                  <a:lnTo>
                    <a:pt x="355" y="179"/>
                  </a:lnTo>
                  <a:close/>
                </a:path>
              </a:pathLst>
            </a:custGeom>
            <a:solidFill>
              <a:schemeClr val="accent5">
                <a:lumMod val="60000"/>
                <a:lumOff val="40000"/>
              </a:schemeClr>
            </a:solidFill>
            <a:ln>
              <a:noFill/>
            </a:ln>
          </p:spPr>
          <p:txBody>
            <a:bodyPr lIns="121871" tIns="60935" rIns="121871" bIns="60935"/>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icrosoft YaHei"/>
                <a:cs typeface="+mn-ea"/>
                <a:sym typeface="+mn-lt"/>
              </a:endParaRPr>
            </a:p>
          </p:txBody>
        </p:sp>
        <p:sp>
          <p:nvSpPr>
            <p:cNvPr id="57" name="Freeform 15">
              <a:extLst>
                <a:ext uri="{FF2B5EF4-FFF2-40B4-BE49-F238E27FC236}">
                  <a16:creationId xmlns:a16="http://schemas.microsoft.com/office/drawing/2014/main" xmlns="" id="{CFC09324-45E0-4B5F-9940-BAC78C7E43B7}"/>
                </a:ext>
              </a:extLst>
            </p:cNvPr>
            <p:cNvSpPr/>
            <p:nvPr/>
          </p:nvSpPr>
          <p:spPr bwMode="auto">
            <a:xfrm>
              <a:off x="8959026" y="2753925"/>
              <a:ext cx="483851" cy="301791"/>
            </a:xfrm>
            <a:custGeom>
              <a:avLst/>
              <a:gdLst>
                <a:gd name="T0" fmla="*/ 506 w 506"/>
                <a:gd name="T1" fmla="*/ 134 h 315"/>
                <a:gd name="T2" fmla="*/ 268 w 506"/>
                <a:gd name="T3" fmla="*/ 261 h 315"/>
                <a:gd name="T4" fmla="*/ 0 w 506"/>
                <a:gd name="T5" fmla="*/ 202 h 315"/>
                <a:gd name="T6" fmla="*/ 327 w 506"/>
                <a:gd name="T7" fmla="*/ 11 h 315"/>
                <a:gd name="T8" fmla="*/ 503 w 506"/>
                <a:gd name="T9" fmla="*/ 110 h 315"/>
                <a:gd name="T10" fmla="*/ 506 w 506"/>
                <a:gd name="T11" fmla="*/ 134 h 315"/>
              </a:gdLst>
              <a:ahLst/>
              <a:cxnLst>
                <a:cxn ang="0">
                  <a:pos x="T0" y="T1"/>
                </a:cxn>
                <a:cxn ang="0">
                  <a:pos x="T2" y="T3"/>
                </a:cxn>
                <a:cxn ang="0">
                  <a:pos x="T4" y="T5"/>
                </a:cxn>
                <a:cxn ang="0">
                  <a:pos x="T6" y="T7"/>
                </a:cxn>
                <a:cxn ang="0">
                  <a:pos x="T8" y="T9"/>
                </a:cxn>
                <a:cxn ang="0">
                  <a:pos x="T10" y="T11"/>
                </a:cxn>
              </a:cxnLst>
              <a:rect l="0" t="0" r="r" b="b"/>
              <a:pathLst>
                <a:path w="506" h="315">
                  <a:moveTo>
                    <a:pt x="506" y="134"/>
                  </a:moveTo>
                  <a:cubicBezTo>
                    <a:pt x="477" y="250"/>
                    <a:pt x="386" y="315"/>
                    <a:pt x="268" y="261"/>
                  </a:cubicBezTo>
                  <a:cubicBezTo>
                    <a:pt x="184" y="222"/>
                    <a:pt x="101" y="189"/>
                    <a:pt x="0" y="202"/>
                  </a:cubicBezTo>
                  <a:cubicBezTo>
                    <a:pt x="88" y="90"/>
                    <a:pt x="196" y="17"/>
                    <a:pt x="327" y="11"/>
                  </a:cubicBezTo>
                  <a:cubicBezTo>
                    <a:pt x="327" y="11"/>
                    <a:pt x="457" y="0"/>
                    <a:pt x="503" y="110"/>
                  </a:cubicBezTo>
                  <a:lnTo>
                    <a:pt x="506" y="134"/>
                  </a:lnTo>
                  <a:close/>
                </a:path>
              </a:pathLst>
            </a:custGeom>
            <a:solidFill>
              <a:schemeClr val="accent5">
                <a:lumMod val="60000"/>
                <a:lumOff val="40000"/>
              </a:schemeClr>
            </a:solidFill>
            <a:ln>
              <a:noFill/>
            </a:ln>
          </p:spPr>
          <p:txBody>
            <a:bodyPr lIns="121871" tIns="60935" rIns="121871" bIns="60935"/>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icrosoft YaHei"/>
                <a:cs typeface="+mn-ea"/>
                <a:sym typeface="+mn-lt"/>
              </a:endParaRPr>
            </a:p>
          </p:txBody>
        </p:sp>
        <p:sp>
          <p:nvSpPr>
            <p:cNvPr id="58" name="Freeform 17">
              <a:extLst>
                <a:ext uri="{FF2B5EF4-FFF2-40B4-BE49-F238E27FC236}">
                  <a16:creationId xmlns:a16="http://schemas.microsoft.com/office/drawing/2014/main" xmlns="" id="{4754775C-9E44-46AB-B7EA-77C5BB70458A}"/>
                </a:ext>
              </a:extLst>
            </p:cNvPr>
            <p:cNvSpPr/>
            <p:nvPr/>
          </p:nvSpPr>
          <p:spPr bwMode="auto">
            <a:xfrm>
              <a:off x="9195399" y="3516343"/>
              <a:ext cx="296657" cy="479688"/>
            </a:xfrm>
            <a:custGeom>
              <a:avLst/>
              <a:gdLst>
                <a:gd name="T0" fmla="*/ 234 w 310"/>
                <a:gd name="T1" fmla="*/ 23 h 501"/>
                <a:gd name="T2" fmla="*/ 232 w 310"/>
                <a:gd name="T3" fmla="*/ 284 h 501"/>
                <a:gd name="T4" fmla="*/ 86 w 310"/>
                <a:gd name="T5" fmla="*/ 501 h 501"/>
                <a:gd name="T6" fmla="*/ 77 w 310"/>
                <a:gd name="T7" fmla="*/ 78 h 501"/>
                <a:gd name="T8" fmla="*/ 215 w 310"/>
                <a:gd name="T9" fmla="*/ 13 h 501"/>
                <a:gd name="T10" fmla="*/ 234 w 310"/>
                <a:gd name="T11" fmla="*/ 23 h 501"/>
              </a:gdLst>
              <a:ahLst/>
              <a:cxnLst>
                <a:cxn ang="0">
                  <a:pos x="T0" y="T1"/>
                </a:cxn>
                <a:cxn ang="0">
                  <a:pos x="T2" y="T3"/>
                </a:cxn>
                <a:cxn ang="0">
                  <a:pos x="T4" y="T5"/>
                </a:cxn>
                <a:cxn ang="0">
                  <a:pos x="T6" y="T7"/>
                </a:cxn>
                <a:cxn ang="0">
                  <a:pos x="T8" y="T9"/>
                </a:cxn>
                <a:cxn ang="0">
                  <a:pos x="T10" y="T11"/>
                </a:cxn>
              </a:cxnLst>
              <a:rect l="0" t="0" r="r" b="b"/>
              <a:pathLst>
                <a:path w="310" h="501">
                  <a:moveTo>
                    <a:pt x="234" y="23"/>
                  </a:moveTo>
                  <a:cubicBezTo>
                    <a:pt x="295" y="110"/>
                    <a:pt x="310" y="210"/>
                    <a:pt x="232" y="284"/>
                  </a:cubicBezTo>
                  <a:cubicBezTo>
                    <a:pt x="156" y="359"/>
                    <a:pt x="102" y="417"/>
                    <a:pt x="86" y="501"/>
                  </a:cubicBezTo>
                  <a:cubicBezTo>
                    <a:pt x="26" y="354"/>
                    <a:pt x="0" y="206"/>
                    <a:pt x="77" y="78"/>
                  </a:cubicBezTo>
                  <a:cubicBezTo>
                    <a:pt x="117" y="12"/>
                    <a:pt x="166" y="0"/>
                    <a:pt x="215" y="13"/>
                  </a:cubicBezTo>
                  <a:lnTo>
                    <a:pt x="234" y="23"/>
                  </a:lnTo>
                  <a:close/>
                </a:path>
              </a:pathLst>
            </a:custGeom>
            <a:solidFill>
              <a:schemeClr val="accent5">
                <a:lumMod val="60000"/>
                <a:lumOff val="40000"/>
              </a:schemeClr>
            </a:solidFill>
            <a:ln>
              <a:noFill/>
            </a:ln>
          </p:spPr>
          <p:txBody>
            <a:bodyPr lIns="121871" tIns="60935" rIns="121871" bIns="60935"/>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icrosoft YaHei"/>
                <a:cs typeface="+mn-ea"/>
                <a:sym typeface="+mn-lt"/>
              </a:endParaRPr>
            </a:p>
          </p:txBody>
        </p:sp>
      </p:grpSp>
      <p:pic>
        <p:nvPicPr>
          <p:cNvPr id="1026" name="Picture 2" descr="Bài 12: Đọc mở rộng trang 56 SGK Tiếng Việt 3 tập 1 Kết nối tri thức với  cuộc sống | Tiếng Việt 3 - Kết nối tri thức">
            <a:extLst>
              <a:ext uri="{FF2B5EF4-FFF2-40B4-BE49-F238E27FC236}">
                <a16:creationId xmlns:a16="http://schemas.microsoft.com/office/drawing/2014/main" xmlns="" id="{E98285C6-7065-6AB0-94DE-880133DFFB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8576" y="1692703"/>
            <a:ext cx="8354213" cy="494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3596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down)">
                                      <p:cBhvr>
                                        <p:cTn id="1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xmlns="" id="{BCBADBAC-B4FC-48B8-B351-5DB4157971A5}"/>
              </a:ext>
            </a:extLst>
          </p:cNvPr>
          <p:cNvGrpSpPr/>
          <p:nvPr/>
        </p:nvGrpSpPr>
        <p:grpSpPr>
          <a:xfrm>
            <a:off x="534306" y="328907"/>
            <a:ext cx="10460198" cy="1083948"/>
            <a:chOff x="2873170" y="270495"/>
            <a:chExt cx="7448924" cy="801583"/>
          </a:xfrm>
        </p:grpSpPr>
        <p:sp>
          <p:nvSpPr>
            <p:cNvPr id="22" name="îṥḷíďê">
              <a:extLst>
                <a:ext uri="{FF2B5EF4-FFF2-40B4-BE49-F238E27FC236}">
                  <a16:creationId xmlns:a16="http://schemas.microsoft.com/office/drawing/2014/main" xmlns="" id="{CC9B1E1B-BABD-42CA-8562-C67F3CDAB45F}"/>
                </a:ext>
              </a:extLst>
            </p:cNvPr>
            <p:cNvSpPr/>
            <p:nvPr/>
          </p:nvSpPr>
          <p:spPr bwMode="auto">
            <a:xfrm>
              <a:off x="2873170" y="270496"/>
              <a:ext cx="7448924" cy="801582"/>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Times New Roman" panose="02020603050405020304" pitchFamily="18" charset="0"/>
                <a:ea typeface="Microsoft YaHei"/>
                <a:cs typeface="Times New Roman" panose="02020603050405020304" pitchFamily="18" charset="0"/>
              </a:endParaRPr>
            </a:p>
          </p:txBody>
        </p:sp>
        <p:sp>
          <p:nvSpPr>
            <p:cNvPr id="23" name="Google Shape;5317;p41">
              <a:extLst>
                <a:ext uri="{FF2B5EF4-FFF2-40B4-BE49-F238E27FC236}">
                  <a16:creationId xmlns:a16="http://schemas.microsoft.com/office/drawing/2014/main" xmlns="" id="{9C28FE5C-F875-480A-9FBB-773845EB7FED}"/>
                </a:ext>
              </a:extLst>
            </p:cNvPr>
            <p:cNvSpPr txBox="1">
              <a:spLocks/>
            </p:cNvSpPr>
            <p:nvPr/>
          </p:nvSpPr>
          <p:spPr>
            <a:xfrm>
              <a:off x="3150703" y="270495"/>
              <a:ext cx="7082277" cy="783608"/>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defTabSz="685800" rtl="0" eaLnBrk="1" fontAlgn="auto" latinLnBrk="0" hangingPunct="1">
                <a:lnSpc>
                  <a:spcPct val="100000"/>
                </a:lnSpc>
                <a:spcBef>
                  <a:spcPts val="0"/>
                </a:spcBef>
                <a:spcAft>
                  <a:spcPts val="0"/>
                </a:spcAft>
                <a:buClr>
                  <a:prstClr val="black"/>
                </a:buClr>
                <a:buSzPts val="2800"/>
                <a:buFont typeface="Gloria Hallelujah"/>
                <a:buNone/>
                <a:tabLst/>
                <a:defRPr/>
              </a:pPr>
              <a:r>
                <a:rPr lang="vi-VN" i="0"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2. Trao đổi với các bạn về bài em đã đọc và chia sẻ với bạn cách em đã làm để tìm được câu chuyện, bài văn, bài thơ đó.</a:t>
              </a:r>
              <a:endParaRPr kumimoji="0" lang="en-US"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Gloria Hallelujah"/>
              </a:endParaRPr>
            </a:p>
          </p:txBody>
        </p:sp>
      </p:gr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xmlns="" id="{44C0423F-09F7-4A16-ADFE-DD46DAFFAD2F}"/>
                  </a:ext>
                </a:extLst>
              </p14:cNvPr>
              <p14:cNvContentPartPr/>
              <p14:nvPr/>
            </p14:nvContentPartPr>
            <p14:xfrm>
              <a:off x="4256032" y="3289341"/>
              <a:ext cx="360" cy="360"/>
            </p14:xfrm>
          </p:contentPart>
        </mc:Choice>
        <mc:Fallback xmlns="">
          <p:pic>
            <p:nvPicPr>
              <p:cNvPr id="2" name="Ink 1">
                <a:extLst>
                  <a:ext uri="{FF2B5EF4-FFF2-40B4-BE49-F238E27FC236}">
                    <a16:creationId xmlns:a16="http://schemas.microsoft.com/office/drawing/2014/main" id="{44C0423F-09F7-4A16-ADFE-DD46DAFFAD2F}"/>
                  </a:ext>
                </a:extLst>
              </p:cNvPr>
              <p:cNvPicPr/>
              <p:nvPr/>
            </p:nvPicPr>
            <p:blipFill>
              <a:blip r:embed="rId6"/>
              <a:stretch>
                <a:fillRect/>
              </a:stretch>
            </p:blipFill>
            <p:spPr>
              <a:xfrm>
                <a:off x="4247392" y="3280701"/>
                <a:ext cx="18000" cy="18000"/>
              </a:xfrm>
              <a:prstGeom prst="rect">
                <a:avLst/>
              </a:prstGeom>
            </p:spPr>
          </p:pic>
        </mc:Fallback>
      </mc:AlternateContent>
      <p:pic>
        <p:nvPicPr>
          <p:cNvPr id="4" name="Picture 3">
            <a:extLst>
              <a:ext uri="{FF2B5EF4-FFF2-40B4-BE49-F238E27FC236}">
                <a16:creationId xmlns:a16="http://schemas.microsoft.com/office/drawing/2014/main" xmlns="" id="{9C9420F3-0CCC-460F-AFAD-2415AAA6E713}"/>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Layer>
                </a14:imgProps>
              </a:ext>
            </a:extLst>
          </a:blip>
          <a:stretch>
            <a:fillRect/>
          </a:stretch>
        </p:blipFill>
        <p:spPr>
          <a:xfrm>
            <a:off x="2812338" y="2038350"/>
            <a:ext cx="6567323" cy="4429125"/>
          </a:xfrm>
          <a:prstGeom prst="rect">
            <a:avLst/>
          </a:prstGeom>
        </p:spPr>
      </p:pic>
    </p:spTree>
    <p:extLst>
      <p:ext uri="{BB962C8B-B14F-4D97-AF65-F5344CB8AC3E}">
        <p14:creationId xmlns:p14="http://schemas.microsoft.com/office/powerpoint/2010/main" val="19970098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16" y="2942234"/>
            <a:ext cx="12192000" cy="3913532"/>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357" y="1"/>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4529"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0420" y="3598492"/>
            <a:ext cx="3759101" cy="3186384"/>
          </a:xfrm>
          <a:prstGeom prst="rect">
            <a:avLst/>
          </a:prstGeom>
        </p:spPr>
      </p:pic>
      <p:pic>
        <p:nvPicPr>
          <p:cNvPr id="14" name="Picture 13" descr="Text&#10;&#10;Description automatically generated">
            <a:extLst>
              <a:ext uri="{FF2B5EF4-FFF2-40B4-BE49-F238E27FC236}">
                <a16:creationId xmlns:a16="http://schemas.microsoft.com/office/drawing/2014/main" xmlns="" id="{201DA9B0-073B-48F0-B59D-55EF6CD24D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85128" y="676877"/>
            <a:ext cx="5839624" cy="2850728"/>
          </a:xfrm>
          <a:prstGeom prst="rect">
            <a:avLst/>
          </a:prstGeom>
        </p:spPr>
      </p:pic>
    </p:spTree>
    <p:custDataLst>
      <p:tags r:id="rId1"/>
    </p:custDataLst>
    <p:extLst>
      <p:ext uri="{BB962C8B-B14F-4D97-AF65-F5344CB8AC3E}">
        <p14:creationId xmlns:p14="http://schemas.microsoft.com/office/powerpoint/2010/main" val="29557618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a:solidFill>
            <a:schemeClr val="accent4"/>
          </a:solidFill>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p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grp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83002" y="2051093"/>
              <a:ext cx="898323" cy="900247"/>
            </a:xfrm>
            <a:prstGeom prst="rect">
              <a:avLst/>
            </a:prstGeom>
            <a:grpFill/>
          </p:spPr>
          <p:txBody>
            <a:bodyPr wrap="none" rtlCol="0">
              <a:spAutoFit/>
            </a:bodyPr>
            <a:lstStyle/>
            <a:p>
              <a:pPr marL="0" lvl="1" defTabSz="1219170">
                <a:defRPr/>
              </a:pPr>
              <a:r>
                <a:rPr lang="en-US" altLang="zh-CN" sz="7200" spc="300" dirty="0">
                  <a:solidFill>
                    <a:srgbClr val="FFFFFF"/>
                  </a:solidFill>
                  <a:latin typeface="Calibri"/>
                  <a:ea typeface="微软雅黑 Light" panose="020B0502040204020203" pitchFamily="34" charset="-122"/>
                </a:rPr>
                <a:t>01</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7" y="0"/>
            <a:ext cx="12066529" cy="6858000"/>
            <a:chOff x="152517" y="0"/>
            <a:chExt cx="9049897"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0407" y="0"/>
              <a:ext cx="1632007" cy="5143500"/>
            </a:xfrm>
            <a:prstGeom prst="rect">
              <a:avLst/>
            </a:prstGeom>
          </p:spPr>
        </p:pic>
      </p:grpSp>
      <p:sp>
        <p:nvSpPr>
          <p:cNvPr id="3" name="TextBox 2">
            <a:extLst>
              <a:ext uri="{FF2B5EF4-FFF2-40B4-BE49-F238E27FC236}">
                <a16:creationId xmlns:a16="http://schemas.microsoft.com/office/drawing/2014/main" xmlns="" id="{B141FA49-45C8-6FB8-4379-04936640AB10}"/>
              </a:ext>
            </a:extLst>
          </p:cNvPr>
          <p:cNvSpPr txBox="1"/>
          <p:nvPr/>
        </p:nvSpPr>
        <p:spPr>
          <a:xfrm>
            <a:off x="4181776" y="3182473"/>
            <a:ext cx="5237331" cy="1107996"/>
          </a:xfrm>
          <a:prstGeom prst="rect">
            <a:avLst/>
          </a:prstGeom>
          <a:noFill/>
        </p:spPr>
        <p:txBody>
          <a:bodyPr wrap="none" rtlCol="0">
            <a:spAutoFit/>
          </a:bodyPr>
          <a:lstStyle/>
          <a:p>
            <a:r>
              <a:rPr lang="en-US" sz="6600" b="1" dirty="0">
                <a:latin typeface="Times New Roman" panose="02020603050405020304" pitchFamily="18" charset="0"/>
                <a:cs typeface="Times New Roman" panose="02020603050405020304" pitchFamily="18" charset="0"/>
              </a:rPr>
              <a:t>LUYỆN ĐỌC</a:t>
            </a:r>
            <a:endParaRPr lang="vi-VN" sz="6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96991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F6680BD7-C46D-4AC2-A1AB-5A7D2291D916}"/>
              </a:ext>
            </a:extLst>
          </p:cNvPr>
          <p:cNvGrpSpPr/>
          <p:nvPr/>
        </p:nvGrpSpPr>
        <p:grpSpPr>
          <a:xfrm>
            <a:off x="328220" y="1498652"/>
            <a:ext cx="11483027" cy="5359349"/>
            <a:chOff x="217756" y="65357"/>
            <a:chExt cx="11838777" cy="6473286"/>
          </a:xfrm>
        </p:grpSpPr>
        <p:sp>
          <p:nvSpPr>
            <p:cNvPr id="4" name="Rectangle: Rounded Corners 3">
              <a:extLst>
                <a:ext uri="{FF2B5EF4-FFF2-40B4-BE49-F238E27FC236}">
                  <a16:creationId xmlns:a16="http://schemas.microsoft.com/office/drawing/2014/main" xmlns="" id="{9484BB6C-B004-43AE-AF14-4E13D7565E83}"/>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chemeClr val="accent6">
                  <a:lumMod val="75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5" name="Rectangle: Rounded Corners 4">
              <a:extLst>
                <a:ext uri="{FF2B5EF4-FFF2-40B4-BE49-F238E27FC236}">
                  <a16:creationId xmlns:a16="http://schemas.microsoft.com/office/drawing/2014/main" xmlns="" id="{DEE3A824-D442-497B-939A-8BAF885BB37E}"/>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noFill/>
            <a:ln w="57150">
              <a:solidFill>
                <a:schemeClr val="accent6">
                  <a:lumMod val="60000"/>
                  <a:lumOff val="40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6" name="Oval 5">
              <a:extLst>
                <a:ext uri="{FF2B5EF4-FFF2-40B4-BE49-F238E27FC236}">
                  <a16:creationId xmlns:a16="http://schemas.microsoft.com/office/drawing/2014/main" xmlns="" id="{19EEBA69-3E5C-47F0-9A19-85184796E3F0}"/>
                </a:ext>
              </a:extLst>
            </p:cNvPr>
            <p:cNvSpPr/>
            <p:nvPr/>
          </p:nvSpPr>
          <p:spPr>
            <a:xfrm>
              <a:off x="11284753" y="6074315"/>
              <a:ext cx="309553" cy="3095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7" name="Oval 6">
              <a:extLst>
                <a:ext uri="{FF2B5EF4-FFF2-40B4-BE49-F238E27FC236}">
                  <a16:creationId xmlns:a16="http://schemas.microsoft.com/office/drawing/2014/main" xmlns="" id="{4F2B74D1-6B9A-42CD-859E-86283466A9D5}"/>
                </a:ext>
              </a:extLst>
            </p:cNvPr>
            <p:cNvSpPr/>
            <p:nvPr/>
          </p:nvSpPr>
          <p:spPr>
            <a:xfrm>
              <a:off x="11609756" y="1276460"/>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8" name="Oval 7">
              <a:extLst>
                <a:ext uri="{FF2B5EF4-FFF2-40B4-BE49-F238E27FC236}">
                  <a16:creationId xmlns:a16="http://schemas.microsoft.com/office/drawing/2014/main" xmlns="" id="{3696A475-221B-4B4D-BD1D-CFF280B101A2}"/>
                </a:ext>
              </a:extLst>
            </p:cNvPr>
            <p:cNvSpPr/>
            <p:nvPr/>
          </p:nvSpPr>
          <p:spPr>
            <a:xfrm>
              <a:off x="217756" y="966907"/>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9" name="Oval 8">
              <a:extLst>
                <a:ext uri="{FF2B5EF4-FFF2-40B4-BE49-F238E27FC236}">
                  <a16:creationId xmlns:a16="http://schemas.microsoft.com/office/drawing/2014/main" xmlns="" id="{4BBDDC96-397A-4180-BFF8-515B8C3FE94B}"/>
                </a:ext>
              </a:extLst>
            </p:cNvPr>
            <p:cNvSpPr/>
            <p:nvPr/>
          </p:nvSpPr>
          <p:spPr>
            <a:xfrm>
              <a:off x="802603" y="6074314"/>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10" name="Oval 9">
              <a:extLst>
                <a:ext uri="{FF2B5EF4-FFF2-40B4-BE49-F238E27FC236}">
                  <a16:creationId xmlns:a16="http://schemas.microsoft.com/office/drawing/2014/main" xmlns="" id="{5FDF89EC-12E1-42BF-9FA4-5188BF4EE441}"/>
                </a:ext>
              </a:extLst>
            </p:cNvPr>
            <p:cNvSpPr/>
            <p:nvPr/>
          </p:nvSpPr>
          <p:spPr>
            <a:xfrm>
              <a:off x="4184438" y="65357"/>
              <a:ext cx="309553" cy="30955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11" name="Oval 10">
              <a:extLst>
                <a:ext uri="{FF2B5EF4-FFF2-40B4-BE49-F238E27FC236}">
                  <a16:creationId xmlns:a16="http://schemas.microsoft.com/office/drawing/2014/main" xmlns="" id="{C59A9B8F-837B-4B5D-8D9F-0A731BE7F78C}"/>
                </a:ext>
              </a:extLst>
            </p:cNvPr>
            <p:cNvSpPr/>
            <p:nvPr/>
          </p:nvSpPr>
          <p:spPr>
            <a:xfrm>
              <a:off x="7980920" y="6229090"/>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12" name="Oval 11">
              <a:extLst>
                <a:ext uri="{FF2B5EF4-FFF2-40B4-BE49-F238E27FC236}">
                  <a16:creationId xmlns:a16="http://schemas.microsoft.com/office/drawing/2014/main" xmlns="" id="{968ECB00-161D-4A6D-8725-D13CA7A493C3}"/>
                </a:ext>
              </a:extLst>
            </p:cNvPr>
            <p:cNvSpPr/>
            <p:nvPr/>
          </p:nvSpPr>
          <p:spPr>
            <a:xfrm>
              <a:off x="267677" y="860323"/>
              <a:ext cx="204457" cy="204457"/>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grpSp>
      <p:pic>
        <p:nvPicPr>
          <p:cNvPr id="14" name="图片 2">
            <a:extLst>
              <a:ext uri="{FF2B5EF4-FFF2-40B4-BE49-F238E27FC236}">
                <a16:creationId xmlns:a16="http://schemas.microsoft.com/office/drawing/2014/main" xmlns="" id="{37D6D3E3-75BA-4A54-9434-96FB2881D1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6905" y="3750833"/>
            <a:ext cx="4632508" cy="1134243"/>
          </a:xfrm>
          <a:prstGeom prst="rect">
            <a:avLst/>
          </a:prstGeom>
        </p:spPr>
      </p:pic>
      <p:pic>
        <p:nvPicPr>
          <p:cNvPr id="15" name="Picture 14" descr="A close-up of a toy&#10;&#10;Description automatically generated with medium confidence">
            <a:extLst>
              <a:ext uri="{FF2B5EF4-FFF2-40B4-BE49-F238E27FC236}">
                <a16:creationId xmlns:a16="http://schemas.microsoft.com/office/drawing/2014/main" xmlns="" id="{8AF0A0FA-81EF-4516-B7FE-AAA1FE0AE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9219" y="1633063"/>
            <a:ext cx="1887887" cy="2179053"/>
          </a:xfrm>
          <a:prstGeom prst="rect">
            <a:avLst/>
          </a:prstGeom>
        </p:spPr>
      </p:pic>
      <p:sp>
        <p:nvSpPr>
          <p:cNvPr id="16" name="TextBox 28">
            <a:extLst>
              <a:ext uri="{FF2B5EF4-FFF2-40B4-BE49-F238E27FC236}">
                <a16:creationId xmlns:a16="http://schemas.microsoft.com/office/drawing/2014/main" xmlns="" id="{59CD885A-7A0B-4C73-A56A-884A01B63913}"/>
              </a:ext>
            </a:extLst>
          </p:cNvPr>
          <p:cNvSpPr txBox="1"/>
          <p:nvPr/>
        </p:nvSpPr>
        <p:spPr>
          <a:xfrm>
            <a:off x="4974962" y="5591865"/>
            <a:ext cx="3605917" cy="1015010"/>
          </a:xfrm>
          <a:prstGeom prst="cloud">
            <a:avLst/>
          </a:prstGeom>
          <a:solidFill>
            <a:srgbClr val="EC9DAE"/>
          </a:solidFill>
        </p:spPr>
        <p:txBody>
          <a:bodyPr wrap="square" rtlCol="0">
            <a:spAutoFit/>
          </a:bodyPr>
          <a:lstStyle/>
          <a:p>
            <a:pPr algn="ctr" defTabSz="1219170">
              <a:defRPr/>
            </a:pPr>
            <a:r>
              <a:rPr lang="en-US" altLang="zh-CN" sz="3733" b="1">
                <a:solidFill>
                  <a:prstClr val="black"/>
                </a:solidFill>
                <a:latin typeface="Arial" pitchFamily="34" charset="0"/>
                <a:ea typeface="inpin heiti" charset="-122"/>
                <a:cs typeface="Times New Roman" panose="02020603050405020304" pitchFamily="18" charset="0"/>
              </a:rPr>
              <a:t>MẮT DÕI</a:t>
            </a:r>
            <a:endParaRPr lang="zh-CN" altLang="en-US" sz="3733" b="1" dirty="0">
              <a:solidFill>
                <a:prstClr val="black"/>
              </a:solidFill>
              <a:latin typeface="Arial" pitchFamily="34" charset="0"/>
              <a:ea typeface="inpin heiti" charset="-122"/>
              <a:cs typeface="Times New Roman" panose="02020603050405020304" pitchFamily="18" charset="0"/>
            </a:endParaRPr>
          </a:p>
        </p:txBody>
      </p:sp>
      <p:sp>
        <p:nvSpPr>
          <p:cNvPr id="17" name="TextBox 28">
            <a:extLst>
              <a:ext uri="{FF2B5EF4-FFF2-40B4-BE49-F238E27FC236}">
                <a16:creationId xmlns:a16="http://schemas.microsoft.com/office/drawing/2014/main" xmlns="" id="{46F4D912-E7BE-429B-A458-15C5DDEC39EC}"/>
              </a:ext>
            </a:extLst>
          </p:cNvPr>
          <p:cNvSpPr txBox="1"/>
          <p:nvPr/>
        </p:nvSpPr>
        <p:spPr>
          <a:xfrm>
            <a:off x="8648389" y="2326092"/>
            <a:ext cx="2566676" cy="1889466"/>
          </a:xfrm>
          <a:prstGeom prst="cloud">
            <a:avLst/>
          </a:prstGeom>
          <a:solidFill>
            <a:srgbClr val="FFC000">
              <a:lumMod val="60000"/>
              <a:lumOff val="40000"/>
            </a:srgbClr>
          </a:solidFill>
        </p:spPr>
        <p:txBody>
          <a:bodyPr wrap="square" rtlCol="0">
            <a:spAutoFit/>
          </a:bodyPr>
          <a:lstStyle/>
          <a:p>
            <a:pPr algn="ctr" defTabSz="1219170">
              <a:defRPr/>
            </a:pPr>
            <a:r>
              <a:rPr lang="en-US" altLang="zh-CN" sz="3733" b="1" kern="0" dirty="0">
                <a:solidFill>
                  <a:prstClr val="black"/>
                </a:solidFill>
                <a:latin typeface="Arial" pitchFamily="34" charset="0"/>
                <a:ea typeface="inpin heiti" charset="-122"/>
                <a:cs typeface="Times New Roman" panose="02020603050405020304" pitchFamily="18" charset="0"/>
              </a:rPr>
              <a:t>TAI NGHE</a:t>
            </a:r>
            <a:endParaRPr lang="zh-CN" altLang="en-US" sz="3733" b="1" kern="0" dirty="0">
              <a:solidFill>
                <a:prstClr val="black"/>
              </a:solidFill>
              <a:latin typeface="Arial" pitchFamily="34" charset="0"/>
              <a:ea typeface="inpin heiti" charset="-122"/>
              <a:cs typeface="Times New Roman" panose="02020603050405020304" pitchFamily="18" charset="0"/>
            </a:endParaRPr>
          </a:p>
        </p:txBody>
      </p:sp>
      <p:sp>
        <p:nvSpPr>
          <p:cNvPr id="18" name="TextBox 28">
            <a:extLst>
              <a:ext uri="{FF2B5EF4-FFF2-40B4-BE49-F238E27FC236}">
                <a16:creationId xmlns:a16="http://schemas.microsoft.com/office/drawing/2014/main" xmlns="" id="{A0614027-A7C1-4C9B-8EC1-E0D4E8E54CC0}"/>
              </a:ext>
            </a:extLst>
          </p:cNvPr>
          <p:cNvSpPr txBox="1"/>
          <p:nvPr/>
        </p:nvSpPr>
        <p:spPr>
          <a:xfrm>
            <a:off x="967218" y="2629487"/>
            <a:ext cx="2337828" cy="1889466"/>
          </a:xfrm>
          <a:prstGeom prst="cloud">
            <a:avLst/>
          </a:prstGeom>
          <a:solidFill>
            <a:srgbClr val="ED7D31">
              <a:lumMod val="60000"/>
              <a:lumOff val="40000"/>
            </a:srgbClr>
          </a:solidFill>
        </p:spPr>
        <p:txBody>
          <a:bodyPr wrap="square" rtlCol="0">
            <a:spAutoFit/>
          </a:bodyPr>
          <a:lstStyle/>
          <a:p>
            <a:pPr algn="ctr" defTabSz="1219170">
              <a:defRPr/>
            </a:pPr>
            <a:r>
              <a:rPr lang="en-US" altLang="zh-CN" sz="3733" b="1" kern="0" dirty="0">
                <a:solidFill>
                  <a:prstClr val="black"/>
                </a:solidFill>
                <a:latin typeface="Arial" pitchFamily="34" charset="0"/>
                <a:ea typeface="inpin heiti" charset="-122"/>
                <a:cs typeface="Times New Roman" panose="02020603050405020304" pitchFamily="18" charset="0"/>
              </a:rPr>
              <a:t>TAY DÒ</a:t>
            </a:r>
            <a:endParaRPr lang="zh-CN" altLang="en-US" sz="3733" b="1" kern="0" dirty="0">
              <a:solidFill>
                <a:prstClr val="black"/>
              </a:solidFill>
              <a:latin typeface="Arial" pitchFamily="34" charset="0"/>
              <a:ea typeface="inpin heiti" charset="-122"/>
              <a:cs typeface="Times New Roman" panose="02020603050405020304" pitchFamily="18" charset="0"/>
            </a:endParaRPr>
          </a:p>
        </p:txBody>
      </p:sp>
      <p:pic>
        <p:nvPicPr>
          <p:cNvPr id="19" name="Picture 4" descr="Check out Arrow icon created by 4B Icons | Graphic design posters, Mini  drawings, Desktop wallpaper art">
            <a:extLst>
              <a:ext uri="{FF2B5EF4-FFF2-40B4-BE49-F238E27FC236}">
                <a16:creationId xmlns:a16="http://schemas.microsoft.com/office/drawing/2014/main" xmlns="" id="{8350AF41-40A8-4BD3-AABE-BB3C164914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9808" flipV="1">
            <a:off x="6232089" y="4905933"/>
            <a:ext cx="841591" cy="84159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heck out Arrow icon created by 4B Icons | Graphic design posters, Mini  drawings, Desktop wallpaper art">
            <a:extLst>
              <a:ext uri="{FF2B5EF4-FFF2-40B4-BE49-F238E27FC236}">
                <a16:creationId xmlns:a16="http://schemas.microsoft.com/office/drawing/2014/main" xmlns="" id="{66746343-230D-4A3B-B1F3-0D6E766FE4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526325" flipV="1">
            <a:off x="7411161" y="2886079"/>
            <a:ext cx="841591" cy="84159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heck out Arrow icon created by 4B Icons | Graphic design posters, Mini  drawings, Desktop wallpaper art">
            <a:extLst>
              <a:ext uri="{FF2B5EF4-FFF2-40B4-BE49-F238E27FC236}">
                <a16:creationId xmlns:a16="http://schemas.microsoft.com/office/drawing/2014/main" xmlns="" id="{41FD05E3-13C8-48B9-9E6F-78CC4E78A8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073675" flipH="1" flipV="1">
            <a:off x="3811451" y="2860330"/>
            <a:ext cx="841591" cy="841591"/>
          </a:xfrm>
          <a:prstGeom prst="rect">
            <a:avLst/>
          </a:prstGeom>
          <a:noFill/>
          <a:extLst>
            <a:ext uri="{909E8E84-426E-40DD-AFC4-6F175D3DCCD1}">
              <a14:hiddenFill xmlns:a14="http://schemas.microsoft.com/office/drawing/2010/main">
                <a:solidFill>
                  <a:srgbClr val="FFFFFF"/>
                </a:solidFill>
              </a14:hiddenFill>
            </a:ext>
          </a:extLst>
        </p:spPr>
      </p:pic>
      <p:pic>
        <p:nvPicPr>
          <p:cNvPr id="24" name="图片 1" descr="图片包含 浅色, 天空&#10;&#10;描述已自动生成">
            <a:extLst>
              <a:ext uri="{FF2B5EF4-FFF2-40B4-BE49-F238E27FC236}">
                <a16:creationId xmlns:a16="http://schemas.microsoft.com/office/drawing/2014/main" xmlns="" id="{37A1A4CE-12B4-4645-87A1-D594B1CBCF7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0044" t="-1676" r="-236" b="75904"/>
          <a:stretch/>
        </p:blipFill>
        <p:spPr>
          <a:xfrm>
            <a:off x="912553" y="4710820"/>
            <a:ext cx="8300665" cy="1714353"/>
          </a:xfrm>
          <a:prstGeom prst="rect">
            <a:avLst/>
          </a:prstGeom>
        </p:spPr>
      </p:pic>
      <p:sp>
        <p:nvSpPr>
          <p:cNvPr id="25" name="Rectangle: Rounded Corners 24">
            <a:extLst>
              <a:ext uri="{FF2B5EF4-FFF2-40B4-BE49-F238E27FC236}">
                <a16:creationId xmlns:a16="http://schemas.microsoft.com/office/drawing/2014/main" xmlns="" id="{A94D9ED1-4CE3-430D-8E36-EBD1A43D547F}"/>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sp>
        <p:nvSpPr>
          <p:cNvPr id="13" name="Rectangle 12">
            <a:extLst>
              <a:ext uri="{FF2B5EF4-FFF2-40B4-BE49-F238E27FC236}">
                <a16:creationId xmlns:a16="http://schemas.microsoft.com/office/drawing/2014/main" xmlns="" id="{B1FDDA57-036A-4E17-BC1A-114CD89F6E78}"/>
              </a:ext>
            </a:extLst>
          </p:cNvPr>
          <p:cNvSpPr/>
          <p:nvPr/>
        </p:nvSpPr>
        <p:spPr>
          <a:xfrm>
            <a:off x="2155693" y="494004"/>
            <a:ext cx="3914040" cy="748988"/>
          </a:xfrm>
          <a:prstGeom prst="rect">
            <a:avLst/>
          </a:prstGeom>
        </p:spPr>
        <p:txBody>
          <a:bodyPr wrap="square">
            <a:spAutoFit/>
          </a:bodyPr>
          <a:lstStyle/>
          <a:p>
            <a:pPr defTabSz="1219170">
              <a:defRPr/>
            </a:pPr>
            <a:r>
              <a:rPr lang="en-US" altLang="zh-CN" sz="4267" b="1" kern="0" dirty="0" err="1">
                <a:solidFill>
                  <a:srgbClr val="0070C0"/>
                </a:solidFill>
                <a:latin typeface="Arial" pitchFamily="34" charset="0"/>
                <a:ea typeface="inpin heiti" charset="-122"/>
                <a:cs typeface="Times New Roman" panose="02020603050405020304" pitchFamily="18" charset="0"/>
              </a:rPr>
              <a:t>Đọc</a:t>
            </a:r>
            <a:r>
              <a:rPr lang="en-US" altLang="zh-CN" sz="4267" b="1" kern="0" dirty="0">
                <a:solidFill>
                  <a:srgbClr val="0070C0"/>
                </a:solidFill>
                <a:latin typeface="Arial" pitchFamily="34" charset="0"/>
                <a:ea typeface="inpin heiti" charset="-122"/>
                <a:cs typeface="Times New Roman" panose="02020603050405020304" pitchFamily="18" charset="0"/>
              </a:rPr>
              <a:t> </a:t>
            </a:r>
            <a:r>
              <a:rPr lang="en-US" altLang="zh-CN" sz="4267" b="1" kern="0" dirty="0" err="1">
                <a:solidFill>
                  <a:srgbClr val="0070C0"/>
                </a:solidFill>
                <a:latin typeface="Arial" pitchFamily="34" charset="0"/>
                <a:ea typeface="inpin heiti" charset="-122"/>
                <a:cs typeface="Times New Roman" panose="02020603050405020304" pitchFamily="18" charset="0"/>
              </a:rPr>
              <a:t>mẫu</a:t>
            </a:r>
            <a:endParaRPr lang="zh-CN" altLang="en-US" sz="4267" b="1" kern="0" dirty="0">
              <a:solidFill>
                <a:srgbClr val="0070C0"/>
              </a:solidFill>
              <a:latin typeface="Arial" pitchFamily="34" charset="0"/>
              <a:ea typeface="inpin heiti" charset="-122"/>
              <a:cs typeface="Times New Roman" panose="02020603050405020304" pitchFamily="18" charset="0"/>
            </a:endParaRPr>
          </a:p>
        </p:txBody>
      </p:sp>
      <p:pic>
        <p:nvPicPr>
          <p:cNvPr id="22" name="Picture 21">
            <a:extLst>
              <a:ext uri="{FF2B5EF4-FFF2-40B4-BE49-F238E27FC236}">
                <a16:creationId xmlns:a16="http://schemas.microsoft.com/office/drawing/2014/main" xmlns="" id="{95103BBE-45B7-4493-807B-96B03761287A}"/>
              </a:ext>
            </a:extLst>
          </p:cNvPr>
          <p:cNvPicPr>
            <a:picLocks noChangeAspect="1"/>
          </p:cNvPicPr>
          <p:nvPr/>
        </p:nvPicPr>
        <p:blipFill>
          <a:blip r:embed="rId6">
            <a:clrChange>
              <a:clrFrom>
                <a:srgbClr val="F3FFD5"/>
              </a:clrFrom>
              <a:clrTo>
                <a:srgbClr val="F3FFD5">
                  <a:alpha val="0"/>
                </a:srgbClr>
              </a:clrTo>
            </a:clrChange>
            <a:extLst>
              <a:ext uri="{BEBA8EAE-BF5A-486C-A8C5-ECC9F3942E4B}">
                <a14:imgProps xmlns:a14="http://schemas.microsoft.com/office/drawing/2010/main">
                  <a14:imgLayer r:embed="rId7">
                    <a14:imgEffect>
                      <a14:backgroundRemoval t="9375" b="88542" l="2326" r="98837"/>
                    </a14:imgEffect>
                  </a14:imgLayer>
                </a14:imgProps>
              </a:ext>
            </a:extLst>
          </a:blip>
          <a:stretch>
            <a:fillRect/>
          </a:stretch>
        </p:blipFill>
        <p:spPr>
          <a:xfrm>
            <a:off x="1576781" y="536447"/>
            <a:ext cx="607232" cy="677840"/>
          </a:xfrm>
          <a:prstGeom prst="rect">
            <a:avLst/>
          </a:prstGeom>
        </p:spPr>
      </p:pic>
    </p:spTree>
    <p:extLst>
      <p:ext uri="{BB962C8B-B14F-4D97-AF65-F5344CB8AC3E}">
        <p14:creationId xmlns:p14="http://schemas.microsoft.com/office/powerpoint/2010/main" val="7609464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900" decel="100000" fill="hold"/>
                                        <p:tgtEl>
                                          <p:spTgt spid="1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55" presetClass="entr" presetSubtype="0" fill="hold" grpId="0" nodeType="afterEffect">
                                  <p:stCondLst>
                                    <p:cond delay="0"/>
                                  </p:stCondLst>
                                  <p:iterate type="lt">
                                    <p:tmPct val="10000"/>
                                  </p:iterate>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strVal val="#ppt_w*0.70"/>
                                          </p:val>
                                        </p:tav>
                                        <p:tav tm="100000">
                                          <p:val>
                                            <p:strVal val="#ppt_w"/>
                                          </p:val>
                                        </p:tav>
                                      </p:tavLst>
                                    </p:anim>
                                    <p:anim calcmode="lin" valueType="num">
                                      <p:cBhvr>
                                        <p:cTn id="32" dur="500" fill="hold"/>
                                        <p:tgtEl>
                                          <p:spTgt spid="16"/>
                                        </p:tgtEl>
                                        <p:attrNameLst>
                                          <p:attrName>ppt_h</p:attrName>
                                        </p:attrNameLst>
                                      </p:cBhvr>
                                      <p:tavLst>
                                        <p:tav tm="0">
                                          <p:val>
                                            <p:strVal val="#ppt_h"/>
                                          </p:val>
                                        </p:tav>
                                        <p:tav tm="100000">
                                          <p:val>
                                            <p:strVal val="#ppt_h"/>
                                          </p:val>
                                        </p:tav>
                                      </p:tavLst>
                                    </p:anim>
                                    <p:animEffect transition="in" filter="fade">
                                      <p:cBhvr>
                                        <p:cTn id="33" dur="500"/>
                                        <p:tgtEl>
                                          <p:spTgt spid="16"/>
                                        </p:tgtEl>
                                      </p:cBhvr>
                                    </p:animEffect>
                                  </p:childTnLst>
                                </p:cTn>
                              </p:par>
                              <p:par>
                                <p:cTn id="34" presetID="22" presetClass="entr" presetSubtype="1"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childTnLst>
                          </p:cTn>
                        </p:par>
                        <p:par>
                          <p:cTn id="37" fill="hold">
                            <p:stCondLst>
                              <p:cond delay="3250"/>
                            </p:stCondLst>
                            <p:childTnLst>
                              <p:par>
                                <p:cTn id="38" presetID="55" presetClass="entr" presetSubtype="0" fill="hold" grpId="0" nodeType="afterEffect">
                                  <p:stCondLst>
                                    <p:cond delay="0"/>
                                  </p:stCondLst>
                                  <p:iterate type="lt">
                                    <p:tmPct val="10000"/>
                                  </p:iterate>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strVal val="#ppt_w*0.70"/>
                                          </p:val>
                                        </p:tav>
                                        <p:tav tm="100000">
                                          <p:val>
                                            <p:strVal val="#ppt_w"/>
                                          </p:val>
                                        </p:tav>
                                      </p:tavLst>
                                    </p:anim>
                                    <p:anim calcmode="lin" valueType="num">
                                      <p:cBhvr>
                                        <p:cTn id="41" dur="500" fill="hold"/>
                                        <p:tgtEl>
                                          <p:spTgt spid="17"/>
                                        </p:tgtEl>
                                        <p:attrNameLst>
                                          <p:attrName>ppt_h</p:attrName>
                                        </p:attrNameLst>
                                      </p:cBhvr>
                                      <p:tavLst>
                                        <p:tav tm="0">
                                          <p:val>
                                            <p:strVal val="#ppt_h"/>
                                          </p:val>
                                        </p:tav>
                                        <p:tav tm="100000">
                                          <p:val>
                                            <p:strVal val="#ppt_h"/>
                                          </p:val>
                                        </p:tav>
                                      </p:tavLst>
                                    </p:anim>
                                    <p:animEffect transition="in" filter="fade">
                                      <p:cBhvr>
                                        <p:cTn id="42" dur="500"/>
                                        <p:tgtEl>
                                          <p:spTgt spid="17"/>
                                        </p:tgtEl>
                                      </p:cBhvr>
                                    </p:animEffect>
                                  </p:childTnLst>
                                </p:cTn>
                              </p:par>
                              <p:par>
                                <p:cTn id="43" presetID="22" presetClass="entr" presetSubtype="8"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par>
                          <p:cTn id="46" fill="hold">
                            <p:stCondLst>
                              <p:cond delay="4050"/>
                            </p:stCondLst>
                            <p:childTnLst>
                              <p:par>
                                <p:cTn id="47" presetID="55" presetClass="entr" presetSubtype="0" fill="hold" grpId="0" nodeType="afterEffect">
                                  <p:stCondLst>
                                    <p:cond delay="0"/>
                                  </p:stCondLst>
                                  <p:iterate type="lt">
                                    <p:tmPct val="10000"/>
                                  </p:iterate>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strVal val="#ppt_w*0.70"/>
                                          </p:val>
                                        </p:tav>
                                        <p:tav tm="100000">
                                          <p:val>
                                            <p:strVal val="#ppt_w"/>
                                          </p:val>
                                        </p:tav>
                                      </p:tavLst>
                                    </p:anim>
                                    <p:anim calcmode="lin" valueType="num">
                                      <p:cBhvr>
                                        <p:cTn id="50" dur="500" fill="hold"/>
                                        <p:tgtEl>
                                          <p:spTgt spid="18"/>
                                        </p:tgtEl>
                                        <p:attrNameLst>
                                          <p:attrName>ppt_h</p:attrName>
                                        </p:attrNameLst>
                                      </p:cBhvr>
                                      <p:tavLst>
                                        <p:tav tm="0">
                                          <p:val>
                                            <p:strVal val="#ppt_h"/>
                                          </p:val>
                                        </p:tav>
                                        <p:tav tm="100000">
                                          <p:val>
                                            <p:strVal val="#ppt_h"/>
                                          </p:val>
                                        </p:tav>
                                      </p:tavLst>
                                    </p:anim>
                                    <p:animEffect transition="in" filter="fade">
                                      <p:cBhvr>
                                        <p:cTn id="51" dur="500"/>
                                        <p:tgtEl>
                                          <p:spTgt spid="18"/>
                                        </p:tgtEl>
                                      </p:cBhvr>
                                    </p:animEffect>
                                  </p:childTnLst>
                                </p:cTn>
                              </p:par>
                              <p:par>
                                <p:cTn id="52" presetID="22" presetClass="entr" presetSubtype="2"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right)">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90D2DB80-308D-4955-A5D5-AF6F2694A1DD}"/>
              </a:ext>
            </a:extLst>
          </p:cNvPr>
          <p:cNvSpPr/>
          <p:nvPr/>
        </p:nvSpPr>
        <p:spPr bwMode="auto">
          <a:xfrm>
            <a:off x="1625718" y="506908"/>
            <a:ext cx="4063893" cy="790112"/>
          </a:xfrm>
          <a:prstGeom prst="roundRect">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pic>
        <p:nvPicPr>
          <p:cNvPr id="3" name="Picture 2">
            <a:extLst>
              <a:ext uri="{FF2B5EF4-FFF2-40B4-BE49-F238E27FC236}">
                <a16:creationId xmlns:a16="http://schemas.microsoft.com/office/drawing/2014/main" xmlns="" id="{FBEE81D6-308A-4E6C-8AC4-FAB7B54B9653}"/>
              </a:ext>
            </a:extLst>
          </p:cNvPr>
          <p:cNvPicPr>
            <a:picLocks noChangeAspect="1"/>
          </p:cNvPicPr>
          <p:nvPr/>
        </p:nvPicPr>
        <p:blipFill>
          <a:blip r:embed="rId2"/>
          <a:stretch>
            <a:fillRect/>
          </a:stretch>
        </p:blipFill>
        <p:spPr>
          <a:xfrm>
            <a:off x="3978411" y="224031"/>
            <a:ext cx="4139543" cy="1072989"/>
          </a:xfrm>
          <a:prstGeom prst="rect">
            <a:avLst/>
          </a:prstGeom>
        </p:spPr>
      </p:pic>
      <p:pic>
        <p:nvPicPr>
          <p:cNvPr id="11" name="Picture 10">
            <a:extLst>
              <a:ext uri="{FF2B5EF4-FFF2-40B4-BE49-F238E27FC236}">
                <a16:creationId xmlns:a16="http://schemas.microsoft.com/office/drawing/2014/main" xmlns=""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xmlns="" id="{13923824-EE25-4B0B-AAA1-07CE0104E086}"/>
              </a:ext>
            </a:extLst>
          </p:cNvPr>
          <p:cNvSpPr txBox="1"/>
          <p:nvPr/>
        </p:nvSpPr>
        <p:spPr>
          <a:xfrm>
            <a:off x="418716" y="1060407"/>
            <a:ext cx="11258934" cy="3693319"/>
          </a:xfrm>
          <a:prstGeom prst="rect">
            <a:avLst/>
          </a:prstGeom>
          <a:noFill/>
        </p:spPr>
        <p:txBody>
          <a:bodyPr wrap="square" rtlCol="0">
            <a:spAutoFit/>
          </a:bodyPr>
          <a:lstStyle/>
          <a:p>
            <a:pPr algn="just"/>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Có lần, cô giáo ra cho chúng tôi một đề văn ở lớp: “Em đã làm gì để giúp đỡ mẹ?”</a:t>
            </a:r>
          </a:p>
          <a:p>
            <a:pPr algn="just"/>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Tôi loay hoay mất một lúc, rồi cầm bút và bắt đầu viết: “Em đã nhiều lần giúp đỡ mẹ. Em quét nhà và rửa bát đĩa. Đôi khi, em giặt khăn mùi soa.”.</a:t>
            </a:r>
          </a:p>
          <a:p>
            <a:pPr algn="just"/>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Đến đây, tôi bỗng thấy bí. Quả thật, ở nhà, mẹ thường làm mọi việc. Thỉnh thoảng, mẹ bận, định bảo tôi giúp việc này việc kia, nhưng thấy tôi đang học, mẹ lại thôi.</a:t>
            </a:r>
          </a:p>
          <a:p>
            <a:pPr algn="just"/>
            <a:r>
              <a:rPr lang="en-US" sz="2600" dirty="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1084445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90D2DB80-308D-4955-A5D5-AF6F2694A1DD}"/>
              </a:ext>
            </a:extLst>
          </p:cNvPr>
          <p:cNvSpPr/>
          <p:nvPr/>
        </p:nvSpPr>
        <p:spPr bwMode="auto">
          <a:xfrm>
            <a:off x="1625718" y="506908"/>
            <a:ext cx="4063893" cy="790112"/>
          </a:xfrm>
          <a:prstGeom prst="roundRect">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xmlns="" id="{13923824-EE25-4B0B-AAA1-07CE0104E086}"/>
              </a:ext>
            </a:extLst>
          </p:cNvPr>
          <p:cNvSpPr txBox="1"/>
          <p:nvPr/>
        </p:nvSpPr>
        <p:spPr>
          <a:xfrm>
            <a:off x="620478" y="181957"/>
            <a:ext cx="11401617" cy="68941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rPr>
              <a:t>(Theo Pi-vô-va-rô-ra)</a:t>
            </a:r>
          </a:p>
        </p:txBody>
      </p:sp>
      <p:pic>
        <p:nvPicPr>
          <p:cNvPr id="5" name="Picture 4">
            <a:extLst>
              <a:ext uri="{FF2B5EF4-FFF2-40B4-BE49-F238E27FC236}">
                <a16:creationId xmlns:a16="http://schemas.microsoft.com/office/drawing/2014/main" xmlns=""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699944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xmlns=""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5" name="PA_图片 3">
            <a:extLst>
              <a:ext uri="{FF2B5EF4-FFF2-40B4-BE49-F238E27FC236}">
                <a16:creationId xmlns:a16="http://schemas.microsoft.com/office/drawing/2014/main" xmlns=""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 name="Rounded Rectangle 6"/>
          <p:cNvSpPr/>
          <p:nvPr/>
        </p:nvSpPr>
        <p:spPr>
          <a:xfrm>
            <a:off x="3963952" y="1148308"/>
            <a:ext cx="4774465" cy="63001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Luyện</a:t>
            </a:r>
            <a:r>
              <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0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đọc</a:t>
            </a:r>
            <a:r>
              <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0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từ</a:t>
            </a:r>
            <a:r>
              <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0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khó</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8" name="TextBox 7"/>
          <p:cNvSpPr txBox="1"/>
          <p:nvPr/>
        </p:nvSpPr>
        <p:spPr>
          <a:xfrm>
            <a:off x="4572000" y="1873331"/>
            <a:ext cx="370114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lia</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lịa</a:t>
            </a:r>
            <a:endParaRPr kumimoji="0" lang="en-US" sz="3600" b="1" i="0" u="none" strike="noStrike" kern="1200" cap="none" spc="0" normalizeH="0" baseline="0" noProof="0" dirty="0">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3" name="TextBox 12"/>
          <p:cNvSpPr txBox="1"/>
          <p:nvPr/>
        </p:nvSpPr>
        <p:spPr>
          <a:xfrm>
            <a:off x="4572000" y="2796661"/>
            <a:ext cx="432162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rửa</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bát</a:t>
            </a:r>
            <a:r>
              <a:rPr kumimoji="0" lang="en-US" sz="3600" b="1" i="0" u="none" strike="noStrike" kern="1200" cap="none" spc="0" normalizeH="0" noProof="0" dirty="0">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600" b="1" i="0" u="none" strike="noStrike" kern="1200" cap="none" spc="0" normalizeH="0" noProof="0" dirty="0" err="1">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đĩa</a:t>
            </a:r>
            <a:endParaRPr kumimoji="0" lang="en-US" sz="3600" b="1" i="0" u="none" strike="noStrike" kern="1200" cap="none" spc="0" normalizeH="0" baseline="0" noProof="0" dirty="0">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9" name="TextBox 8"/>
          <p:cNvSpPr txBox="1"/>
          <p:nvPr/>
        </p:nvSpPr>
        <p:spPr>
          <a:xfrm>
            <a:off x="4572000" y="3718840"/>
            <a:ext cx="405756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ngắn</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ngủn</a:t>
            </a:r>
            <a:endParaRPr kumimoji="0" lang="en-US" sz="3600" b="1" i="0" u="none" strike="noStrike" kern="1200" cap="none" spc="0" normalizeH="0" baseline="0" noProof="0" dirty="0">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181260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90D2DB80-308D-4955-A5D5-AF6F2694A1DD}"/>
              </a:ext>
            </a:extLst>
          </p:cNvPr>
          <p:cNvSpPr/>
          <p:nvPr/>
        </p:nvSpPr>
        <p:spPr bwMode="auto">
          <a:xfrm>
            <a:off x="1625718" y="506908"/>
            <a:ext cx="4063893" cy="790112"/>
          </a:xfrm>
          <a:prstGeom prst="roundRect">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xmlns="" id="{FBEE81D6-308A-4E6C-8AC4-FAB7B54B9653}"/>
              </a:ext>
            </a:extLst>
          </p:cNvPr>
          <p:cNvPicPr>
            <a:picLocks noChangeAspect="1"/>
          </p:cNvPicPr>
          <p:nvPr/>
        </p:nvPicPr>
        <p:blipFill>
          <a:blip r:embed="rId2"/>
          <a:stretch>
            <a:fillRect/>
          </a:stretch>
        </p:blipFill>
        <p:spPr>
          <a:xfrm>
            <a:off x="4103753" y="107345"/>
            <a:ext cx="4139543" cy="1072989"/>
          </a:xfrm>
          <a:prstGeom prst="rect">
            <a:avLst/>
          </a:prstGeom>
        </p:spPr>
      </p:pic>
      <p:sp>
        <p:nvSpPr>
          <p:cNvPr id="12" name="TextBox 11">
            <a:extLst>
              <a:ext uri="{FF2B5EF4-FFF2-40B4-BE49-F238E27FC236}">
                <a16:creationId xmlns:a16="http://schemas.microsoft.com/office/drawing/2014/main" xmlns="" id="{13923824-EE25-4B0B-AAA1-07CE0104E086}"/>
              </a:ext>
            </a:extLst>
          </p:cNvPr>
          <p:cNvSpPr txBox="1"/>
          <p:nvPr/>
        </p:nvSpPr>
        <p:spPr>
          <a:xfrm>
            <a:off x="656591" y="1017213"/>
            <a:ext cx="10580588" cy="48936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   </a:t>
            </a:r>
            <a:r>
              <a:rPr kumimoji="0" lang="vi-VN" sz="26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   </a:t>
            </a:r>
            <a:r>
              <a:rPr kumimoji="0" lang="vi-VN" sz="26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6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a16="http://schemas.microsoft.com/office/drawing/2014/main" xmlns=""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a16="http://schemas.microsoft.com/office/drawing/2014/main" xmlns=""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a16="http://schemas.microsoft.com/office/drawing/2014/main" xmlns=""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0" name="Picture 9">
                <a:extLst>
                  <a:ext uri="{FF2B5EF4-FFF2-40B4-BE49-F238E27FC236}">
                    <a16:creationId xmlns:a16="http://schemas.microsoft.com/office/drawing/2014/main" xmlns="" id="{C3FF752A-DC7A-48FE-8449-49F565B23BC5}"/>
                  </a:ext>
                </a:extLst>
              </p:cNvPr>
              <p:cNvPicPr>
                <a:picLocks noChangeAspect="1"/>
              </p:cNvPicPr>
              <p:nvPr/>
            </p:nvPicPr>
            <p:blipFill>
              <a:blip r:embed="rId3"/>
              <a:stretch>
                <a:fillRect/>
              </a:stretch>
            </p:blipFill>
            <p:spPr>
              <a:xfrm rot="16200000">
                <a:off x="3751426" y="1512162"/>
                <a:ext cx="684000" cy="646568"/>
              </a:xfrm>
              <a:prstGeom prst="rect">
                <a:avLst/>
              </a:prstGeom>
            </p:spPr>
          </p:pic>
        </p:grpSp>
        <p:sp>
          <p:nvSpPr>
            <p:cNvPr id="8" name="TextBox 7">
              <a:extLst>
                <a:ext uri="{FF2B5EF4-FFF2-40B4-BE49-F238E27FC236}">
                  <a16:creationId xmlns:a16="http://schemas.microsoft.com/office/drawing/2014/main" xmlns=""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微软雅黑"/>
                  <a:cs typeface="+mn-cs"/>
                </a:rPr>
                <a:t>Cùng chia đoạn</a:t>
              </a:r>
            </a:p>
          </p:txBody>
        </p:sp>
      </p:grpSp>
      <p:grpSp>
        <p:nvGrpSpPr>
          <p:cNvPr id="13" name="Group 12">
            <a:extLst>
              <a:ext uri="{FF2B5EF4-FFF2-40B4-BE49-F238E27FC236}">
                <a16:creationId xmlns:a16="http://schemas.microsoft.com/office/drawing/2014/main" xmlns="" id="{253375A4-06A0-4C53-A77F-F28FE951DEA3}"/>
              </a:ext>
            </a:extLst>
          </p:cNvPr>
          <p:cNvGrpSpPr/>
          <p:nvPr/>
        </p:nvGrpSpPr>
        <p:grpSpPr>
          <a:xfrm>
            <a:off x="344755" y="800918"/>
            <a:ext cx="11103308" cy="2213847"/>
            <a:chOff x="930175" y="2446707"/>
            <a:chExt cx="2223467" cy="1459977"/>
          </a:xfrm>
        </p:grpSpPr>
        <p:sp>
          <p:nvSpPr>
            <p:cNvPr id="14" name="Rectangle 13">
              <a:extLst>
                <a:ext uri="{FF2B5EF4-FFF2-40B4-BE49-F238E27FC236}">
                  <a16:creationId xmlns:a16="http://schemas.microsoft.com/office/drawing/2014/main" xmlns="" id="{9DF37F28-E627-415D-916B-55EB7141D4CF}"/>
                </a:ext>
              </a:extLst>
            </p:cNvPr>
            <p:cNvSpPr/>
            <p:nvPr/>
          </p:nvSpPr>
          <p:spPr>
            <a:xfrm>
              <a:off x="984720" y="2607489"/>
              <a:ext cx="2168922" cy="129919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5" name="Oval 14">
              <a:extLst>
                <a:ext uri="{FF2B5EF4-FFF2-40B4-BE49-F238E27FC236}">
                  <a16:creationId xmlns:a16="http://schemas.microsoft.com/office/drawing/2014/main" xmlns="" id="{C9F8C1D3-4003-4D1D-AFD2-5CBEE85C192A}"/>
                </a:ext>
              </a:extLst>
            </p:cNvPr>
            <p:cNvSpPr/>
            <p:nvPr/>
          </p:nvSpPr>
          <p:spPr>
            <a:xfrm>
              <a:off x="930175" y="2446707"/>
              <a:ext cx="97340" cy="38523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Arial" panose="020B0604020202020204" pitchFamily="34" charset="0"/>
                </a:rPr>
                <a:t>1</a:t>
              </a:r>
              <a:endParaRPr lang="en-US" sz="3200" dirty="0">
                <a:solidFill>
                  <a:srgbClr val="000000"/>
                </a:solidFill>
                <a:latin typeface="Calibri"/>
              </a:endParaRPr>
            </a:p>
          </p:txBody>
        </p:sp>
      </p:grpSp>
      <p:grpSp>
        <p:nvGrpSpPr>
          <p:cNvPr id="16" name="Group 15">
            <a:extLst>
              <a:ext uri="{FF2B5EF4-FFF2-40B4-BE49-F238E27FC236}">
                <a16:creationId xmlns:a16="http://schemas.microsoft.com/office/drawing/2014/main" xmlns="" id="{B0BA4C14-AEBA-43EA-AF32-421D7E1B11C4}"/>
              </a:ext>
            </a:extLst>
          </p:cNvPr>
          <p:cNvGrpSpPr/>
          <p:nvPr/>
        </p:nvGrpSpPr>
        <p:grpSpPr>
          <a:xfrm>
            <a:off x="522202" y="3498468"/>
            <a:ext cx="10986052" cy="2840010"/>
            <a:chOff x="961241" y="2446706"/>
            <a:chExt cx="2192401" cy="1871427"/>
          </a:xfrm>
        </p:grpSpPr>
        <p:sp>
          <p:nvSpPr>
            <p:cNvPr id="17" name="Rectangle 16">
              <a:extLst>
                <a:ext uri="{FF2B5EF4-FFF2-40B4-BE49-F238E27FC236}">
                  <a16:creationId xmlns:a16="http://schemas.microsoft.com/office/drawing/2014/main" xmlns="" id="{95C60766-352D-444C-8620-A8377E139E02}"/>
                </a:ext>
              </a:extLst>
            </p:cNvPr>
            <p:cNvSpPr/>
            <p:nvPr/>
          </p:nvSpPr>
          <p:spPr>
            <a:xfrm>
              <a:off x="984720" y="2607488"/>
              <a:ext cx="2168922" cy="171064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8" name="Oval 17">
              <a:extLst>
                <a:ext uri="{FF2B5EF4-FFF2-40B4-BE49-F238E27FC236}">
                  <a16:creationId xmlns:a16="http://schemas.microsoft.com/office/drawing/2014/main" xmlns="" id="{E20C0827-234C-43E1-96CC-4E19DAC06709}"/>
                </a:ext>
              </a:extLst>
            </p:cNvPr>
            <p:cNvSpPr/>
            <p:nvPr/>
          </p:nvSpPr>
          <p:spPr>
            <a:xfrm>
              <a:off x="961241" y="2446706"/>
              <a:ext cx="97340" cy="38523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2</a:t>
              </a:r>
              <a:endParaRPr lang="en-US" sz="3200" dirty="0">
                <a:solidFill>
                  <a:srgbClr val="000000"/>
                </a:solidFill>
                <a:latin typeface="Calibri"/>
              </a:endParaRPr>
            </a:p>
          </p:txBody>
        </p:sp>
      </p:grpSp>
    </p:spTree>
    <p:extLst>
      <p:ext uri="{BB962C8B-B14F-4D97-AF65-F5344CB8AC3E}">
        <p14:creationId xmlns:p14="http://schemas.microsoft.com/office/powerpoint/2010/main" val="2154707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1.3"/>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TIMING" val="|0.6|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1698</Words>
  <Application>Microsoft Office PowerPoint</Application>
  <PresentationFormat>Widescreen</PresentationFormat>
  <Paragraphs>151</Paragraphs>
  <Slides>34</Slides>
  <Notes>14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34</vt:i4>
      </vt:variant>
    </vt:vector>
  </HeadingPairs>
  <TitlesOfParts>
    <vt:vector size="48" baseType="lpstr">
      <vt:lpstr>Microsoft YaHei</vt:lpstr>
      <vt:lpstr>Microsoft YaHei</vt:lpstr>
      <vt:lpstr>宋体</vt:lpstr>
      <vt:lpstr>Arial</vt:lpstr>
      <vt:lpstr>Arial-Rounded</vt:lpstr>
      <vt:lpstr>Calibri</vt:lpstr>
      <vt:lpstr>Calibri Light</vt:lpstr>
      <vt:lpstr>Gloria Hallelujah</vt:lpstr>
      <vt:lpstr>inpin heiti</vt:lpstr>
      <vt:lpstr>Times New Roman</vt:lpstr>
      <vt:lpstr>Verdana</vt:lpstr>
      <vt:lpstr>微软雅黑 Light</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Đào Thị Minh Phượng</dc:creator>
  <cp:lastModifiedBy>Admin</cp:lastModifiedBy>
  <cp:revision>13</cp:revision>
  <dcterms:created xsi:type="dcterms:W3CDTF">2022-10-04T10:03:06Z</dcterms:created>
  <dcterms:modified xsi:type="dcterms:W3CDTF">2022-10-12T01:18:15Z</dcterms:modified>
</cp:coreProperties>
</file>