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1" r:id="rId2"/>
  </p:sldMasterIdLst>
  <p:notesMasterIdLst>
    <p:notesMasterId r:id="rId27"/>
  </p:notesMasterIdLst>
  <p:sldIdLst>
    <p:sldId id="313" r:id="rId3"/>
    <p:sldId id="261" r:id="rId4"/>
    <p:sldId id="258" r:id="rId5"/>
    <p:sldId id="312" r:id="rId6"/>
    <p:sldId id="314" r:id="rId7"/>
    <p:sldId id="315" r:id="rId8"/>
    <p:sldId id="316" r:id="rId9"/>
    <p:sldId id="317" r:id="rId10"/>
    <p:sldId id="318" r:id="rId11"/>
    <p:sldId id="319" r:id="rId12"/>
    <p:sldId id="329" r:id="rId13"/>
    <p:sldId id="330" r:id="rId14"/>
    <p:sldId id="331" r:id="rId15"/>
    <p:sldId id="332" r:id="rId16"/>
    <p:sldId id="333" r:id="rId17"/>
    <p:sldId id="320" r:id="rId18"/>
    <p:sldId id="262" r:id="rId19"/>
    <p:sldId id="323" r:id="rId20"/>
    <p:sldId id="336" r:id="rId21"/>
    <p:sldId id="324" r:id="rId22"/>
    <p:sldId id="335" r:id="rId23"/>
    <p:sldId id="334" r:id="rId24"/>
    <p:sldId id="337" r:id="rId25"/>
    <p:sldId id="326"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p:scale>
          <a:sx n="69" d="100"/>
          <a:sy n="69" d="100"/>
        </p:scale>
        <p:origin x="924" y="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58CACA-BD19-495D-872D-F46F6357DA71}" type="datetimeFigureOut">
              <a:rPr lang="en-US" smtClean="0"/>
              <a:t>11/24/2023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4FB97D8-D04A-4B7B-9D75-14DA92C1B927}" type="slidenum">
              <a:rPr lang="en-US" smtClean="0"/>
              <a:t>‹#›</a:t>
            </a:fld>
            <a:endParaRPr lang="en-US"/>
          </a:p>
        </p:txBody>
      </p:sp>
    </p:spTree>
    <p:extLst>
      <p:ext uri="{BB962C8B-B14F-4D97-AF65-F5344CB8AC3E}">
        <p14:creationId xmlns:p14="http://schemas.microsoft.com/office/powerpoint/2010/main" val="13836674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ge4b7ac326b_0_1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2" name="Google Shape;442;ge4b7ac326b_0_1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ge4b7ac326b_0_1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5" name="Google Shape;435;ge4b7ac326b_0_1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Ấn</a:t>
            </a:r>
            <a:r>
              <a:rPr lang="en-US" dirty="0"/>
              <a:t> </a:t>
            </a:r>
            <a:r>
              <a:rPr lang="en-US" dirty="0" err="1"/>
              <a:t>vào</a:t>
            </a:r>
            <a:r>
              <a:rPr lang="en-US" dirty="0"/>
              <a:t> </a:t>
            </a:r>
            <a:r>
              <a:rPr lang="en-US" dirty="0" err="1"/>
              <a:t>tên</a:t>
            </a:r>
            <a:r>
              <a:rPr lang="en-US" dirty="0"/>
              <a:t> </a:t>
            </a:r>
            <a:r>
              <a:rPr lang="en-US" dirty="0" err="1"/>
              <a:t>từng</a:t>
            </a:r>
            <a:r>
              <a:rPr lang="en-US" dirty="0"/>
              <a:t> </a:t>
            </a:r>
            <a:r>
              <a:rPr lang="en-US" dirty="0" err="1"/>
              <a:t>đồ</a:t>
            </a:r>
            <a:r>
              <a:rPr lang="en-US" dirty="0"/>
              <a:t> </a:t>
            </a:r>
            <a:r>
              <a:rPr lang="en-US" dirty="0" err="1"/>
              <a:t>vật</a:t>
            </a:r>
            <a:r>
              <a:rPr lang="en-US" dirty="0"/>
              <a:t> </a:t>
            </a:r>
            <a:r>
              <a:rPr lang="en-US" dirty="0" err="1"/>
              <a:t>để</a:t>
            </a:r>
            <a:r>
              <a:rPr lang="en-US" dirty="0"/>
              <a:t> </a:t>
            </a:r>
            <a:r>
              <a:rPr lang="en-US" dirty="0" err="1"/>
              <a:t>xem</a:t>
            </a:r>
            <a:r>
              <a:rPr lang="en-US" dirty="0"/>
              <a:t> </a:t>
            </a:r>
            <a:r>
              <a:rPr lang="en-US" dirty="0" err="1"/>
              <a:t>đáp</a:t>
            </a:r>
            <a:r>
              <a:rPr lang="en-US" dirty="0"/>
              <a:t> </a:t>
            </a:r>
            <a:r>
              <a:rPr lang="en-US" dirty="0" err="1"/>
              <a:t>án</a:t>
            </a:r>
            <a:endParaRPr dirty="0"/>
          </a:p>
        </p:txBody>
      </p:sp>
    </p:spTree>
    <p:extLst>
      <p:ext uri="{BB962C8B-B14F-4D97-AF65-F5344CB8AC3E}">
        <p14:creationId xmlns:p14="http://schemas.microsoft.com/office/powerpoint/2010/main" val="17994384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ge4b7ac326b_0_1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5" name="Google Shape;435;ge4b7ac326b_0_1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Ấn</a:t>
            </a:r>
            <a:r>
              <a:rPr lang="en-US" dirty="0"/>
              <a:t> </a:t>
            </a:r>
            <a:r>
              <a:rPr lang="en-US" dirty="0" err="1"/>
              <a:t>vào</a:t>
            </a:r>
            <a:r>
              <a:rPr lang="en-US" dirty="0"/>
              <a:t> </a:t>
            </a:r>
            <a:r>
              <a:rPr lang="en-US" dirty="0" err="1"/>
              <a:t>tên</a:t>
            </a:r>
            <a:r>
              <a:rPr lang="en-US" dirty="0"/>
              <a:t> </a:t>
            </a:r>
            <a:r>
              <a:rPr lang="en-US" dirty="0" err="1"/>
              <a:t>từng</a:t>
            </a:r>
            <a:r>
              <a:rPr lang="en-US" dirty="0"/>
              <a:t> </a:t>
            </a:r>
            <a:r>
              <a:rPr lang="en-US" dirty="0" err="1"/>
              <a:t>đồ</a:t>
            </a:r>
            <a:r>
              <a:rPr lang="en-US" dirty="0"/>
              <a:t> </a:t>
            </a:r>
            <a:r>
              <a:rPr lang="en-US" dirty="0" err="1"/>
              <a:t>vật</a:t>
            </a:r>
            <a:r>
              <a:rPr lang="en-US" dirty="0"/>
              <a:t> </a:t>
            </a:r>
            <a:r>
              <a:rPr lang="en-US" dirty="0" err="1"/>
              <a:t>để</a:t>
            </a:r>
            <a:r>
              <a:rPr lang="en-US" dirty="0"/>
              <a:t> </a:t>
            </a:r>
            <a:r>
              <a:rPr lang="en-US" dirty="0" err="1"/>
              <a:t>xem</a:t>
            </a:r>
            <a:r>
              <a:rPr lang="en-US" dirty="0"/>
              <a:t> </a:t>
            </a:r>
            <a:r>
              <a:rPr lang="en-US" dirty="0" err="1"/>
              <a:t>đáp</a:t>
            </a:r>
            <a:r>
              <a:rPr lang="en-US" dirty="0"/>
              <a:t> </a:t>
            </a:r>
            <a:r>
              <a:rPr lang="en-US" dirty="0" err="1"/>
              <a:t>án</a:t>
            </a:r>
            <a:endParaRPr dirty="0"/>
          </a:p>
        </p:txBody>
      </p:sp>
    </p:spTree>
    <p:extLst>
      <p:ext uri="{BB962C8B-B14F-4D97-AF65-F5344CB8AC3E}">
        <p14:creationId xmlns:p14="http://schemas.microsoft.com/office/powerpoint/2010/main" val="37242272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ge4b7ac326b_0_1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5" name="Google Shape;435;ge4b7ac326b_0_1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Ấn</a:t>
            </a:r>
            <a:r>
              <a:rPr lang="en-US" dirty="0"/>
              <a:t> </a:t>
            </a:r>
            <a:r>
              <a:rPr lang="en-US" dirty="0" err="1"/>
              <a:t>vào</a:t>
            </a:r>
            <a:r>
              <a:rPr lang="en-US" dirty="0"/>
              <a:t> </a:t>
            </a:r>
            <a:r>
              <a:rPr lang="en-US" dirty="0" err="1"/>
              <a:t>tên</a:t>
            </a:r>
            <a:r>
              <a:rPr lang="en-US" dirty="0"/>
              <a:t> </a:t>
            </a:r>
            <a:r>
              <a:rPr lang="en-US" dirty="0" err="1"/>
              <a:t>từng</a:t>
            </a:r>
            <a:r>
              <a:rPr lang="en-US" dirty="0"/>
              <a:t> </a:t>
            </a:r>
            <a:r>
              <a:rPr lang="en-US" dirty="0" err="1"/>
              <a:t>đồ</a:t>
            </a:r>
            <a:r>
              <a:rPr lang="en-US" dirty="0"/>
              <a:t> </a:t>
            </a:r>
            <a:r>
              <a:rPr lang="en-US" dirty="0" err="1"/>
              <a:t>vật</a:t>
            </a:r>
            <a:r>
              <a:rPr lang="en-US" dirty="0"/>
              <a:t> </a:t>
            </a:r>
            <a:r>
              <a:rPr lang="en-US" dirty="0" err="1"/>
              <a:t>để</a:t>
            </a:r>
            <a:r>
              <a:rPr lang="en-US" dirty="0"/>
              <a:t> </a:t>
            </a:r>
            <a:r>
              <a:rPr lang="en-US" dirty="0" err="1"/>
              <a:t>xem</a:t>
            </a:r>
            <a:r>
              <a:rPr lang="en-US" dirty="0"/>
              <a:t> </a:t>
            </a:r>
            <a:r>
              <a:rPr lang="en-US" dirty="0" err="1"/>
              <a:t>đáp</a:t>
            </a:r>
            <a:r>
              <a:rPr lang="en-US" dirty="0"/>
              <a:t> </a:t>
            </a:r>
            <a:r>
              <a:rPr lang="en-US" dirty="0" err="1"/>
              <a:t>án</a:t>
            </a:r>
            <a:endParaRPr dirty="0"/>
          </a:p>
        </p:txBody>
      </p:sp>
    </p:spTree>
    <p:extLst>
      <p:ext uri="{BB962C8B-B14F-4D97-AF65-F5344CB8AC3E}">
        <p14:creationId xmlns:p14="http://schemas.microsoft.com/office/powerpoint/2010/main" val="35788578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ge4b7ac326b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9" name="Google Shape;449;ge4b7ac326b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252356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ge4b7ac326b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9" name="Google Shape;449;ge4b7ac326b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494477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ge4b7ac326b_0_1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5" name="Google Shape;435;ge4b7ac326b_0_1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Ấn</a:t>
            </a:r>
            <a:r>
              <a:rPr lang="en-US" dirty="0"/>
              <a:t> </a:t>
            </a:r>
            <a:r>
              <a:rPr lang="en-US" dirty="0" err="1"/>
              <a:t>vào</a:t>
            </a:r>
            <a:r>
              <a:rPr lang="en-US" dirty="0"/>
              <a:t> </a:t>
            </a:r>
            <a:r>
              <a:rPr lang="en-US" dirty="0" err="1"/>
              <a:t>tên</a:t>
            </a:r>
            <a:r>
              <a:rPr lang="en-US" dirty="0"/>
              <a:t> </a:t>
            </a:r>
            <a:r>
              <a:rPr lang="en-US" dirty="0" err="1"/>
              <a:t>từng</a:t>
            </a:r>
            <a:r>
              <a:rPr lang="en-US" dirty="0"/>
              <a:t> </a:t>
            </a:r>
            <a:r>
              <a:rPr lang="en-US" dirty="0" err="1"/>
              <a:t>đồ</a:t>
            </a:r>
            <a:r>
              <a:rPr lang="en-US" dirty="0"/>
              <a:t> </a:t>
            </a:r>
            <a:r>
              <a:rPr lang="en-US" dirty="0" err="1"/>
              <a:t>vật</a:t>
            </a:r>
            <a:r>
              <a:rPr lang="en-US" dirty="0"/>
              <a:t> </a:t>
            </a:r>
            <a:r>
              <a:rPr lang="en-US" dirty="0" err="1"/>
              <a:t>để</a:t>
            </a:r>
            <a:r>
              <a:rPr lang="en-US" dirty="0"/>
              <a:t> </a:t>
            </a:r>
            <a:r>
              <a:rPr lang="en-US" dirty="0" err="1"/>
              <a:t>xem</a:t>
            </a:r>
            <a:r>
              <a:rPr lang="en-US" dirty="0"/>
              <a:t> </a:t>
            </a:r>
            <a:r>
              <a:rPr lang="en-US" dirty="0" err="1"/>
              <a:t>đáp</a:t>
            </a:r>
            <a:r>
              <a:rPr lang="en-US" dirty="0"/>
              <a:t> </a:t>
            </a:r>
            <a:r>
              <a:rPr lang="en-US" dirty="0" err="1"/>
              <a:t>án</a:t>
            </a:r>
            <a:endParaRPr dirty="0"/>
          </a:p>
        </p:txBody>
      </p:sp>
    </p:spTree>
    <p:extLst>
      <p:ext uri="{BB962C8B-B14F-4D97-AF65-F5344CB8AC3E}">
        <p14:creationId xmlns:p14="http://schemas.microsoft.com/office/powerpoint/2010/main" val="12433876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ge4b7ac326b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9" name="Google Shape;449;ge4b7ac326b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ge4b7ac326b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9" name="Google Shape;449;ge4b7ac326b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05393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ge4b7ac326b_0_1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2" name="Google Shape;442;ge4b7ac326b_0_1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024440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ge4b7ac326b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9" name="Google Shape;449;ge4b7ac326b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953624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ge4b7ac326b_0_1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5" name="Google Shape;405;ge4b7ac326b_0_1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ge4b7ac326b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9" name="Google Shape;449;ge4b7ac326b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424715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ge4b7ac326b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9" name="Google Shape;449;ge4b7ac326b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143606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1078a0c0997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9" name="Google Shape;389;g1078a0c0997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371750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1078a0c0997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9" name="Google Shape;389;g1078a0c0997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746404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1078a0c0997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9" name="Google Shape;389;g1078a0c0997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603714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1078a0c0997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9" name="Google Shape;389;g1078a0c0997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084988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ge4b7ac326b_0_1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5" name="Google Shape;405;ge4b7ac326b_0_1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3232268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ge4b7ac326b_0_1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2" name="Google Shape;442;ge4b7ac326b_0_1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105631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ge4b7ac326b_0_1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5" name="Google Shape;435;ge4b7ac326b_0_1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Ấn</a:t>
            </a:r>
            <a:r>
              <a:rPr lang="en-US" dirty="0"/>
              <a:t> </a:t>
            </a:r>
            <a:r>
              <a:rPr lang="en-US" dirty="0" err="1"/>
              <a:t>vào</a:t>
            </a:r>
            <a:r>
              <a:rPr lang="en-US" dirty="0"/>
              <a:t> </a:t>
            </a:r>
            <a:r>
              <a:rPr lang="en-US" dirty="0" err="1"/>
              <a:t>tên</a:t>
            </a:r>
            <a:r>
              <a:rPr lang="en-US" dirty="0"/>
              <a:t> </a:t>
            </a:r>
            <a:r>
              <a:rPr lang="en-US" dirty="0" err="1"/>
              <a:t>từng</a:t>
            </a:r>
            <a:r>
              <a:rPr lang="en-US" dirty="0"/>
              <a:t> </a:t>
            </a:r>
            <a:r>
              <a:rPr lang="en-US" dirty="0" err="1"/>
              <a:t>đồ</a:t>
            </a:r>
            <a:r>
              <a:rPr lang="en-US" dirty="0"/>
              <a:t> </a:t>
            </a:r>
            <a:r>
              <a:rPr lang="en-US" dirty="0" err="1"/>
              <a:t>vật</a:t>
            </a:r>
            <a:r>
              <a:rPr lang="en-US" dirty="0"/>
              <a:t> </a:t>
            </a:r>
            <a:r>
              <a:rPr lang="en-US" dirty="0" err="1"/>
              <a:t>để</a:t>
            </a:r>
            <a:r>
              <a:rPr lang="en-US" dirty="0"/>
              <a:t> </a:t>
            </a:r>
            <a:r>
              <a:rPr lang="en-US" dirty="0" err="1"/>
              <a:t>xem</a:t>
            </a:r>
            <a:r>
              <a:rPr lang="en-US" dirty="0"/>
              <a:t> </a:t>
            </a:r>
            <a:r>
              <a:rPr lang="en-US" dirty="0" err="1"/>
              <a:t>đáp</a:t>
            </a:r>
            <a:r>
              <a:rPr lang="en-US" dirty="0"/>
              <a:t> </a:t>
            </a:r>
            <a:r>
              <a:rPr lang="en-US" dirty="0" err="1"/>
              <a:t>án</a:t>
            </a:r>
            <a:endParaRPr dirty="0"/>
          </a:p>
        </p:txBody>
      </p:sp>
    </p:spTree>
    <p:extLst>
      <p:ext uri="{BB962C8B-B14F-4D97-AF65-F5344CB8AC3E}">
        <p14:creationId xmlns:p14="http://schemas.microsoft.com/office/powerpoint/2010/main" val="2622131613"/>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3.png"/><Relationship Id="rId7"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5.png"/><Relationship Id="rId9" Type="http://schemas.openxmlformats.org/officeDocument/2006/relationships/image" Target="../media/image10.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12.png"/><Relationship Id="rId5" Type="http://schemas.openxmlformats.org/officeDocument/2006/relationships/image" Target="../media/image10.png"/><Relationship Id="rId4" Type="http://schemas.openxmlformats.org/officeDocument/2006/relationships/image" Target="../media/image8.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4.png"/><Relationship Id="rId7"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5.png"/><Relationship Id="rId9" Type="http://schemas.openxmlformats.org/officeDocument/2006/relationships/image" Target="../media/image10.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10.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11.png"/></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blip>
          <a:stretch>
            <a:fillRect/>
          </a:stretch>
        </p:blipFill>
        <p:spPr>
          <a:xfrm>
            <a:off x="0" y="2087867"/>
            <a:ext cx="12192000" cy="3161600"/>
          </a:xfrm>
          <a:prstGeom prst="rect">
            <a:avLst/>
          </a:prstGeom>
          <a:noFill/>
          <a:ln>
            <a:noFill/>
          </a:ln>
        </p:spPr>
      </p:pic>
      <p:pic>
        <p:nvPicPr>
          <p:cNvPr id="10" name="Google Shape;10;p2"/>
          <p:cNvPicPr preferRelativeResize="0"/>
          <p:nvPr/>
        </p:nvPicPr>
        <p:blipFill>
          <a:blip r:embed="rId3">
            <a:alphaModFix/>
          </a:blip>
          <a:stretch>
            <a:fillRect/>
          </a:stretch>
        </p:blipFill>
        <p:spPr>
          <a:xfrm>
            <a:off x="-157832" y="3483567"/>
            <a:ext cx="12585199" cy="3103312"/>
          </a:xfrm>
          <a:prstGeom prst="rect">
            <a:avLst/>
          </a:prstGeom>
          <a:noFill/>
          <a:ln>
            <a:noFill/>
          </a:ln>
        </p:spPr>
      </p:pic>
      <p:pic>
        <p:nvPicPr>
          <p:cNvPr id="11" name="Google Shape;11;p2"/>
          <p:cNvPicPr preferRelativeResize="0"/>
          <p:nvPr/>
        </p:nvPicPr>
        <p:blipFill>
          <a:blip r:embed="rId4">
            <a:alphaModFix/>
          </a:blip>
          <a:stretch>
            <a:fillRect/>
          </a:stretch>
        </p:blipFill>
        <p:spPr>
          <a:xfrm>
            <a:off x="-157831" y="4749490"/>
            <a:ext cx="12585185" cy="1837396"/>
          </a:xfrm>
          <a:prstGeom prst="rect">
            <a:avLst/>
          </a:prstGeom>
          <a:noFill/>
          <a:ln>
            <a:noFill/>
          </a:ln>
        </p:spPr>
      </p:pic>
      <p:pic>
        <p:nvPicPr>
          <p:cNvPr id="12" name="Google Shape;12;p2"/>
          <p:cNvPicPr preferRelativeResize="0"/>
          <p:nvPr/>
        </p:nvPicPr>
        <p:blipFill>
          <a:blip r:embed="rId5">
            <a:alphaModFix/>
          </a:blip>
          <a:stretch>
            <a:fillRect/>
          </a:stretch>
        </p:blipFill>
        <p:spPr>
          <a:xfrm>
            <a:off x="-235366" y="5891807"/>
            <a:ext cx="12585185" cy="2808292"/>
          </a:xfrm>
          <a:prstGeom prst="rect">
            <a:avLst/>
          </a:prstGeom>
          <a:noFill/>
          <a:ln>
            <a:noFill/>
          </a:ln>
        </p:spPr>
      </p:pic>
      <p:pic>
        <p:nvPicPr>
          <p:cNvPr id="13" name="Google Shape;13;p2"/>
          <p:cNvPicPr preferRelativeResize="0"/>
          <p:nvPr/>
        </p:nvPicPr>
        <p:blipFill>
          <a:blip r:embed="rId6">
            <a:alphaModFix/>
          </a:blip>
          <a:stretch>
            <a:fillRect/>
          </a:stretch>
        </p:blipFill>
        <p:spPr>
          <a:xfrm>
            <a:off x="10666429" y="4237687"/>
            <a:ext cx="1451961" cy="3635165"/>
          </a:xfrm>
          <a:prstGeom prst="rect">
            <a:avLst/>
          </a:prstGeom>
          <a:noFill/>
          <a:ln>
            <a:noFill/>
          </a:ln>
        </p:spPr>
      </p:pic>
      <p:pic>
        <p:nvPicPr>
          <p:cNvPr id="14" name="Google Shape;14;p2"/>
          <p:cNvPicPr preferRelativeResize="0"/>
          <p:nvPr/>
        </p:nvPicPr>
        <p:blipFill>
          <a:blip r:embed="rId7">
            <a:alphaModFix/>
          </a:blip>
          <a:stretch>
            <a:fillRect/>
          </a:stretch>
        </p:blipFill>
        <p:spPr>
          <a:xfrm>
            <a:off x="8842611" y="5228442"/>
            <a:ext cx="1327072" cy="1614007"/>
          </a:xfrm>
          <a:prstGeom prst="rect">
            <a:avLst/>
          </a:prstGeom>
          <a:noFill/>
          <a:ln>
            <a:noFill/>
          </a:ln>
        </p:spPr>
      </p:pic>
      <p:pic>
        <p:nvPicPr>
          <p:cNvPr id="15" name="Google Shape;15;p2"/>
          <p:cNvPicPr preferRelativeResize="0"/>
          <p:nvPr/>
        </p:nvPicPr>
        <p:blipFill>
          <a:blip r:embed="rId8">
            <a:alphaModFix/>
          </a:blip>
          <a:stretch>
            <a:fillRect/>
          </a:stretch>
        </p:blipFill>
        <p:spPr>
          <a:xfrm>
            <a:off x="383797" y="5098455"/>
            <a:ext cx="1838159" cy="2234851"/>
          </a:xfrm>
          <a:prstGeom prst="rect">
            <a:avLst/>
          </a:prstGeom>
          <a:noFill/>
          <a:ln>
            <a:noFill/>
          </a:ln>
        </p:spPr>
      </p:pic>
      <p:pic>
        <p:nvPicPr>
          <p:cNvPr id="16" name="Google Shape;16;p2"/>
          <p:cNvPicPr preferRelativeResize="0"/>
          <p:nvPr/>
        </p:nvPicPr>
        <p:blipFill>
          <a:blip r:embed="rId9">
            <a:alphaModFix/>
          </a:blip>
          <a:stretch>
            <a:fillRect/>
          </a:stretch>
        </p:blipFill>
        <p:spPr>
          <a:xfrm>
            <a:off x="7944899" y="3954028"/>
            <a:ext cx="636447" cy="2632848"/>
          </a:xfrm>
          <a:prstGeom prst="rect">
            <a:avLst/>
          </a:prstGeom>
          <a:noFill/>
          <a:ln>
            <a:noFill/>
          </a:ln>
        </p:spPr>
      </p:pic>
      <p:pic>
        <p:nvPicPr>
          <p:cNvPr id="17" name="Google Shape;17;p2"/>
          <p:cNvPicPr preferRelativeResize="0"/>
          <p:nvPr/>
        </p:nvPicPr>
        <p:blipFill>
          <a:blip r:embed="rId10">
            <a:alphaModFix amt="51000"/>
          </a:blip>
          <a:stretch>
            <a:fillRect/>
          </a:stretch>
        </p:blipFill>
        <p:spPr>
          <a:xfrm>
            <a:off x="-405199" y="2304500"/>
            <a:ext cx="6265001" cy="5732867"/>
          </a:xfrm>
          <a:prstGeom prst="rect">
            <a:avLst/>
          </a:prstGeom>
          <a:noFill/>
          <a:ln>
            <a:noFill/>
          </a:ln>
        </p:spPr>
      </p:pic>
      <p:pic>
        <p:nvPicPr>
          <p:cNvPr id="18" name="Google Shape;18;p2"/>
          <p:cNvPicPr preferRelativeResize="0"/>
          <p:nvPr/>
        </p:nvPicPr>
        <p:blipFill>
          <a:blip r:embed="rId11">
            <a:alphaModFix amt="51000"/>
          </a:blip>
          <a:stretch>
            <a:fillRect/>
          </a:stretch>
        </p:blipFill>
        <p:spPr>
          <a:xfrm>
            <a:off x="3981300" y="3312333"/>
            <a:ext cx="7286299" cy="6671868"/>
          </a:xfrm>
          <a:prstGeom prst="rect">
            <a:avLst/>
          </a:prstGeom>
          <a:noFill/>
          <a:ln>
            <a:noFill/>
          </a:ln>
        </p:spPr>
      </p:pic>
      <p:sp>
        <p:nvSpPr>
          <p:cNvPr id="19" name="Google Shape;19;p2"/>
          <p:cNvSpPr txBox="1">
            <a:spLocks noGrp="1"/>
          </p:cNvSpPr>
          <p:nvPr>
            <p:ph type="ctrTitle"/>
          </p:nvPr>
        </p:nvSpPr>
        <p:spPr>
          <a:xfrm>
            <a:off x="840933" y="1008105"/>
            <a:ext cx="7690000" cy="1614000"/>
          </a:xfrm>
          <a:prstGeom prst="rect">
            <a:avLst/>
          </a:prstGeom>
        </p:spPr>
        <p:txBody>
          <a:bodyPr spcFirstLastPara="1" wrap="square" lIns="91425" tIns="91425" rIns="91425" bIns="91425" anchor="ctr" anchorCtr="0">
            <a:noAutofit/>
          </a:bodyPr>
          <a:lstStyle>
            <a:lvl1pPr lvl="0">
              <a:lnSpc>
                <a:spcPct val="80000"/>
              </a:lnSpc>
              <a:spcBef>
                <a:spcPts val="0"/>
              </a:spcBef>
              <a:spcAft>
                <a:spcPts val="0"/>
              </a:spcAft>
              <a:buSzPts val="5200"/>
              <a:buNone/>
              <a:defRPr sz="113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20" name="Google Shape;20;p2"/>
          <p:cNvSpPr txBox="1">
            <a:spLocks noGrp="1"/>
          </p:cNvSpPr>
          <p:nvPr>
            <p:ph type="subTitle" idx="1"/>
          </p:nvPr>
        </p:nvSpPr>
        <p:spPr>
          <a:xfrm>
            <a:off x="900233" y="2599633"/>
            <a:ext cx="7690000" cy="5460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2400"/>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pic>
        <p:nvPicPr>
          <p:cNvPr id="21" name="Google Shape;21;p2"/>
          <p:cNvPicPr preferRelativeResize="0"/>
          <p:nvPr/>
        </p:nvPicPr>
        <p:blipFill>
          <a:blip r:embed="rId12">
            <a:alphaModFix/>
          </a:blip>
          <a:stretch>
            <a:fillRect/>
          </a:stretch>
        </p:blipFill>
        <p:spPr>
          <a:xfrm>
            <a:off x="274696" y="143901"/>
            <a:ext cx="1665133" cy="618100"/>
          </a:xfrm>
          <a:prstGeom prst="rect">
            <a:avLst/>
          </a:prstGeom>
          <a:noFill/>
          <a:ln>
            <a:noFill/>
          </a:ln>
        </p:spPr>
      </p:pic>
    </p:spTree>
    <p:extLst>
      <p:ext uri="{BB962C8B-B14F-4D97-AF65-F5344CB8AC3E}">
        <p14:creationId xmlns:p14="http://schemas.microsoft.com/office/powerpoint/2010/main" val="18374706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067A4B-FB63-4564-94FF-53393D218CC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3E2021C-9415-4AE4-BCA2-4D8BD4A345B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EBDDEDF-69BE-498D-ADB5-434255D3D4AC}"/>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2023/11/24</a:t>
            </a:fld>
            <a:endParaRPr lang="zh-CN" altLang="en-US"/>
          </a:p>
        </p:txBody>
      </p:sp>
      <p:sp>
        <p:nvSpPr>
          <p:cNvPr id="5" name="页脚占位符 4">
            <a:extLst>
              <a:ext uri="{FF2B5EF4-FFF2-40B4-BE49-F238E27FC236}">
                <a16:creationId xmlns:a16="http://schemas.microsoft.com/office/drawing/2014/main" id="{C6AB3B06-8838-4A20-AE55-5B66918024B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C8EA1E7-E425-4010-894A-81FE61947AAD}"/>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7" name="图片 6">
            <a:extLst>
              <a:ext uri="{FF2B5EF4-FFF2-40B4-BE49-F238E27FC236}">
                <a16:creationId xmlns:a16="http://schemas.microsoft.com/office/drawing/2014/main" id="{FE2E1AF1-1CD9-4A1A-B8FA-C1819FF6ADF8}"/>
              </a:ext>
            </a:extLst>
          </p:cNvPr>
          <p:cNvPicPr>
            <a:picLocks noChangeAspect="1"/>
          </p:cNvPicPr>
          <p:nvPr userDrawn="1"/>
        </p:nvPicPr>
        <p:blipFill>
          <a:blip r:embed="rId2"/>
          <a:stretch>
            <a:fillRect/>
          </a:stretch>
        </p:blipFill>
        <p:spPr>
          <a:xfrm>
            <a:off x="2838449" y="6927702"/>
            <a:ext cx="1704978" cy="1142354"/>
          </a:xfrm>
          <a:prstGeom prst="rect">
            <a:avLst/>
          </a:prstGeom>
        </p:spPr>
      </p:pic>
      <p:pic>
        <p:nvPicPr>
          <p:cNvPr id="8" name="图片 7">
            <a:extLst>
              <a:ext uri="{FF2B5EF4-FFF2-40B4-BE49-F238E27FC236}">
                <a16:creationId xmlns:a16="http://schemas.microsoft.com/office/drawing/2014/main" id="{AD32E2E4-34B2-4B9B-BB39-2A5B3473B982}"/>
              </a:ext>
            </a:extLst>
          </p:cNvPr>
          <p:cNvPicPr>
            <a:picLocks noChangeAspect="1"/>
          </p:cNvPicPr>
          <p:nvPr userDrawn="1"/>
        </p:nvPicPr>
        <p:blipFill>
          <a:blip r:embed="rId3"/>
          <a:stretch>
            <a:fillRect/>
          </a:stretch>
        </p:blipFill>
        <p:spPr>
          <a:xfrm>
            <a:off x="671512" y="7142162"/>
            <a:ext cx="1704975" cy="962025"/>
          </a:xfrm>
          <a:prstGeom prst="rect">
            <a:avLst/>
          </a:prstGeom>
        </p:spPr>
      </p:pic>
    </p:spTree>
    <p:extLst>
      <p:ext uri="{BB962C8B-B14F-4D97-AF65-F5344CB8AC3E}">
        <p14:creationId xmlns:p14="http://schemas.microsoft.com/office/powerpoint/2010/main" val="40329564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56A9068-8A13-445F-A459-9A7599124F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1BD5EB7-1C46-4881-839D-2E2220EEEE0D}"/>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6F10D5A-E412-4DF6-AF76-D90AA72BA60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2023/11/24</a:t>
            </a:fld>
            <a:endParaRPr lang="zh-CN" altLang="en-US"/>
          </a:p>
        </p:txBody>
      </p:sp>
      <p:sp>
        <p:nvSpPr>
          <p:cNvPr id="5" name="页脚占位符 4">
            <a:extLst>
              <a:ext uri="{FF2B5EF4-FFF2-40B4-BE49-F238E27FC236}">
                <a16:creationId xmlns:a16="http://schemas.microsoft.com/office/drawing/2014/main" id="{1857F38D-2CD9-482F-91B0-99619C53BD5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957AE71-9808-4F62-BF57-6D185F10D2B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7074214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F59F824-59C4-45F6-97F2-0B0CDB6FC70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431912AE-27AF-4D03-B4DE-6392976DEB9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937FA12-4947-4E96-9012-5A12C6C42B42}"/>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2023/11/24</a:t>
            </a:fld>
            <a:endParaRPr lang="zh-CN" altLang="en-US"/>
          </a:p>
        </p:txBody>
      </p:sp>
      <p:sp>
        <p:nvSpPr>
          <p:cNvPr id="5" name="页脚占位符 4">
            <a:extLst>
              <a:ext uri="{FF2B5EF4-FFF2-40B4-BE49-F238E27FC236}">
                <a16:creationId xmlns:a16="http://schemas.microsoft.com/office/drawing/2014/main" id="{04E1C117-BDB8-4AE6-91D1-03EF59320D9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1BE8E53-F8C5-4839-B73B-88E68AE64631}"/>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9256240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22701B-35A9-4382-B815-73A09261EE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6392FD1-3DC1-49E9-BA04-ADCBDB3C19DE}"/>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A23616E-D514-4842-9D58-09A231A18A01}"/>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5F485753-3C6B-4D75-809B-23D4CC973A1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2023/11/24</a:t>
            </a:fld>
            <a:endParaRPr lang="zh-CN" altLang="en-US"/>
          </a:p>
        </p:txBody>
      </p:sp>
      <p:sp>
        <p:nvSpPr>
          <p:cNvPr id="6" name="页脚占位符 5">
            <a:extLst>
              <a:ext uri="{FF2B5EF4-FFF2-40B4-BE49-F238E27FC236}">
                <a16:creationId xmlns:a16="http://schemas.microsoft.com/office/drawing/2014/main" id="{96BEA1CF-238C-405A-BA65-F599EA7AE37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C9E07343-30F9-437D-9ADE-1A8500D00ED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9734588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486FFF-FF48-4773-9B85-72FB18A4B45E}"/>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0CE6FD1-6E57-4710-A0B9-938370148CF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59EC2E8B-51AC-437E-B13F-B9764AFF2978}"/>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7B29CC7-713C-4DBE-A0C8-0A55627EBBE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C12B61D-3095-4C70-90D3-DAA8A77D947D}"/>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90E0715-5D50-4819-B800-92BE11E4E17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2023/11/24</a:t>
            </a:fld>
            <a:endParaRPr lang="zh-CN" altLang="en-US"/>
          </a:p>
        </p:txBody>
      </p:sp>
      <p:sp>
        <p:nvSpPr>
          <p:cNvPr id="8" name="页脚占位符 7">
            <a:extLst>
              <a:ext uri="{FF2B5EF4-FFF2-40B4-BE49-F238E27FC236}">
                <a16:creationId xmlns:a16="http://schemas.microsoft.com/office/drawing/2014/main" id="{68C2DD70-FFF3-4855-9B88-A337F2AA997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67D59AB0-E120-4141-A85F-1D0C2803D465}"/>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9006563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559538-FD8A-4AB6-B0C6-9D755A6CDC6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DC5BF5B4-3BD8-41D7-AB15-4B88A7625B0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2023/11/24</a:t>
            </a:fld>
            <a:endParaRPr lang="zh-CN" altLang="en-US"/>
          </a:p>
        </p:txBody>
      </p:sp>
      <p:sp>
        <p:nvSpPr>
          <p:cNvPr id="4" name="页脚占位符 3">
            <a:extLst>
              <a:ext uri="{FF2B5EF4-FFF2-40B4-BE49-F238E27FC236}">
                <a16:creationId xmlns:a16="http://schemas.microsoft.com/office/drawing/2014/main" id="{8EB5A0AF-3063-4123-A2DE-B137464AF8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0FF6EFED-3870-46FE-ABD5-831FAD0907B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9371722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51D8152-B902-466F-98EC-96188B0CEEB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2023/11/24</a:t>
            </a:fld>
            <a:endParaRPr lang="zh-CN" altLang="en-US"/>
          </a:p>
        </p:txBody>
      </p:sp>
      <p:sp>
        <p:nvSpPr>
          <p:cNvPr id="3" name="页脚占位符 2">
            <a:extLst>
              <a:ext uri="{FF2B5EF4-FFF2-40B4-BE49-F238E27FC236}">
                <a16:creationId xmlns:a16="http://schemas.microsoft.com/office/drawing/2014/main" id="{7623F889-136D-4532-A243-4873474ABAA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12C72751-5C54-4FA9-BAE2-DBFCBFD74F78}"/>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5" name="Picture 4">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20304" y="-199175"/>
            <a:ext cx="1217422" cy="1217422"/>
          </a:xfrm>
          <a:prstGeom prst="ellipse">
            <a:avLst/>
          </a:prstGeom>
          <a:ln>
            <a:noFill/>
          </a:ln>
          <a:effectLst>
            <a:softEdge rad="112500"/>
          </a:effectLst>
        </p:spPr>
      </p:pic>
      <p:pic>
        <p:nvPicPr>
          <p:cNvPr id="7" name="Picture 6">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7978" y="1410066"/>
            <a:ext cx="1217422" cy="1217422"/>
          </a:xfrm>
          <a:prstGeom prst="ellipse">
            <a:avLst/>
          </a:prstGeom>
          <a:ln>
            <a:noFill/>
          </a:ln>
          <a:effectLst>
            <a:softEdge rad="1270000"/>
          </a:effectLst>
        </p:spPr>
      </p:pic>
    </p:spTree>
    <p:extLst>
      <p:ext uri="{BB962C8B-B14F-4D97-AF65-F5344CB8AC3E}">
        <p14:creationId xmlns:p14="http://schemas.microsoft.com/office/powerpoint/2010/main" val="13488980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69626ED-DA7D-4F1A-A2BC-29B7530DA1F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0F9F46B-9FBC-4441-AB77-4DF9DB7001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27F03E8-6802-4F2C-B57F-4E3A00056F7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D1032E2-E302-461E-8F05-8C04929B7D44}"/>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2023/11/24</a:t>
            </a:fld>
            <a:endParaRPr lang="zh-CN" altLang="en-US"/>
          </a:p>
        </p:txBody>
      </p:sp>
      <p:sp>
        <p:nvSpPr>
          <p:cNvPr id="6" name="页脚占位符 5">
            <a:extLst>
              <a:ext uri="{FF2B5EF4-FFF2-40B4-BE49-F238E27FC236}">
                <a16:creationId xmlns:a16="http://schemas.microsoft.com/office/drawing/2014/main" id="{241890BC-B3B0-403A-A06E-08711262AF2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8B825C1-68E6-4CDA-9C3C-4DAC5E8168D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1899080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E75FFF-3604-48DD-B97A-C900972A679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6B70F097-94D8-45C7-B51D-1289E32B75F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0CE3A73-90A3-427C-B658-15A890CED7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58279FB-02E9-4A20-90A1-1C16F532F39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2023/11/24</a:t>
            </a:fld>
            <a:endParaRPr lang="zh-CN" altLang="en-US"/>
          </a:p>
        </p:txBody>
      </p:sp>
      <p:sp>
        <p:nvSpPr>
          <p:cNvPr id="6" name="页脚占位符 5">
            <a:extLst>
              <a:ext uri="{FF2B5EF4-FFF2-40B4-BE49-F238E27FC236}">
                <a16:creationId xmlns:a16="http://schemas.microsoft.com/office/drawing/2014/main" id="{881DCBAB-5C75-4FBB-9DA0-3971E9BD336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28B057C-9DC1-46C3-9AB0-7D034573D6F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9544390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B7360B4-481C-4A5E-94F4-5C82769BE48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19D5CA3-57C5-4B7B-B9A1-ECEB8ECFC36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FE053AF-82DC-4CF9-963C-92C79EB394E3}"/>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2023/11/24</a:t>
            </a:fld>
            <a:endParaRPr lang="zh-CN" altLang="en-US"/>
          </a:p>
        </p:txBody>
      </p:sp>
      <p:sp>
        <p:nvSpPr>
          <p:cNvPr id="5" name="页脚占位符 4">
            <a:extLst>
              <a:ext uri="{FF2B5EF4-FFF2-40B4-BE49-F238E27FC236}">
                <a16:creationId xmlns:a16="http://schemas.microsoft.com/office/drawing/2014/main" id="{E81592EA-1992-40C2-B4E7-5EEFAC43808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503BFFA-6A8F-4E02-B27C-6DA1167856B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5266751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2"/>
        <p:cNvGrpSpPr/>
        <p:nvPr/>
      </p:nvGrpSpPr>
      <p:grpSpPr>
        <a:xfrm>
          <a:off x="0" y="0"/>
          <a:ext cx="0" cy="0"/>
          <a:chOff x="0" y="0"/>
          <a:chExt cx="0" cy="0"/>
        </a:xfrm>
      </p:grpSpPr>
      <p:pic>
        <p:nvPicPr>
          <p:cNvPr id="23" name="Google Shape;23;p3"/>
          <p:cNvPicPr preferRelativeResize="0"/>
          <p:nvPr/>
        </p:nvPicPr>
        <p:blipFill>
          <a:blip r:embed="rId2">
            <a:alphaModFix/>
          </a:blip>
          <a:stretch>
            <a:fillRect/>
          </a:stretch>
        </p:blipFill>
        <p:spPr>
          <a:xfrm flipH="1">
            <a:off x="29956" y="2087867"/>
            <a:ext cx="12192000" cy="3161600"/>
          </a:xfrm>
          <a:prstGeom prst="rect">
            <a:avLst/>
          </a:prstGeom>
          <a:noFill/>
          <a:ln>
            <a:noFill/>
          </a:ln>
        </p:spPr>
      </p:pic>
      <p:pic>
        <p:nvPicPr>
          <p:cNvPr id="24" name="Google Shape;24;p3"/>
          <p:cNvPicPr preferRelativeResize="0"/>
          <p:nvPr/>
        </p:nvPicPr>
        <p:blipFill>
          <a:blip r:embed="rId3">
            <a:alphaModFix/>
          </a:blip>
          <a:stretch>
            <a:fillRect/>
          </a:stretch>
        </p:blipFill>
        <p:spPr>
          <a:xfrm flipH="1">
            <a:off x="-205410" y="3483567"/>
            <a:ext cx="12585199" cy="3103312"/>
          </a:xfrm>
          <a:prstGeom prst="rect">
            <a:avLst/>
          </a:prstGeom>
          <a:noFill/>
          <a:ln>
            <a:noFill/>
          </a:ln>
        </p:spPr>
      </p:pic>
      <p:pic>
        <p:nvPicPr>
          <p:cNvPr id="25" name="Google Shape;25;p3"/>
          <p:cNvPicPr preferRelativeResize="0"/>
          <p:nvPr/>
        </p:nvPicPr>
        <p:blipFill>
          <a:blip r:embed="rId4">
            <a:alphaModFix/>
          </a:blip>
          <a:stretch>
            <a:fillRect/>
          </a:stretch>
        </p:blipFill>
        <p:spPr>
          <a:xfrm flipH="1">
            <a:off x="-205397" y="4749490"/>
            <a:ext cx="12585185" cy="1837396"/>
          </a:xfrm>
          <a:prstGeom prst="rect">
            <a:avLst/>
          </a:prstGeom>
          <a:noFill/>
          <a:ln>
            <a:noFill/>
          </a:ln>
        </p:spPr>
      </p:pic>
      <p:pic>
        <p:nvPicPr>
          <p:cNvPr id="26" name="Google Shape;26;p3"/>
          <p:cNvPicPr preferRelativeResize="0"/>
          <p:nvPr/>
        </p:nvPicPr>
        <p:blipFill>
          <a:blip r:embed="rId5">
            <a:alphaModFix/>
          </a:blip>
          <a:stretch>
            <a:fillRect/>
          </a:stretch>
        </p:blipFill>
        <p:spPr>
          <a:xfrm flipH="1">
            <a:off x="-127862" y="5891807"/>
            <a:ext cx="12585185" cy="2808292"/>
          </a:xfrm>
          <a:prstGeom prst="rect">
            <a:avLst/>
          </a:prstGeom>
          <a:noFill/>
          <a:ln>
            <a:noFill/>
          </a:ln>
        </p:spPr>
      </p:pic>
      <p:pic>
        <p:nvPicPr>
          <p:cNvPr id="27" name="Google Shape;27;p3"/>
          <p:cNvPicPr preferRelativeResize="0"/>
          <p:nvPr/>
        </p:nvPicPr>
        <p:blipFill>
          <a:blip r:embed="rId6">
            <a:alphaModFix/>
          </a:blip>
          <a:stretch>
            <a:fillRect/>
          </a:stretch>
        </p:blipFill>
        <p:spPr>
          <a:xfrm flipH="1">
            <a:off x="103569" y="4237687"/>
            <a:ext cx="1451961" cy="3635165"/>
          </a:xfrm>
          <a:prstGeom prst="rect">
            <a:avLst/>
          </a:prstGeom>
          <a:noFill/>
          <a:ln>
            <a:noFill/>
          </a:ln>
        </p:spPr>
      </p:pic>
      <p:pic>
        <p:nvPicPr>
          <p:cNvPr id="28" name="Google Shape;28;p3"/>
          <p:cNvPicPr preferRelativeResize="0"/>
          <p:nvPr/>
        </p:nvPicPr>
        <p:blipFill>
          <a:blip r:embed="rId7">
            <a:alphaModFix/>
          </a:blip>
          <a:stretch>
            <a:fillRect/>
          </a:stretch>
        </p:blipFill>
        <p:spPr>
          <a:xfrm flipH="1">
            <a:off x="2052275" y="5228442"/>
            <a:ext cx="1327072" cy="1614007"/>
          </a:xfrm>
          <a:prstGeom prst="rect">
            <a:avLst/>
          </a:prstGeom>
          <a:noFill/>
          <a:ln>
            <a:noFill/>
          </a:ln>
        </p:spPr>
      </p:pic>
      <p:pic>
        <p:nvPicPr>
          <p:cNvPr id="29" name="Google Shape;29;p3"/>
          <p:cNvPicPr preferRelativeResize="0"/>
          <p:nvPr/>
        </p:nvPicPr>
        <p:blipFill>
          <a:blip r:embed="rId8">
            <a:alphaModFix/>
          </a:blip>
          <a:stretch>
            <a:fillRect/>
          </a:stretch>
        </p:blipFill>
        <p:spPr>
          <a:xfrm flipH="1">
            <a:off x="10000003" y="5098455"/>
            <a:ext cx="1838159" cy="2234851"/>
          </a:xfrm>
          <a:prstGeom prst="rect">
            <a:avLst/>
          </a:prstGeom>
          <a:noFill/>
          <a:ln>
            <a:noFill/>
          </a:ln>
        </p:spPr>
      </p:pic>
      <p:pic>
        <p:nvPicPr>
          <p:cNvPr id="30" name="Google Shape;30;p3"/>
          <p:cNvPicPr preferRelativeResize="0"/>
          <p:nvPr/>
        </p:nvPicPr>
        <p:blipFill>
          <a:blip r:embed="rId9">
            <a:alphaModFix/>
          </a:blip>
          <a:stretch>
            <a:fillRect/>
          </a:stretch>
        </p:blipFill>
        <p:spPr>
          <a:xfrm flipH="1">
            <a:off x="3640611" y="3954028"/>
            <a:ext cx="636447" cy="2632848"/>
          </a:xfrm>
          <a:prstGeom prst="rect">
            <a:avLst/>
          </a:prstGeom>
          <a:noFill/>
          <a:ln>
            <a:noFill/>
          </a:ln>
        </p:spPr>
      </p:pic>
      <p:pic>
        <p:nvPicPr>
          <p:cNvPr id="31" name="Google Shape;31;p3"/>
          <p:cNvPicPr preferRelativeResize="0"/>
          <p:nvPr/>
        </p:nvPicPr>
        <p:blipFill>
          <a:blip r:embed="rId10">
            <a:alphaModFix amt="51000"/>
          </a:blip>
          <a:stretch>
            <a:fillRect/>
          </a:stretch>
        </p:blipFill>
        <p:spPr>
          <a:xfrm flipH="1">
            <a:off x="6362156" y="2304500"/>
            <a:ext cx="6265001" cy="5732867"/>
          </a:xfrm>
          <a:prstGeom prst="rect">
            <a:avLst/>
          </a:prstGeom>
          <a:noFill/>
          <a:ln>
            <a:noFill/>
          </a:ln>
        </p:spPr>
      </p:pic>
      <p:pic>
        <p:nvPicPr>
          <p:cNvPr id="32" name="Google Shape;32;p3"/>
          <p:cNvPicPr preferRelativeResize="0"/>
          <p:nvPr/>
        </p:nvPicPr>
        <p:blipFill>
          <a:blip r:embed="rId11">
            <a:alphaModFix amt="51000"/>
          </a:blip>
          <a:stretch>
            <a:fillRect/>
          </a:stretch>
        </p:blipFill>
        <p:spPr>
          <a:xfrm flipH="1">
            <a:off x="954357" y="3312333"/>
            <a:ext cx="7286299" cy="6671868"/>
          </a:xfrm>
          <a:prstGeom prst="rect">
            <a:avLst/>
          </a:prstGeom>
          <a:noFill/>
          <a:ln>
            <a:noFill/>
          </a:ln>
        </p:spPr>
      </p:pic>
      <p:pic>
        <p:nvPicPr>
          <p:cNvPr id="33" name="Google Shape;33;p3"/>
          <p:cNvPicPr preferRelativeResize="0"/>
          <p:nvPr/>
        </p:nvPicPr>
        <p:blipFill>
          <a:blip r:embed="rId12">
            <a:alphaModFix/>
          </a:blip>
          <a:stretch>
            <a:fillRect/>
          </a:stretch>
        </p:blipFill>
        <p:spPr>
          <a:xfrm flipH="1">
            <a:off x="10282127" y="143901"/>
            <a:ext cx="1665133" cy="618100"/>
          </a:xfrm>
          <a:prstGeom prst="rect">
            <a:avLst/>
          </a:prstGeom>
          <a:noFill/>
          <a:ln>
            <a:noFill/>
          </a:ln>
        </p:spPr>
      </p:pic>
      <p:sp>
        <p:nvSpPr>
          <p:cNvPr id="34" name="Google Shape;34;p3"/>
          <p:cNvSpPr txBox="1">
            <a:spLocks noGrp="1"/>
          </p:cNvSpPr>
          <p:nvPr>
            <p:ph type="title"/>
          </p:nvPr>
        </p:nvSpPr>
        <p:spPr>
          <a:xfrm>
            <a:off x="914400" y="1884404"/>
            <a:ext cx="5941200" cy="7560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6800">
                <a:solidFill>
                  <a:schemeClr val="accent5"/>
                </a:solidFill>
              </a:defRPr>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35" name="Google Shape;35;p3"/>
          <p:cNvSpPr txBox="1">
            <a:spLocks noGrp="1"/>
          </p:cNvSpPr>
          <p:nvPr>
            <p:ph type="title" idx="2" hasCustomPrompt="1"/>
          </p:nvPr>
        </p:nvSpPr>
        <p:spPr>
          <a:xfrm>
            <a:off x="914400" y="762000"/>
            <a:ext cx="28328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7066"/>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36" name="Google Shape;36;p3"/>
          <p:cNvSpPr txBox="1">
            <a:spLocks noGrp="1"/>
          </p:cNvSpPr>
          <p:nvPr>
            <p:ph type="subTitle" idx="1"/>
          </p:nvPr>
        </p:nvSpPr>
        <p:spPr>
          <a:xfrm>
            <a:off x="914400" y="2725067"/>
            <a:ext cx="6894400" cy="402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0381229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5D1B118-97B1-4167-8ACA-512D03559D45}"/>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D7EB8F5-F623-4FF9-88E3-B0B12AA7018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7DCD126-62C0-458B-9103-B786229F2750}"/>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2023/11/24</a:t>
            </a:fld>
            <a:endParaRPr lang="zh-CN" altLang="en-US"/>
          </a:p>
        </p:txBody>
      </p:sp>
      <p:sp>
        <p:nvSpPr>
          <p:cNvPr id="5" name="页脚占位符 4">
            <a:extLst>
              <a:ext uri="{FF2B5EF4-FFF2-40B4-BE49-F238E27FC236}">
                <a16:creationId xmlns:a16="http://schemas.microsoft.com/office/drawing/2014/main" id="{C220C6DC-C6B5-4E38-978B-AC1B62B95CD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DC95F6F-01EE-474B-ABD8-63DA7264D6D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9871919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50694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48801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97994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36696217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84"/>
        <p:cNvGrpSpPr/>
        <p:nvPr/>
      </p:nvGrpSpPr>
      <p:grpSpPr>
        <a:xfrm>
          <a:off x="0" y="0"/>
          <a:ext cx="0" cy="0"/>
          <a:chOff x="0" y="0"/>
          <a:chExt cx="0" cy="0"/>
        </a:xfrm>
      </p:grpSpPr>
      <p:pic>
        <p:nvPicPr>
          <p:cNvPr id="85" name="Google Shape;85;p9"/>
          <p:cNvPicPr preferRelativeResize="0"/>
          <p:nvPr/>
        </p:nvPicPr>
        <p:blipFill>
          <a:blip r:embed="rId2">
            <a:alphaModFix/>
          </a:blip>
          <a:stretch>
            <a:fillRect/>
          </a:stretch>
        </p:blipFill>
        <p:spPr>
          <a:xfrm flipH="1">
            <a:off x="-11800" y="2143668"/>
            <a:ext cx="12192000" cy="3731833"/>
          </a:xfrm>
          <a:prstGeom prst="rect">
            <a:avLst/>
          </a:prstGeom>
          <a:noFill/>
          <a:ln>
            <a:noFill/>
          </a:ln>
        </p:spPr>
      </p:pic>
      <p:pic>
        <p:nvPicPr>
          <p:cNvPr id="86" name="Google Shape;86;p9"/>
          <p:cNvPicPr preferRelativeResize="0"/>
          <p:nvPr/>
        </p:nvPicPr>
        <p:blipFill>
          <a:blip r:embed="rId3">
            <a:alphaModFix/>
          </a:blip>
          <a:stretch>
            <a:fillRect/>
          </a:stretch>
        </p:blipFill>
        <p:spPr>
          <a:xfrm>
            <a:off x="-208400" y="4009833"/>
            <a:ext cx="12585199" cy="3103312"/>
          </a:xfrm>
          <a:prstGeom prst="rect">
            <a:avLst/>
          </a:prstGeom>
          <a:noFill/>
          <a:ln>
            <a:noFill/>
          </a:ln>
        </p:spPr>
      </p:pic>
      <p:pic>
        <p:nvPicPr>
          <p:cNvPr id="87" name="Google Shape;87;p9"/>
          <p:cNvPicPr preferRelativeResize="0"/>
          <p:nvPr/>
        </p:nvPicPr>
        <p:blipFill>
          <a:blip r:embed="rId4">
            <a:alphaModFix/>
          </a:blip>
          <a:stretch>
            <a:fillRect/>
          </a:stretch>
        </p:blipFill>
        <p:spPr>
          <a:xfrm flipH="1">
            <a:off x="-169618" y="5947607"/>
            <a:ext cx="12585185" cy="2808292"/>
          </a:xfrm>
          <a:prstGeom prst="rect">
            <a:avLst/>
          </a:prstGeom>
          <a:noFill/>
          <a:ln>
            <a:noFill/>
          </a:ln>
        </p:spPr>
      </p:pic>
      <p:pic>
        <p:nvPicPr>
          <p:cNvPr id="88" name="Google Shape;88;p9"/>
          <p:cNvPicPr preferRelativeResize="0"/>
          <p:nvPr/>
        </p:nvPicPr>
        <p:blipFill>
          <a:blip r:embed="rId5">
            <a:alphaModFix/>
          </a:blip>
          <a:stretch>
            <a:fillRect/>
          </a:stretch>
        </p:blipFill>
        <p:spPr>
          <a:xfrm flipH="1">
            <a:off x="1647085" y="5427075"/>
            <a:ext cx="1327072" cy="1614007"/>
          </a:xfrm>
          <a:prstGeom prst="rect">
            <a:avLst/>
          </a:prstGeom>
          <a:noFill/>
          <a:ln>
            <a:noFill/>
          </a:ln>
        </p:spPr>
      </p:pic>
      <p:pic>
        <p:nvPicPr>
          <p:cNvPr id="89" name="Google Shape;89;p9"/>
          <p:cNvPicPr preferRelativeResize="0"/>
          <p:nvPr/>
        </p:nvPicPr>
        <p:blipFill>
          <a:blip r:embed="rId6">
            <a:alphaModFix/>
          </a:blip>
          <a:stretch>
            <a:fillRect/>
          </a:stretch>
        </p:blipFill>
        <p:spPr>
          <a:xfrm flipH="1">
            <a:off x="10348530" y="4902288"/>
            <a:ext cx="1838159" cy="2234851"/>
          </a:xfrm>
          <a:prstGeom prst="rect">
            <a:avLst/>
          </a:prstGeom>
          <a:noFill/>
          <a:ln>
            <a:noFill/>
          </a:ln>
        </p:spPr>
      </p:pic>
      <p:pic>
        <p:nvPicPr>
          <p:cNvPr id="90" name="Google Shape;90;p9"/>
          <p:cNvPicPr preferRelativeResize="0"/>
          <p:nvPr/>
        </p:nvPicPr>
        <p:blipFill>
          <a:blip r:embed="rId7">
            <a:alphaModFix/>
          </a:blip>
          <a:stretch>
            <a:fillRect/>
          </a:stretch>
        </p:blipFill>
        <p:spPr>
          <a:xfrm flipH="1">
            <a:off x="431238" y="4408228"/>
            <a:ext cx="636447" cy="2632848"/>
          </a:xfrm>
          <a:prstGeom prst="rect">
            <a:avLst/>
          </a:prstGeom>
          <a:noFill/>
          <a:ln>
            <a:noFill/>
          </a:ln>
        </p:spPr>
      </p:pic>
      <p:pic>
        <p:nvPicPr>
          <p:cNvPr id="91" name="Google Shape;91;p9"/>
          <p:cNvPicPr preferRelativeResize="0"/>
          <p:nvPr/>
        </p:nvPicPr>
        <p:blipFill>
          <a:blip r:embed="rId8">
            <a:alphaModFix amt="51000"/>
          </a:blip>
          <a:stretch>
            <a:fillRect/>
          </a:stretch>
        </p:blipFill>
        <p:spPr>
          <a:xfrm>
            <a:off x="-2044384" y="1479999"/>
            <a:ext cx="7286299" cy="6671868"/>
          </a:xfrm>
          <a:prstGeom prst="rect">
            <a:avLst/>
          </a:prstGeom>
          <a:noFill/>
          <a:ln>
            <a:noFill/>
          </a:ln>
        </p:spPr>
      </p:pic>
      <p:sp>
        <p:nvSpPr>
          <p:cNvPr id="92" name="Google Shape;92;p9"/>
          <p:cNvSpPr txBox="1">
            <a:spLocks noGrp="1"/>
          </p:cNvSpPr>
          <p:nvPr>
            <p:ph type="title"/>
          </p:nvPr>
        </p:nvSpPr>
        <p:spPr>
          <a:xfrm>
            <a:off x="2169200" y="1212233"/>
            <a:ext cx="78536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7066"/>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93" name="Google Shape;93;p9"/>
          <p:cNvSpPr txBox="1">
            <a:spLocks noGrp="1"/>
          </p:cNvSpPr>
          <p:nvPr>
            <p:ph type="subTitle" idx="1"/>
          </p:nvPr>
        </p:nvSpPr>
        <p:spPr>
          <a:xfrm>
            <a:off x="2169200" y="2239833"/>
            <a:ext cx="7853600" cy="199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pic>
        <p:nvPicPr>
          <p:cNvPr id="94" name="Google Shape;94;p9"/>
          <p:cNvPicPr preferRelativeResize="0"/>
          <p:nvPr/>
        </p:nvPicPr>
        <p:blipFill>
          <a:blip r:embed="rId9">
            <a:alphaModFix amt="51000"/>
          </a:blip>
          <a:stretch>
            <a:fillRect/>
          </a:stretch>
        </p:blipFill>
        <p:spPr>
          <a:xfrm>
            <a:off x="8853684" y="-903667"/>
            <a:ext cx="6265001" cy="5732867"/>
          </a:xfrm>
          <a:prstGeom prst="rect">
            <a:avLst/>
          </a:prstGeom>
          <a:noFill/>
          <a:ln>
            <a:noFill/>
          </a:ln>
        </p:spPr>
      </p:pic>
    </p:spTree>
    <p:extLst>
      <p:ext uri="{BB962C8B-B14F-4D97-AF65-F5344CB8AC3E}">
        <p14:creationId xmlns:p14="http://schemas.microsoft.com/office/powerpoint/2010/main" val="42771193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13"/>
        <p:cNvGrpSpPr/>
        <p:nvPr/>
      </p:nvGrpSpPr>
      <p:grpSpPr>
        <a:xfrm>
          <a:off x="0" y="0"/>
          <a:ext cx="0" cy="0"/>
          <a:chOff x="0" y="0"/>
          <a:chExt cx="0" cy="0"/>
        </a:xfrm>
      </p:grpSpPr>
    </p:spTree>
    <p:extLst>
      <p:ext uri="{BB962C8B-B14F-4D97-AF65-F5344CB8AC3E}">
        <p14:creationId xmlns:p14="http://schemas.microsoft.com/office/powerpoint/2010/main" val="9594838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14"/>
        <p:cNvGrpSpPr/>
        <p:nvPr/>
      </p:nvGrpSpPr>
      <p:grpSpPr>
        <a:xfrm>
          <a:off x="0" y="0"/>
          <a:ext cx="0" cy="0"/>
          <a:chOff x="0" y="0"/>
          <a:chExt cx="0" cy="0"/>
        </a:xfrm>
      </p:grpSpPr>
      <p:pic>
        <p:nvPicPr>
          <p:cNvPr id="115" name="Google Shape;115;p13"/>
          <p:cNvPicPr preferRelativeResize="0"/>
          <p:nvPr/>
        </p:nvPicPr>
        <p:blipFill>
          <a:blip r:embed="rId2">
            <a:alphaModFix/>
          </a:blip>
          <a:stretch>
            <a:fillRect/>
          </a:stretch>
        </p:blipFill>
        <p:spPr>
          <a:xfrm flipH="1">
            <a:off x="0" y="1971567"/>
            <a:ext cx="12192000" cy="4495000"/>
          </a:xfrm>
          <a:prstGeom prst="rect">
            <a:avLst/>
          </a:prstGeom>
          <a:noFill/>
          <a:ln>
            <a:noFill/>
          </a:ln>
        </p:spPr>
      </p:pic>
      <p:pic>
        <p:nvPicPr>
          <p:cNvPr id="116" name="Google Shape;116;p13"/>
          <p:cNvPicPr preferRelativeResize="0"/>
          <p:nvPr/>
        </p:nvPicPr>
        <p:blipFill>
          <a:blip r:embed="rId3">
            <a:alphaModFix/>
          </a:blip>
          <a:stretch>
            <a:fillRect/>
          </a:stretch>
        </p:blipFill>
        <p:spPr>
          <a:xfrm>
            <a:off x="-221565" y="6095007"/>
            <a:ext cx="12585185" cy="2808292"/>
          </a:xfrm>
          <a:prstGeom prst="rect">
            <a:avLst/>
          </a:prstGeom>
          <a:noFill/>
          <a:ln>
            <a:noFill/>
          </a:ln>
        </p:spPr>
      </p:pic>
      <p:pic>
        <p:nvPicPr>
          <p:cNvPr id="117" name="Google Shape;117;p13"/>
          <p:cNvPicPr preferRelativeResize="0"/>
          <p:nvPr/>
        </p:nvPicPr>
        <p:blipFill>
          <a:blip r:embed="rId4">
            <a:alphaModFix/>
          </a:blip>
          <a:stretch>
            <a:fillRect/>
          </a:stretch>
        </p:blipFill>
        <p:spPr>
          <a:xfrm flipH="1">
            <a:off x="-6" y="5542753"/>
            <a:ext cx="903249" cy="1098167"/>
          </a:xfrm>
          <a:prstGeom prst="rect">
            <a:avLst/>
          </a:prstGeom>
          <a:noFill/>
          <a:ln>
            <a:noFill/>
          </a:ln>
        </p:spPr>
      </p:pic>
      <p:pic>
        <p:nvPicPr>
          <p:cNvPr id="118" name="Google Shape;118;p13"/>
          <p:cNvPicPr preferRelativeResize="0"/>
          <p:nvPr/>
        </p:nvPicPr>
        <p:blipFill>
          <a:blip r:embed="rId5">
            <a:alphaModFix amt="51000"/>
          </a:blip>
          <a:stretch>
            <a:fillRect/>
          </a:stretch>
        </p:blipFill>
        <p:spPr>
          <a:xfrm>
            <a:off x="-1635259" y="3142834"/>
            <a:ext cx="4598812" cy="4208197"/>
          </a:xfrm>
          <a:prstGeom prst="rect">
            <a:avLst/>
          </a:prstGeom>
          <a:noFill/>
          <a:ln>
            <a:noFill/>
          </a:ln>
        </p:spPr>
      </p:pic>
      <p:pic>
        <p:nvPicPr>
          <p:cNvPr id="119" name="Google Shape;119;p13"/>
          <p:cNvPicPr preferRelativeResize="0"/>
          <p:nvPr/>
        </p:nvPicPr>
        <p:blipFill>
          <a:blip r:embed="rId4">
            <a:alphaModFix/>
          </a:blip>
          <a:stretch>
            <a:fillRect/>
          </a:stretch>
        </p:blipFill>
        <p:spPr>
          <a:xfrm>
            <a:off x="10608365" y="5024815"/>
            <a:ext cx="1755267" cy="2134067"/>
          </a:xfrm>
          <a:prstGeom prst="rect">
            <a:avLst/>
          </a:prstGeom>
          <a:noFill/>
          <a:ln>
            <a:noFill/>
          </a:ln>
        </p:spPr>
      </p:pic>
      <p:sp>
        <p:nvSpPr>
          <p:cNvPr id="120" name="Google Shape;120;p13"/>
          <p:cNvSpPr txBox="1">
            <a:spLocks noGrp="1"/>
          </p:cNvSpPr>
          <p:nvPr>
            <p:ph type="title"/>
          </p:nvPr>
        </p:nvSpPr>
        <p:spPr>
          <a:xfrm>
            <a:off x="960000" y="2636613"/>
            <a:ext cx="31152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a:solidFill>
                  <a:schemeClr val="accent5"/>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121" name="Google Shape;121;p13"/>
          <p:cNvSpPr txBox="1">
            <a:spLocks noGrp="1"/>
          </p:cNvSpPr>
          <p:nvPr>
            <p:ph type="title" idx="2" hasCustomPrompt="1"/>
          </p:nvPr>
        </p:nvSpPr>
        <p:spPr>
          <a:xfrm>
            <a:off x="1909800" y="1975511"/>
            <a:ext cx="1215600" cy="54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22" name="Google Shape;122;p13"/>
          <p:cNvSpPr txBox="1">
            <a:spLocks noGrp="1"/>
          </p:cNvSpPr>
          <p:nvPr>
            <p:ph type="subTitle" idx="1"/>
          </p:nvPr>
        </p:nvSpPr>
        <p:spPr>
          <a:xfrm>
            <a:off x="960000" y="3105733"/>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23" name="Google Shape;123;p13"/>
          <p:cNvSpPr txBox="1">
            <a:spLocks noGrp="1"/>
          </p:cNvSpPr>
          <p:nvPr>
            <p:ph type="title" idx="3"/>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124" name="Google Shape;124;p13"/>
          <p:cNvSpPr txBox="1">
            <a:spLocks noGrp="1"/>
          </p:cNvSpPr>
          <p:nvPr>
            <p:ph type="title" idx="4"/>
          </p:nvPr>
        </p:nvSpPr>
        <p:spPr>
          <a:xfrm>
            <a:off x="4538400" y="2636613"/>
            <a:ext cx="31152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a:solidFill>
                  <a:schemeClr val="accent5"/>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125" name="Google Shape;125;p13"/>
          <p:cNvSpPr txBox="1">
            <a:spLocks noGrp="1"/>
          </p:cNvSpPr>
          <p:nvPr>
            <p:ph type="title" idx="5" hasCustomPrompt="1"/>
          </p:nvPr>
        </p:nvSpPr>
        <p:spPr>
          <a:xfrm>
            <a:off x="5488200" y="1975511"/>
            <a:ext cx="1215600" cy="54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26" name="Google Shape;126;p13"/>
          <p:cNvSpPr txBox="1">
            <a:spLocks noGrp="1"/>
          </p:cNvSpPr>
          <p:nvPr>
            <p:ph type="subTitle" idx="6"/>
          </p:nvPr>
        </p:nvSpPr>
        <p:spPr>
          <a:xfrm>
            <a:off x="4538400" y="3105733"/>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27" name="Google Shape;127;p13"/>
          <p:cNvSpPr txBox="1">
            <a:spLocks noGrp="1"/>
          </p:cNvSpPr>
          <p:nvPr>
            <p:ph type="title" idx="7"/>
          </p:nvPr>
        </p:nvSpPr>
        <p:spPr>
          <a:xfrm>
            <a:off x="8116800" y="2636613"/>
            <a:ext cx="31152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a:solidFill>
                  <a:schemeClr val="accent5"/>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128" name="Google Shape;128;p13"/>
          <p:cNvSpPr txBox="1">
            <a:spLocks noGrp="1"/>
          </p:cNvSpPr>
          <p:nvPr>
            <p:ph type="title" idx="8" hasCustomPrompt="1"/>
          </p:nvPr>
        </p:nvSpPr>
        <p:spPr>
          <a:xfrm>
            <a:off x="9066600" y="1975511"/>
            <a:ext cx="1215600" cy="54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29" name="Google Shape;129;p13"/>
          <p:cNvSpPr txBox="1">
            <a:spLocks noGrp="1"/>
          </p:cNvSpPr>
          <p:nvPr>
            <p:ph type="subTitle" idx="9"/>
          </p:nvPr>
        </p:nvSpPr>
        <p:spPr>
          <a:xfrm>
            <a:off x="8116800" y="3105733"/>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30" name="Google Shape;130;p13"/>
          <p:cNvSpPr txBox="1">
            <a:spLocks noGrp="1"/>
          </p:cNvSpPr>
          <p:nvPr>
            <p:ph type="title" idx="13"/>
          </p:nvPr>
        </p:nvSpPr>
        <p:spPr>
          <a:xfrm>
            <a:off x="2749200" y="4737547"/>
            <a:ext cx="31152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a:solidFill>
                  <a:schemeClr val="accent5"/>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131" name="Google Shape;131;p13"/>
          <p:cNvSpPr txBox="1">
            <a:spLocks noGrp="1"/>
          </p:cNvSpPr>
          <p:nvPr>
            <p:ph type="title" idx="14" hasCustomPrompt="1"/>
          </p:nvPr>
        </p:nvSpPr>
        <p:spPr>
          <a:xfrm>
            <a:off x="3699000" y="4076444"/>
            <a:ext cx="1215600" cy="54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32" name="Google Shape;132;p13"/>
          <p:cNvSpPr txBox="1">
            <a:spLocks noGrp="1"/>
          </p:cNvSpPr>
          <p:nvPr>
            <p:ph type="subTitle" idx="15"/>
          </p:nvPr>
        </p:nvSpPr>
        <p:spPr>
          <a:xfrm>
            <a:off x="2749200" y="5206667"/>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33" name="Google Shape;133;p13"/>
          <p:cNvSpPr txBox="1">
            <a:spLocks noGrp="1"/>
          </p:cNvSpPr>
          <p:nvPr>
            <p:ph type="title" idx="16"/>
          </p:nvPr>
        </p:nvSpPr>
        <p:spPr>
          <a:xfrm>
            <a:off x="6327600" y="4737547"/>
            <a:ext cx="31152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a:solidFill>
                  <a:schemeClr val="accent5"/>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134" name="Google Shape;134;p13"/>
          <p:cNvSpPr txBox="1">
            <a:spLocks noGrp="1"/>
          </p:cNvSpPr>
          <p:nvPr>
            <p:ph type="title" idx="17" hasCustomPrompt="1"/>
          </p:nvPr>
        </p:nvSpPr>
        <p:spPr>
          <a:xfrm>
            <a:off x="7277400" y="4076444"/>
            <a:ext cx="1215600" cy="54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35" name="Google Shape;135;p13"/>
          <p:cNvSpPr txBox="1">
            <a:spLocks noGrp="1"/>
          </p:cNvSpPr>
          <p:nvPr>
            <p:ph type="subTitle" idx="18"/>
          </p:nvPr>
        </p:nvSpPr>
        <p:spPr>
          <a:xfrm>
            <a:off x="6327600" y="5206667"/>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pic>
        <p:nvPicPr>
          <p:cNvPr id="136" name="Google Shape;136;p13"/>
          <p:cNvPicPr preferRelativeResize="0"/>
          <p:nvPr/>
        </p:nvPicPr>
        <p:blipFill>
          <a:blip r:embed="rId5">
            <a:alphaModFix amt="29000"/>
          </a:blip>
          <a:stretch>
            <a:fillRect/>
          </a:stretch>
        </p:blipFill>
        <p:spPr>
          <a:xfrm>
            <a:off x="8492991" y="-579767"/>
            <a:ext cx="4598812" cy="4208197"/>
          </a:xfrm>
          <a:prstGeom prst="rect">
            <a:avLst/>
          </a:prstGeom>
          <a:noFill/>
          <a:ln>
            <a:noFill/>
          </a:ln>
        </p:spPr>
      </p:pic>
      <p:pic>
        <p:nvPicPr>
          <p:cNvPr id="137" name="Google Shape;137;p13"/>
          <p:cNvPicPr preferRelativeResize="0"/>
          <p:nvPr/>
        </p:nvPicPr>
        <p:blipFill>
          <a:blip r:embed="rId6">
            <a:alphaModFix/>
          </a:blip>
          <a:stretch>
            <a:fillRect/>
          </a:stretch>
        </p:blipFill>
        <p:spPr>
          <a:xfrm>
            <a:off x="10659804" y="142135"/>
            <a:ext cx="1215600" cy="451232"/>
          </a:xfrm>
          <a:prstGeom prst="rect">
            <a:avLst/>
          </a:prstGeom>
          <a:noFill/>
          <a:ln>
            <a:noFill/>
          </a:ln>
        </p:spPr>
      </p:pic>
    </p:spTree>
    <p:extLst>
      <p:ext uri="{BB962C8B-B14F-4D97-AF65-F5344CB8AC3E}">
        <p14:creationId xmlns:p14="http://schemas.microsoft.com/office/powerpoint/2010/main" val="9015153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47"/>
        <p:cNvGrpSpPr/>
        <p:nvPr/>
      </p:nvGrpSpPr>
      <p:grpSpPr>
        <a:xfrm>
          <a:off x="0" y="0"/>
          <a:ext cx="0" cy="0"/>
          <a:chOff x="0" y="0"/>
          <a:chExt cx="0" cy="0"/>
        </a:xfrm>
      </p:grpSpPr>
      <p:pic>
        <p:nvPicPr>
          <p:cNvPr id="148" name="Google Shape;148;p15"/>
          <p:cNvPicPr preferRelativeResize="0"/>
          <p:nvPr/>
        </p:nvPicPr>
        <p:blipFill>
          <a:blip r:embed="rId2">
            <a:alphaModFix/>
          </a:blip>
          <a:stretch>
            <a:fillRect/>
          </a:stretch>
        </p:blipFill>
        <p:spPr>
          <a:xfrm>
            <a:off x="8021" y="2143668"/>
            <a:ext cx="12192000" cy="3731833"/>
          </a:xfrm>
          <a:prstGeom prst="rect">
            <a:avLst/>
          </a:prstGeom>
          <a:noFill/>
          <a:ln>
            <a:noFill/>
          </a:ln>
        </p:spPr>
      </p:pic>
      <p:sp>
        <p:nvSpPr>
          <p:cNvPr id="149" name="Google Shape;149;p15"/>
          <p:cNvSpPr txBox="1">
            <a:spLocks noGrp="1"/>
          </p:cNvSpPr>
          <p:nvPr>
            <p:ph type="subTitle" idx="1"/>
          </p:nvPr>
        </p:nvSpPr>
        <p:spPr>
          <a:xfrm>
            <a:off x="1091300" y="1568400"/>
            <a:ext cx="6600800" cy="309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3"/>
              </a:buClr>
              <a:buSzPts val="1400"/>
              <a:buChar char="●"/>
              <a:defRPr/>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pic>
        <p:nvPicPr>
          <p:cNvPr id="150" name="Google Shape;150;p15"/>
          <p:cNvPicPr preferRelativeResize="0"/>
          <p:nvPr/>
        </p:nvPicPr>
        <p:blipFill>
          <a:blip r:embed="rId3">
            <a:alphaModFix/>
          </a:blip>
          <a:stretch>
            <a:fillRect/>
          </a:stretch>
        </p:blipFill>
        <p:spPr>
          <a:xfrm>
            <a:off x="-1359566" y="4607237"/>
            <a:ext cx="15307367" cy="2234833"/>
          </a:xfrm>
          <a:prstGeom prst="rect">
            <a:avLst/>
          </a:prstGeom>
          <a:noFill/>
          <a:ln>
            <a:noFill/>
          </a:ln>
        </p:spPr>
      </p:pic>
      <p:pic>
        <p:nvPicPr>
          <p:cNvPr id="151" name="Google Shape;151;p15"/>
          <p:cNvPicPr preferRelativeResize="0"/>
          <p:nvPr/>
        </p:nvPicPr>
        <p:blipFill>
          <a:blip r:embed="rId4">
            <a:alphaModFix/>
          </a:blip>
          <a:stretch>
            <a:fillRect/>
          </a:stretch>
        </p:blipFill>
        <p:spPr>
          <a:xfrm>
            <a:off x="-227345" y="5947607"/>
            <a:ext cx="12585185" cy="2808292"/>
          </a:xfrm>
          <a:prstGeom prst="rect">
            <a:avLst/>
          </a:prstGeom>
          <a:noFill/>
          <a:ln>
            <a:noFill/>
          </a:ln>
        </p:spPr>
      </p:pic>
      <p:pic>
        <p:nvPicPr>
          <p:cNvPr id="152" name="Google Shape;152;p15"/>
          <p:cNvPicPr preferRelativeResize="0"/>
          <p:nvPr/>
        </p:nvPicPr>
        <p:blipFill>
          <a:blip r:embed="rId5">
            <a:alphaModFix/>
          </a:blip>
          <a:stretch>
            <a:fillRect/>
          </a:stretch>
        </p:blipFill>
        <p:spPr>
          <a:xfrm>
            <a:off x="9214065" y="5427075"/>
            <a:ext cx="1327072" cy="1614007"/>
          </a:xfrm>
          <a:prstGeom prst="rect">
            <a:avLst/>
          </a:prstGeom>
          <a:noFill/>
          <a:ln>
            <a:noFill/>
          </a:ln>
        </p:spPr>
      </p:pic>
      <p:pic>
        <p:nvPicPr>
          <p:cNvPr id="153" name="Google Shape;153;p15"/>
          <p:cNvPicPr preferRelativeResize="0"/>
          <p:nvPr/>
        </p:nvPicPr>
        <p:blipFill>
          <a:blip r:embed="rId6">
            <a:alphaModFix/>
          </a:blip>
          <a:stretch>
            <a:fillRect/>
          </a:stretch>
        </p:blipFill>
        <p:spPr>
          <a:xfrm>
            <a:off x="1534" y="4902288"/>
            <a:ext cx="1838159" cy="2234851"/>
          </a:xfrm>
          <a:prstGeom prst="rect">
            <a:avLst/>
          </a:prstGeom>
          <a:noFill/>
          <a:ln>
            <a:noFill/>
          </a:ln>
        </p:spPr>
      </p:pic>
      <p:pic>
        <p:nvPicPr>
          <p:cNvPr id="154" name="Google Shape;154;p15"/>
          <p:cNvPicPr preferRelativeResize="0"/>
          <p:nvPr/>
        </p:nvPicPr>
        <p:blipFill>
          <a:blip r:embed="rId7">
            <a:alphaModFix/>
          </a:blip>
          <a:stretch>
            <a:fillRect/>
          </a:stretch>
        </p:blipFill>
        <p:spPr>
          <a:xfrm>
            <a:off x="11120537" y="4408228"/>
            <a:ext cx="636447" cy="2632848"/>
          </a:xfrm>
          <a:prstGeom prst="rect">
            <a:avLst/>
          </a:prstGeom>
          <a:noFill/>
          <a:ln>
            <a:noFill/>
          </a:ln>
        </p:spPr>
      </p:pic>
      <p:pic>
        <p:nvPicPr>
          <p:cNvPr id="155" name="Google Shape;155;p15"/>
          <p:cNvPicPr preferRelativeResize="0"/>
          <p:nvPr/>
        </p:nvPicPr>
        <p:blipFill>
          <a:blip r:embed="rId8">
            <a:alphaModFix amt="51000"/>
          </a:blip>
          <a:stretch>
            <a:fillRect/>
          </a:stretch>
        </p:blipFill>
        <p:spPr>
          <a:xfrm flipH="1">
            <a:off x="6946307" y="1479999"/>
            <a:ext cx="7286299" cy="6671868"/>
          </a:xfrm>
          <a:prstGeom prst="rect">
            <a:avLst/>
          </a:prstGeom>
          <a:noFill/>
          <a:ln>
            <a:noFill/>
          </a:ln>
        </p:spPr>
      </p:pic>
      <p:pic>
        <p:nvPicPr>
          <p:cNvPr id="156" name="Google Shape;156;p15"/>
          <p:cNvPicPr preferRelativeResize="0"/>
          <p:nvPr/>
        </p:nvPicPr>
        <p:blipFill>
          <a:blip r:embed="rId9">
            <a:alphaModFix amt="51000"/>
          </a:blip>
          <a:stretch>
            <a:fillRect/>
          </a:stretch>
        </p:blipFill>
        <p:spPr>
          <a:xfrm flipH="1">
            <a:off x="-3688895" y="-1491167"/>
            <a:ext cx="6265001" cy="5732867"/>
          </a:xfrm>
          <a:prstGeom prst="rect">
            <a:avLst/>
          </a:prstGeom>
          <a:noFill/>
          <a:ln>
            <a:noFill/>
          </a:ln>
        </p:spPr>
      </p:pic>
      <p:sp>
        <p:nvSpPr>
          <p:cNvPr id="157" name="Google Shape;157;p15"/>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Tree>
    <p:extLst>
      <p:ext uri="{BB962C8B-B14F-4D97-AF65-F5344CB8AC3E}">
        <p14:creationId xmlns:p14="http://schemas.microsoft.com/office/powerpoint/2010/main" val="9241271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
  <p:cSld name="Background ">
    <p:spTree>
      <p:nvGrpSpPr>
        <p:cNvPr id="1" name="Shape 354"/>
        <p:cNvGrpSpPr/>
        <p:nvPr/>
      </p:nvGrpSpPr>
      <p:grpSpPr>
        <a:xfrm>
          <a:off x="0" y="0"/>
          <a:ext cx="0" cy="0"/>
          <a:chOff x="0" y="0"/>
          <a:chExt cx="0" cy="0"/>
        </a:xfrm>
      </p:grpSpPr>
      <p:pic>
        <p:nvPicPr>
          <p:cNvPr id="355" name="Google Shape;355;p31"/>
          <p:cNvPicPr preferRelativeResize="0"/>
          <p:nvPr/>
        </p:nvPicPr>
        <p:blipFill>
          <a:blip r:embed="rId2">
            <a:alphaModFix/>
          </a:blip>
          <a:stretch>
            <a:fillRect/>
          </a:stretch>
        </p:blipFill>
        <p:spPr>
          <a:xfrm flipH="1">
            <a:off x="0" y="1971567"/>
            <a:ext cx="12192000" cy="4495000"/>
          </a:xfrm>
          <a:prstGeom prst="rect">
            <a:avLst/>
          </a:prstGeom>
          <a:noFill/>
          <a:ln>
            <a:noFill/>
          </a:ln>
        </p:spPr>
      </p:pic>
      <p:pic>
        <p:nvPicPr>
          <p:cNvPr id="356" name="Google Shape;356;p31"/>
          <p:cNvPicPr preferRelativeResize="0"/>
          <p:nvPr/>
        </p:nvPicPr>
        <p:blipFill>
          <a:blip r:embed="rId3">
            <a:alphaModFix/>
          </a:blip>
          <a:stretch>
            <a:fillRect/>
          </a:stretch>
        </p:blipFill>
        <p:spPr>
          <a:xfrm>
            <a:off x="-221565" y="6095007"/>
            <a:ext cx="12585185" cy="2808292"/>
          </a:xfrm>
          <a:prstGeom prst="rect">
            <a:avLst/>
          </a:prstGeom>
          <a:noFill/>
          <a:ln>
            <a:noFill/>
          </a:ln>
        </p:spPr>
      </p:pic>
      <p:pic>
        <p:nvPicPr>
          <p:cNvPr id="357" name="Google Shape;357;p31"/>
          <p:cNvPicPr preferRelativeResize="0"/>
          <p:nvPr/>
        </p:nvPicPr>
        <p:blipFill>
          <a:blip r:embed="rId4">
            <a:alphaModFix amt="29000"/>
          </a:blip>
          <a:stretch>
            <a:fillRect/>
          </a:stretch>
        </p:blipFill>
        <p:spPr>
          <a:xfrm>
            <a:off x="8492991" y="-579767"/>
            <a:ext cx="4598812" cy="4208197"/>
          </a:xfrm>
          <a:prstGeom prst="rect">
            <a:avLst/>
          </a:prstGeom>
          <a:noFill/>
          <a:ln>
            <a:noFill/>
          </a:ln>
        </p:spPr>
      </p:pic>
      <p:pic>
        <p:nvPicPr>
          <p:cNvPr id="358" name="Google Shape;358;p31"/>
          <p:cNvPicPr preferRelativeResize="0"/>
          <p:nvPr/>
        </p:nvPicPr>
        <p:blipFill>
          <a:blip r:embed="rId5">
            <a:alphaModFix/>
          </a:blip>
          <a:stretch>
            <a:fillRect/>
          </a:stretch>
        </p:blipFill>
        <p:spPr>
          <a:xfrm>
            <a:off x="216135" y="5077644"/>
            <a:ext cx="743867" cy="1862389"/>
          </a:xfrm>
          <a:prstGeom prst="rect">
            <a:avLst/>
          </a:prstGeom>
          <a:noFill/>
          <a:ln>
            <a:noFill/>
          </a:ln>
        </p:spPr>
      </p:pic>
      <p:pic>
        <p:nvPicPr>
          <p:cNvPr id="359" name="Google Shape;359;p31"/>
          <p:cNvPicPr preferRelativeResize="0"/>
          <p:nvPr/>
        </p:nvPicPr>
        <p:blipFill>
          <a:blip r:embed="rId5">
            <a:alphaModFix/>
          </a:blip>
          <a:stretch>
            <a:fillRect/>
          </a:stretch>
        </p:blipFill>
        <p:spPr>
          <a:xfrm>
            <a:off x="11267601" y="4508232"/>
            <a:ext cx="743867" cy="1862400"/>
          </a:xfrm>
          <a:prstGeom prst="rect">
            <a:avLst/>
          </a:prstGeom>
          <a:noFill/>
          <a:ln>
            <a:noFill/>
          </a:ln>
        </p:spPr>
      </p:pic>
    </p:spTree>
    <p:extLst>
      <p:ext uri="{BB962C8B-B14F-4D97-AF65-F5344CB8AC3E}">
        <p14:creationId xmlns:p14="http://schemas.microsoft.com/office/powerpoint/2010/main" val="5098826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360"/>
        <p:cNvGrpSpPr/>
        <p:nvPr/>
      </p:nvGrpSpPr>
      <p:grpSpPr>
        <a:xfrm>
          <a:off x="0" y="0"/>
          <a:ext cx="0" cy="0"/>
          <a:chOff x="0" y="0"/>
          <a:chExt cx="0" cy="0"/>
        </a:xfrm>
      </p:grpSpPr>
      <p:pic>
        <p:nvPicPr>
          <p:cNvPr id="361" name="Google Shape;361;p32"/>
          <p:cNvPicPr preferRelativeResize="0"/>
          <p:nvPr/>
        </p:nvPicPr>
        <p:blipFill>
          <a:blip r:embed="rId2">
            <a:alphaModFix/>
          </a:blip>
          <a:stretch>
            <a:fillRect/>
          </a:stretch>
        </p:blipFill>
        <p:spPr>
          <a:xfrm flipH="1">
            <a:off x="-11800" y="1455800"/>
            <a:ext cx="12192000" cy="3945667"/>
          </a:xfrm>
          <a:prstGeom prst="rect">
            <a:avLst/>
          </a:prstGeom>
          <a:noFill/>
          <a:ln>
            <a:noFill/>
          </a:ln>
        </p:spPr>
      </p:pic>
      <p:pic>
        <p:nvPicPr>
          <p:cNvPr id="362" name="Google Shape;362;p32"/>
          <p:cNvPicPr preferRelativeResize="0"/>
          <p:nvPr/>
        </p:nvPicPr>
        <p:blipFill>
          <a:blip r:embed="rId3">
            <a:alphaModFix/>
          </a:blip>
          <a:stretch>
            <a:fillRect/>
          </a:stretch>
        </p:blipFill>
        <p:spPr>
          <a:xfrm flipH="1">
            <a:off x="-247153" y="4117423"/>
            <a:ext cx="12585185" cy="1837396"/>
          </a:xfrm>
          <a:prstGeom prst="rect">
            <a:avLst/>
          </a:prstGeom>
          <a:noFill/>
          <a:ln>
            <a:noFill/>
          </a:ln>
        </p:spPr>
      </p:pic>
      <p:pic>
        <p:nvPicPr>
          <p:cNvPr id="363" name="Google Shape;363;p32"/>
          <p:cNvPicPr preferRelativeResize="0"/>
          <p:nvPr/>
        </p:nvPicPr>
        <p:blipFill>
          <a:blip r:embed="rId4">
            <a:alphaModFix amt="51000"/>
          </a:blip>
          <a:stretch>
            <a:fillRect/>
          </a:stretch>
        </p:blipFill>
        <p:spPr>
          <a:xfrm>
            <a:off x="-771366" y="987117"/>
            <a:ext cx="8326167" cy="7624032"/>
          </a:xfrm>
          <a:prstGeom prst="rect">
            <a:avLst/>
          </a:prstGeom>
          <a:noFill/>
          <a:ln>
            <a:noFill/>
          </a:ln>
        </p:spPr>
      </p:pic>
      <p:pic>
        <p:nvPicPr>
          <p:cNvPr id="364" name="Google Shape;364;p32"/>
          <p:cNvPicPr preferRelativeResize="0"/>
          <p:nvPr/>
        </p:nvPicPr>
        <p:blipFill>
          <a:blip r:embed="rId5">
            <a:alphaModFix/>
          </a:blip>
          <a:stretch>
            <a:fillRect/>
          </a:stretch>
        </p:blipFill>
        <p:spPr>
          <a:xfrm flipH="1">
            <a:off x="-169618" y="5259741"/>
            <a:ext cx="12585185" cy="2808292"/>
          </a:xfrm>
          <a:prstGeom prst="rect">
            <a:avLst/>
          </a:prstGeom>
          <a:noFill/>
          <a:ln>
            <a:noFill/>
          </a:ln>
        </p:spPr>
      </p:pic>
      <p:pic>
        <p:nvPicPr>
          <p:cNvPr id="365" name="Google Shape;365;p32"/>
          <p:cNvPicPr preferRelativeResize="0"/>
          <p:nvPr/>
        </p:nvPicPr>
        <p:blipFill>
          <a:blip r:embed="rId6">
            <a:alphaModFix/>
          </a:blip>
          <a:stretch>
            <a:fillRect/>
          </a:stretch>
        </p:blipFill>
        <p:spPr>
          <a:xfrm flipH="1">
            <a:off x="2407831" y="5079574"/>
            <a:ext cx="929767" cy="1130797"/>
          </a:xfrm>
          <a:prstGeom prst="rect">
            <a:avLst/>
          </a:prstGeom>
          <a:noFill/>
          <a:ln>
            <a:noFill/>
          </a:ln>
        </p:spPr>
      </p:pic>
      <p:pic>
        <p:nvPicPr>
          <p:cNvPr id="366" name="Google Shape;366;p32"/>
          <p:cNvPicPr preferRelativeResize="0"/>
          <p:nvPr/>
        </p:nvPicPr>
        <p:blipFill>
          <a:blip r:embed="rId7">
            <a:alphaModFix/>
          </a:blip>
          <a:stretch>
            <a:fillRect/>
          </a:stretch>
        </p:blipFill>
        <p:spPr>
          <a:xfrm flipH="1">
            <a:off x="9958238" y="129934"/>
            <a:ext cx="1665133" cy="618100"/>
          </a:xfrm>
          <a:prstGeom prst="rect">
            <a:avLst/>
          </a:prstGeom>
          <a:noFill/>
          <a:ln>
            <a:noFill/>
          </a:ln>
        </p:spPr>
      </p:pic>
      <p:pic>
        <p:nvPicPr>
          <p:cNvPr id="367" name="Google Shape;367;p32"/>
          <p:cNvPicPr preferRelativeResize="0"/>
          <p:nvPr/>
        </p:nvPicPr>
        <p:blipFill>
          <a:blip r:embed="rId8">
            <a:alphaModFix/>
          </a:blip>
          <a:stretch>
            <a:fillRect/>
          </a:stretch>
        </p:blipFill>
        <p:spPr>
          <a:xfrm flipH="1">
            <a:off x="1007801" y="196967"/>
            <a:ext cx="3012833" cy="737200"/>
          </a:xfrm>
          <a:prstGeom prst="rect">
            <a:avLst/>
          </a:prstGeom>
          <a:noFill/>
          <a:ln>
            <a:noFill/>
          </a:ln>
        </p:spPr>
      </p:pic>
    </p:spTree>
    <p:extLst>
      <p:ext uri="{BB962C8B-B14F-4D97-AF65-F5344CB8AC3E}">
        <p14:creationId xmlns:p14="http://schemas.microsoft.com/office/powerpoint/2010/main" val="11706846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368"/>
        <p:cNvGrpSpPr/>
        <p:nvPr/>
      </p:nvGrpSpPr>
      <p:grpSpPr>
        <a:xfrm>
          <a:off x="0" y="0"/>
          <a:ext cx="0" cy="0"/>
          <a:chOff x="0" y="0"/>
          <a:chExt cx="0" cy="0"/>
        </a:xfrm>
      </p:grpSpPr>
      <p:pic>
        <p:nvPicPr>
          <p:cNvPr id="369" name="Google Shape;369;p33"/>
          <p:cNvPicPr preferRelativeResize="0"/>
          <p:nvPr/>
        </p:nvPicPr>
        <p:blipFill>
          <a:blip r:embed="rId2">
            <a:alphaModFix/>
          </a:blip>
          <a:stretch>
            <a:fillRect/>
          </a:stretch>
        </p:blipFill>
        <p:spPr>
          <a:xfrm>
            <a:off x="0" y="2087867"/>
            <a:ext cx="12192000" cy="3161600"/>
          </a:xfrm>
          <a:prstGeom prst="rect">
            <a:avLst/>
          </a:prstGeom>
          <a:noFill/>
          <a:ln>
            <a:noFill/>
          </a:ln>
        </p:spPr>
      </p:pic>
      <p:pic>
        <p:nvPicPr>
          <p:cNvPr id="370" name="Google Shape;370;p33"/>
          <p:cNvPicPr preferRelativeResize="0"/>
          <p:nvPr/>
        </p:nvPicPr>
        <p:blipFill>
          <a:blip r:embed="rId3">
            <a:alphaModFix/>
          </a:blip>
          <a:stretch>
            <a:fillRect/>
          </a:stretch>
        </p:blipFill>
        <p:spPr>
          <a:xfrm>
            <a:off x="-157832" y="3483567"/>
            <a:ext cx="12585199" cy="3103312"/>
          </a:xfrm>
          <a:prstGeom prst="rect">
            <a:avLst/>
          </a:prstGeom>
          <a:noFill/>
          <a:ln>
            <a:noFill/>
          </a:ln>
        </p:spPr>
      </p:pic>
      <p:pic>
        <p:nvPicPr>
          <p:cNvPr id="371" name="Google Shape;371;p33"/>
          <p:cNvPicPr preferRelativeResize="0"/>
          <p:nvPr/>
        </p:nvPicPr>
        <p:blipFill>
          <a:blip r:embed="rId4">
            <a:alphaModFix/>
          </a:blip>
          <a:stretch>
            <a:fillRect/>
          </a:stretch>
        </p:blipFill>
        <p:spPr>
          <a:xfrm>
            <a:off x="-157831" y="4749490"/>
            <a:ext cx="12585185" cy="1837396"/>
          </a:xfrm>
          <a:prstGeom prst="rect">
            <a:avLst/>
          </a:prstGeom>
          <a:noFill/>
          <a:ln>
            <a:noFill/>
          </a:ln>
        </p:spPr>
      </p:pic>
      <p:pic>
        <p:nvPicPr>
          <p:cNvPr id="372" name="Google Shape;372;p33"/>
          <p:cNvPicPr preferRelativeResize="0"/>
          <p:nvPr/>
        </p:nvPicPr>
        <p:blipFill>
          <a:blip r:embed="rId5">
            <a:alphaModFix/>
          </a:blip>
          <a:stretch>
            <a:fillRect/>
          </a:stretch>
        </p:blipFill>
        <p:spPr>
          <a:xfrm>
            <a:off x="-235366" y="5891807"/>
            <a:ext cx="12585185" cy="2808292"/>
          </a:xfrm>
          <a:prstGeom prst="rect">
            <a:avLst/>
          </a:prstGeom>
          <a:noFill/>
          <a:ln>
            <a:noFill/>
          </a:ln>
        </p:spPr>
      </p:pic>
      <p:pic>
        <p:nvPicPr>
          <p:cNvPr id="373" name="Google Shape;373;p33"/>
          <p:cNvPicPr preferRelativeResize="0"/>
          <p:nvPr/>
        </p:nvPicPr>
        <p:blipFill>
          <a:blip r:embed="rId6">
            <a:alphaModFix/>
          </a:blip>
          <a:stretch>
            <a:fillRect/>
          </a:stretch>
        </p:blipFill>
        <p:spPr>
          <a:xfrm>
            <a:off x="10666429" y="4237687"/>
            <a:ext cx="1451961" cy="3635165"/>
          </a:xfrm>
          <a:prstGeom prst="rect">
            <a:avLst/>
          </a:prstGeom>
          <a:noFill/>
          <a:ln>
            <a:noFill/>
          </a:ln>
        </p:spPr>
      </p:pic>
      <p:pic>
        <p:nvPicPr>
          <p:cNvPr id="374" name="Google Shape;374;p33"/>
          <p:cNvPicPr preferRelativeResize="0"/>
          <p:nvPr/>
        </p:nvPicPr>
        <p:blipFill>
          <a:blip r:embed="rId7">
            <a:alphaModFix/>
          </a:blip>
          <a:stretch>
            <a:fillRect/>
          </a:stretch>
        </p:blipFill>
        <p:spPr>
          <a:xfrm>
            <a:off x="8842611" y="5228442"/>
            <a:ext cx="1327072" cy="1614007"/>
          </a:xfrm>
          <a:prstGeom prst="rect">
            <a:avLst/>
          </a:prstGeom>
          <a:noFill/>
          <a:ln>
            <a:noFill/>
          </a:ln>
        </p:spPr>
      </p:pic>
      <p:pic>
        <p:nvPicPr>
          <p:cNvPr id="375" name="Google Shape;375;p33"/>
          <p:cNvPicPr preferRelativeResize="0"/>
          <p:nvPr/>
        </p:nvPicPr>
        <p:blipFill>
          <a:blip r:embed="rId8">
            <a:alphaModFix/>
          </a:blip>
          <a:stretch>
            <a:fillRect/>
          </a:stretch>
        </p:blipFill>
        <p:spPr>
          <a:xfrm>
            <a:off x="383797" y="5098455"/>
            <a:ext cx="1838159" cy="2234851"/>
          </a:xfrm>
          <a:prstGeom prst="rect">
            <a:avLst/>
          </a:prstGeom>
          <a:noFill/>
          <a:ln>
            <a:noFill/>
          </a:ln>
        </p:spPr>
      </p:pic>
      <p:pic>
        <p:nvPicPr>
          <p:cNvPr id="376" name="Google Shape;376;p33"/>
          <p:cNvPicPr preferRelativeResize="0"/>
          <p:nvPr/>
        </p:nvPicPr>
        <p:blipFill>
          <a:blip r:embed="rId9">
            <a:alphaModFix/>
          </a:blip>
          <a:stretch>
            <a:fillRect/>
          </a:stretch>
        </p:blipFill>
        <p:spPr>
          <a:xfrm>
            <a:off x="7944899" y="3954028"/>
            <a:ext cx="636447" cy="2632848"/>
          </a:xfrm>
          <a:prstGeom prst="rect">
            <a:avLst/>
          </a:prstGeom>
          <a:noFill/>
          <a:ln>
            <a:noFill/>
          </a:ln>
        </p:spPr>
      </p:pic>
      <p:pic>
        <p:nvPicPr>
          <p:cNvPr id="377" name="Google Shape;377;p33"/>
          <p:cNvPicPr preferRelativeResize="0"/>
          <p:nvPr/>
        </p:nvPicPr>
        <p:blipFill>
          <a:blip r:embed="rId10">
            <a:alphaModFix amt="51000"/>
          </a:blip>
          <a:stretch>
            <a:fillRect/>
          </a:stretch>
        </p:blipFill>
        <p:spPr>
          <a:xfrm>
            <a:off x="-405199" y="2304500"/>
            <a:ext cx="6265001" cy="5732867"/>
          </a:xfrm>
          <a:prstGeom prst="rect">
            <a:avLst/>
          </a:prstGeom>
          <a:noFill/>
          <a:ln>
            <a:noFill/>
          </a:ln>
        </p:spPr>
      </p:pic>
      <p:pic>
        <p:nvPicPr>
          <p:cNvPr id="378" name="Google Shape;378;p33"/>
          <p:cNvPicPr preferRelativeResize="0"/>
          <p:nvPr/>
        </p:nvPicPr>
        <p:blipFill>
          <a:blip r:embed="rId11">
            <a:alphaModFix amt="51000"/>
          </a:blip>
          <a:stretch>
            <a:fillRect/>
          </a:stretch>
        </p:blipFill>
        <p:spPr>
          <a:xfrm>
            <a:off x="3981300" y="3312333"/>
            <a:ext cx="7286299" cy="6671868"/>
          </a:xfrm>
          <a:prstGeom prst="rect">
            <a:avLst/>
          </a:prstGeom>
          <a:noFill/>
          <a:ln>
            <a:noFill/>
          </a:ln>
        </p:spPr>
      </p:pic>
      <p:pic>
        <p:nvPicPr>
          <p:cNvPr id="379" name="Google Shape;379;p33"/>
          <p:cNvPicPr preferRelativeResize="0"/>
          <p:nvPr/>
        </p:nvPicPr>
        <p:blipFill>
          <a:blip r:embed="rId12">
            <a:alphaModFix/>
          </a:blip>
          <a:stretch>
            <a:fillRect/>
          </a:stretch>
        </p:blipFill>
        <p:spPr>
          <a:xfrm>
            <a:off x="274696" y="143901"/>
            <a:ext cx="1665133" cy="618100"/>
          </a:xfrm>
          <a:prstGeom prst="rect">
            <a:avLst/>
          </a:prstGeom>
          <a:noFill/>
          <a:ln>
            <a:noFill/>
          </a:ln>
        </p:spPr>
      </p:pic>
      <p:pic>
        <p:nvPicPr>
          <p:cNvPr id="380" name="Google Shape;380;p33"/>
          <p:cNvPicPr preferRelativeResize="0"/>
          <p:nvPr/>
        </p:nvPicPr>
        <p:blipFill>
          <a:blip r:embed="rId12">
            <a:alphaModFix/>
          </a:blip>
          <a:stretch>
            <a:fillRect/>
          </a:stretch>
        </p:blipFill>
        <p:spPr>
          <a:xfrm flipH="1">
            <a:off x="9972496" y="1276134"/>
            <a:ext cx="1665133" cy="618100"/>
          </a:xfrm>
          <a:prstGeom prst="rect">
            <a:avLst/>
          </a:prstGeom>
          <a:noFill/>
          <a:ln>
            <a:noFill/>
          </a:ln>
        </p:spPr>
      </p:pic>
    </p:spTree>
    <p:extLst>
      <p:ext uri="{BB962C8B-B14F-4D97-AF65-F5344CB8AC3E}">
        <p14:creationId xmlns:p14="http://schemas.microsoft.com/office/powerpoint/2010/main" val="14121193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17" Type="http://schemas.openxmlformats.org/officeDocument/2006/relationships/image" Target="../media/image14.jpeg"/><Relationship Id="rId2" Type="http://schemas.openxmlformats.org/officeDocument/2006/relationships/slideLayout" Target="../slideLayouts/slideLayout11.xml"/><Relationship Id="rId16" Type="http://schemas.openxmlformats.org/officeDocument/2006/relationships/theme" Target="../theme/theme2.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5" Type="http://schemas.openxmlformats.org/officeDocument/2006/relationships/slideLayout" Target="../slideLayouts/slideLayout2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E78D9AA6-9D37-FFAE-7C70-AACE78708E57}"/>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419520" y="189911"/>
            <a:ext cx="1224110" cy="1224110"/>
          </a:xfrm>
          <a:prstGeom prst="rect">
            <a:avLst/>
          </a:prstGeom>
        </p:spPr>
      </p:pic>
      <p:pic>
        <p:nvPicPr>
          <p:cNvPr id="4" name="Picture 3" descr="A white circle with leaves and blue text&#10;&#10;Description automatically generated">
            <a:extLst>
              <a:ext uri="{FF2B5EF4-FFF2-40B4-BE49-F238E27FC236}">
                <a16:creationId xmlns:a16="http://schemas.microsoft.com/office/drawing/2014/main" id="{C7E55C55-2F46-C216-A86C-CBD1A2FC7895}"/>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5002545" y="-4445884"/>
            <a:ext cx="1224110" cy="1224110"/>
          </a:xfrm>
          <a:prstGeom prst="rect">
            <a:avLst/>
          </a:prstGeom>
        </p:spPr>
      </p:pic>
    </p:spTree>
    <p:extLst>
      <p:ext uri="{BB962C8B-B14F-4D97-AF65-F5344CB8AC3E}">
        <p14:creationId xmlns:p14="http://schemas.microsoft.com/office/powerpoint/2010/main" val="2088610077"/>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4" r:id="rId3"/>
    <p:sldLayoutId id="2147483665" r:id="rId4"/>
    <p:sldLayoutId id="2147483666" r:id="rId5"/>
    <p:sldLayoutId id="2147483667" r:id="rId6"/>
    <p:sldLayoutId id="2147483668" r:id="rId7"/>
    <p:sldLayoutId id="2147483669" r:id="rId8"/>
    <p:sldLayoutId id="2147483670"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5C8D88"/>
        </a:solidFill>
        <a:effectLst/>
      </p:bgPr>
    </p:bg>
    <p:spTree>
      <p:nvGrpSpPr>
        <p:cNvPr id="1" name=""/>
        <p:cNvGrpSpPr/>
        <p:nvPr/>
      </p:nvGrpSpPr>
      <p:grpSpPr>
        <a:xfrm>
          <a:off x="0" y="0"/>
          <a:ext cx="0" cy="0"/>
          <a:chOff x="0" y="0"/>
          <a:chExt cx="0" cy="0"/>
        </a:xfrm>
      </p:grpSpPr>
      <p:pic>
        <p:nvPicPr>
          <p:cNvPr id="3" name="Content Placeholder 12" descr="cdc42615100be655bf1a"/>
          <p:cNvPicPr>
            <a:picLocks noChangeAspect="1"/>
          </p:cNvPicPr>
          <p:nvPr userDrawn="1"/>
        </p:nvPicPr>
        <p:blipFill>
          <a:blip r:embed="rId17">
            <a:clrChange>
              <a:clrFrom>
                <a:srgbClr val="FFE1E3">
                  <a:alpha val="100000"/>
                </a:srgbClr>
              </a:clrFrom>
              <a:clrTo>
                <a:srgbClr val="FFE1E3">
                  <a:alpha val="100000"/>
                  <a:alpha val="0"/>
                </a:srgbClr>
              </a:clrTo>
            </a:clrChange>
          </a:blip>
          <a:stretch>
            <a:fillRect/>
          </a:stretch>
        </p:blipFill>
        <p:spPr>
          <a:xfrm>
            <a:off x="-2061813" y="1541857"/>
            <a:ext cx="1600518" cy="1600518"/>
          </a:xfrm>
          <a:prstGeom prst="rect">
            <a:avLst/>
          </a:prstGeom>
          <a:effectLst>
            <a:softEdge rad="1270000"/>
          </a:effectLst>
        </p:spPr>
      </p:pic>
    </p:spTree>
    <p:extLst>
      <p:ext uri="{BB962C8B-B14F-4D97-AF65-F5344CB8AC3E}">
        <p14:creationId xmlns:p14="http://schemas.microsoft.com/office/powerpoint/2010/main" val="3887824806"/>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 id="2147483686"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9.png"/><Relationship Id="rId7" Type="http://schemas.microsoft.com/office/2007/relationships/hdphoto" Target="../media/hdphoto1.wdp"/><Relationship Id="rId2" Type="http://schemas.openxmlformats.org/officeDocument/2006/relationships/image" Target="../media/image18.jpg"/><Relationship Id="rId1" Type="http://schemas.openxmlformats.org/officeDocument/2006/relationships/slideLayout" Target="../slideLayouts/slideLayout4.xml"/><Relationship Id="rId6" Type="http://schemas.openxmlformats.org/officeDocument/2006/relationships/image" Target="../media/image22.png"/><Relationship Id="rId11" Type="http://schemas.openxmlformats.org/officeDocument/2006/relationships/image" Target="../media/image25.png"/><Relationship Id="rId5" Type="http://schemas.openxmlformats.org/officeDocument/2006/relationships/image" Target="../media/image21.png"/><Relationship Id="rId10" Type="http://schemas.openxmlformats.org/officeDocument/2006/relationships/image" Target="../media/image24.png"/><Relationship Id="rId4" Type="http://schemas.openxmlformats.org/officeDocument/2006/relationships/image" Target="../media/image20.png"/><Relationship Id="rId9" Type="http://schemas.microsoft.com/office/2007/relationships/hdphoto" Target="../media/hdphoto2.wdp"/></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36.pn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microsoft.com/office/2007/relationships/hdphoto" Target="../media/hdphoto3.wdp"/></Relationships>
</file>

<file path=ppt/slides/_rels/slide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microsoft.com/office/2007/relationships/hdphoto" Target="../media/hdphoto3.wdp"/></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6.xml"/><Relationship Id="rId5" Type="http://schemas.openxmlformats.org/officeDocument/2006/relationships/image" Target="../media/image41.png"/><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hyperlink" Target="https://www.facebook.com/huongthaoGADT" TargetMode="External"/><Relationship Id="rId2" Type="http://schemas.openxmlformats.org/officeDocument/2006/relationships/image" Target="../media/image42.png"/><Relationship Id="rId1" Type="http://schemas.openxmlformats.org/officeDocument/2006/relationships/slideLayout" Target="../slideLayouts/slideLayout11.xml"/><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9.png"/><Relationship Id="rId7" Type="http://schemas.microsoft.com/office/2007/relationships/hdphoto" Target="../media/hdphoto1.wdp"/><Relationship Id="rId2" Type="http://schemas.openxmlformats.org/officeDocument/2006/relationships/image" Target="../media/image18.jpg"/><Relationship Id="rId1" Type="http://schemas.openxmlformats.org/officeDocument/2006/relationships/slideLayout" Target="../slideLayouts/slideLayout4.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44.png"/><Relationship Id="rId4" Type="http://schemas.openxmlformats.org/officeDocument/2006/relationships/image" Target="../media/image20.png"/><Relationship Id="rId9" Type="http://schemas.microsoft.com/office/2007/relationships/hdphoto" Target="../media/hdphoto2.wdp"/></Relationships>
</file>

<file path=ppt/slides/_rels/slide3.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23.png"/><Relationship Id="rId7"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microsoft.com/office/2007/relationships/hdphoto" Target="../media/hdphoto4.wdp"/><Relationship Id="rId5" Type="http://schemas.openxmlformats.org/officeDocument/2006/relationships/image" Target="../media/image27.png"/><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9.png"/><Relationship Id="rId7"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microsoft.com/office/2007/relationships/hdphoto" Target="../media/hdphoto6.wdp"/><Relationship Id="rId5" Type="http://schemas.openxmlformats.org/officeDocument/2006/relationships/image" Target="../media/image30.png"/><Relationship Id="rId4" Type="http://schemas.microsoft.com/office/2007/relationships/hdphoto" Target="../media/hdphoto4.wdp"/><Relationship Id="rId9" Type="http://schemas.openxmlformats.org/officeDocument/2006/relationships/image" Target="../media/image33.png"/></Relationships>
</file>

<file path=ppt/slides/_rels/slide5.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9.png"/><Relationship Id="rId7"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microsoft.com/office/2007/relationships/hdphoto" Target="../media/hdphoto6.wdp"/><Relationship Id="rId5" Type="http://schemas.openxmlformats.org/officeDocument/2006/relationships/image" Target="../media/image30.png"/><Relationship Id="rId4" Type="http://schemas.microsoft.com/office/2007/relationships/hdphoto" Target="../media/hdphoto4.wdp"/><Relationship Id="rId9" Type="http://schemas.openxmlformats.org/officeDocument/2006/relationships/image" Target="../media/image33.png"/></Relationships>
</file>

<file path=ppt/slides/_rels/slide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9.png"/><Relationship Id="rId7"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microsoft.com/office/2007/relationships/hdphoto" Target="../media/hdphoto6.wdp"/><Relationship Id="rId5" Type="http://schemas.openxmlformats.org/officeDocument/2006/relationships/image" Target="../media/image30.png"/><Relationship Id="rId4" Type="http://schemas.microsoft.com/office/2007/relationships/hdphoto" Target="../media/hdphoto4.wdp"/><Relationship Id="rId9" Type="http://schemas.openxmlformats.org/officeDocument/2006/relationships/image" Target="../media/image33.png"/></Relationships>
</file>

<file path=ppt/slides/_rels/slide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9.png"/><Relationship Id="rId7"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microsoft.com/office/2007/relationships/hdphoto" Target="../media/hdphoto6.wdp"/><Relationship Id="rId5" Type="http://schemas.openxmlformats.org/officeDocument/2006/relationships/image" Target="../media/image30.png"/><Relationship Id="rId4" Type="http://schemas.microsoft.com/office/2007/relationships/hdphoto" Target="../media/hdphoto4.wdp"/><Relationship Id="rId9" Type="http://schemas.openxmlformats.org/officeDocument/2006/relationships/image" Target="../media/image33.png"/></Relationships>
</file>

<file path=ppt/slides/_rels/slide8.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23.png"/><Relationship Id="rId7"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microsoft.com/office/2007/relationships/hdphoto" Target="../media/hdphoto4.wdp"/><Relationship Id="rId5" Type="http://schemas.openxmlformats.org/officeDocument/2006/relationships/image" Target="../media/image27.png"/><Relationship Id="rId4" Type="http://schemas.microsoft.com/office/2007/relationships/hdphoto" Target="../media/hdphoto2.wdp"/><Relationship Id="rId9"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9" name="Google Shape;1396;p73">
            <a:extLst>
              <a:ext uri="{FF2B5EF4-FFF2-40B4-BE49-F238E27FC236}">
                <a16:creationId xmlns:a16="http://schemas.microsoft.com/office/drawing/2014/main" id="{316BF1E5-90F3-68EB-1A72-672936537D92}"/>
              </a:ext>
            </a:extLst>
          </p:cNvPr>
          <p:cNvPicPr preferRelativeResize="0"/>
          <p:nvPr/>
        </p:nvPicPr>
        <p:blipFill>
          <a:blip r:embed="rId3">
            <a:alphaModFix/>
          </a:blip>
          <a:stretch>
            <a:fillRect/>
          </a:stretch>
        </p:blipFill>
        <p:spPr>
          <a:xfrm flipH="1">
            <a:off x="9377171" y="4650051"/>
            <a:ext cx="714093" cy="753600"/>
          </a:xfrm>
          <a:prstGeom prst="rect">
            <a:avLst/>
          </a:prstGeom>
          <a:noFill/>
          <a:ln>
            <a:noFill/>
          </a:ln>
        </p:spPr>
      </p:pic>
      <p:pic>
        <p:nvPicPr>
          <p:cNvPr id="10" name="Google Shape;1397;p73">
            <a:extLst>
              <a:ext uri="{FF2B5EF4-FFF2-40B4-BE49-F238E27FC236}">
                <a16:creationId xmlns:a16="http://schemas.microsoft.com/office/drawing/2014/main" id="{1BB34395-A1D6-8C1B-835E-99DEE5CD5ED8}"/>
              </a:ext>
            </a:extLst>
          </p:cNvPr>
          <p:cNvPicPr preferRelativeResize="0"/>
          <p:nvPr/>
        </p:nvPicPr>
        <p:blipFill>
          <a:blip r:embed="rId4">
            <a:alphaModFix/>
          </a:blip>
          <a:stretch>
            <a:fillRect/>
          </a:stretch>
        </p:blipFill>
        <p:spPr>
          <a:xfrm>
            <a:off x="3201660" y="4296253"/>
            <a:ext cx="538237" cy="1224784"/>
          </a:xfrm>
          <a:prstGeom prst="rect">
            <a:avLst/>
          </a:prstGeom>
          <a:noFill/>
          <a:ln>
            <a:noFill/>
          </a:ln>
        </p:spPr>
      </p:pic>
      <p:pic>
        <p:nvPicPr>
          <p:cNvPr id="11" name="Google Shape;1398;p73">
            <a:extLst>
              <a:ext uri="{FF2B5EF4-FFF2-40B4-BE49-F238E27FC236}">
                <a16:creationId xmlns:a16="http://schemas.microsoft.com/office/drawing/2014/main" id="{3092F167-5948-75BA-07CF-2449AC6CE4D4}"/>
              </a:ext>
            </a:extLst>
          </p:cNvPr>
          <p:cNvPicPr preferRelativeResize="0"/>
          <p:nvPr/>
        </p:nvPicPr>
        <p:blipFill>
          <a:blip r:embed="rId5">
            <a:alphaModFix/>
          </a:blip>
          <a:stretch>
            <a:fillRect/>
          </a:stretch>
        </p:blipFill>
        <p:spPr>
          <a:xfrm>
            <a:off x="8923001" y="4326270"/>
            <a:ext cx="525689" cy="1164753"/>
          </a:xfrm>
          <a:prstGeom prst="rect">
            <a:avLst/>
          </a:prstGeom>
          <a:noFill/>
          <a:ln>
            <a:noFill/>
          </a:ln>
        </p:spPr>
      </p:pic>
      <p:pic>
        <p:nvPicPr>
          <p:cNvPr id="12" name="Picture 11">
            <a:extLst>
              <a:ext uri="{FF2B5EF4-FFF2-40B4-BE49-F238E27FC236}">
                <a16:creationId xmlns:a16="http://schemas.microsoft.com/office/drawing/2014/main" id="{8F071C57-3BFA-EDAB-AB6B-F950256F55E2}"/>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3206" b="94317" l="4845" r="91624">
                        <a14:foregroundMark x1="9711" y1="60747" x2="6740" y2="44936"/>
                        <a14:foregroundMark x1="5125" y1="46922" x2="6955" y2="35457"/>
                        <a14:foregroundMark x1="6955" y1="35457" x2="4845" y2="29872"/>
                        <a14:foregroundMark x1="72179" y1="9872" x2="78122" y2="8633"/>
                        <a14:foregroundMark x1="91645" y1="11367" x2="91645" y2="14808"/>
                        <a14:foregroundMark x1="55685" y1="94317" x2="63243" y2="90855"/>
                        <a14:foregroundMark x1="44315" y1="12586" x2="50818" y2="12586"/>
                        <a14:foregroundMark x1="25129" y1="6175" x2="37016" y2="9145"/>
                        <a14:foregroundMark x1="29177" y1="4936" x2="30814" y2="4700"/>
                        <a14:foregroundMark x1="25668" y1="5428" x2="25668" y2="5192"/>
                        <a14:foregroundMark x1="25668" y1="4936" x2="25668" y2="4936"/>
                        <a14:foregroundMark x1="27821" y1="4189" x2="27821" y2="4189"/>
                        <a14:foregroundMark x1="27283" y1="3206" x2="27024" y2="4189"/>
                      </a14:backgroundRemoval>
                    </a14:imgEffect>
                  </a14:imgLayer>
                </a14:imgProps>
              </a:ext>
            </a:extLst>
          </a:blip>
          <a:stretch>
            <a:fillRect/>
          </a:stretch>
        </p:blipFill>
        <p:spPr>
          <a:xfrm>
            <a:off x="4868869" y="3957207"/>
            <a:ext cx="2771967" cy="3035195"/>
          </a:xfrm>
          <a:prstGeom prst="rect">
            <a:avLst/>
          </a:prstGeom>
        </p:spPr>
      </p:pic>
      <p:pic>
        <p:nvPicPr>
          <p:cNvPr id="13" name="Picture 12">
            <a:extLst>
              <a:ext uri="{FF2B5EF4-FFF2-40B4-BE49-F238E27FC236}">
                <a16:creationId xmlns:a16="http://schemas.microsoft.com/office/drawing/2014/main" id="{F6B23B89-A8A8-ABEE-41DA-A338B2194C71}"/>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5156" b="92838" l="9986" r="89894">
                        <a14:foregroundMark x1="40831" y1="9130" x2="50000" y2="8886"/>
                        <a14:foregroundMark x1="45583" y1="7162" x2="51584" y2="6412"/>
                        <a14:foregroundMark x1="69131" y1="6674" x2="68963" y2="5193"/>
                        <a14:foregroundMark x1="36558" y1="92107" x2="45895" y2="86539"/>
                        <a14:foregroundMark x1="54105" y1="91357" x2="55377" y2="92838"/>
                      </a14:backgroundRemoval>
                    </a14:imgEffect>
                  </a14:imgLayer>
                </a14:imgProps>
              </a:ext>
            </a:extLst>
          </a:blip>
          <a:stretch>
            <a:fillRect/>
          </a:stretch>
        </p:blipFill>
        <p:spPr>
          <a:xfrm>
            <a:off x="6630527" y="4296254"/>
            <a:ext cx="2126216" cy="2722332"/>
          </a:xfrm>
          <a:prstGeom prst="rect">
            <a:avLst/>
          </a:prstGeom>
        </p:spPr>
      </p:pic>
      <p:pic>
        <p:nvPicPr>
          <p:cNvPr id="4" name="Picture 3">
            <a:extLst>
              <a:ext uri="{FF2B5EF4-FFF2-40B4-BE49-F238E27FC236}">
                <a16:creationId xmlns:a16="http://schemas.microsoft.com/office/drawing/2014/main" id="{50BD32B2-BA13-E833-2C5F-47BDECB6BE5C}"/>
              </a:ext>
            </a:extLst>
          </p:cNvPr>
          <p:cNvPicPr>
            <a:picLocks noChangeAspect="1"/>
          </p:cNvPicPr>
          <p:nvPr/>
        </p:nvPicPr>
        <p:blipFill>
          <a:blip r:embed="rId10"/>
          <a:stretch>
            <a:fillRect/>
          </a:stretch>
        </p:blipFill>
        <p:spPr>
          <a:xfrm>
            <a:off x="759540" y="397722"/>
            <a:ext cx="4005419" cy="957155"/>
          </a:xfrm>
          <a:prstGeom prst="rect">
            <a:avLst/>
          </a:prstGeom>
        </p:spPr>
      </p:pic>
      <p:pic>
        <p:nvPicPr>
          <p:cNvPr id="5" name="Picture 4">
            <a:extLst>
              <a:ext uri="{FF2B5EF4-FFF2-40B4-BE49-F238E27FC236}">
                <a16:creationId xmlns:a16="http://schemas.microsoft.com/office/drawing/2014/main" id="{8A840275-114C-D749-FED2-4AF551C8F52F}"/>
              </a:ext>
            </a:extLst>
          </p:cNvPr>
          <p:cNvPicPr>
            <a:picLocks noChangeAspect="1"/>
          </p:cNvPicPr>
          <p:nvPr/>
        </p:nvPicPr>
        <p:blipFill>
          <a:blip r:embed="rId11"/>
          <a:stretch>
            <a:fillRect/>
          </a:stretch>
        </p:blipFill>
        <p:spPr>
          <a:xfrm>
            <a:off x="4112883" y="1278139"/>
            <a:ext cx="9071634" cy="2682472"/>
          </a:xfrm>
          <a:prstGeom prst="rect">
            <a:avLst/>
          </a:prstGeom>
        </p:spPr>
      </p:pic>
    </p:spTree>
    <p:extLst>
      <p:ext uri="{BB962C8B-B14F-4D97-AF65-F5344CB8AC3E}">
        <p14:creationId xmlns:p14="http://schemas.microsoft.com/office/powerpoint/2010/main" val="683737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pic>
        <p:nvPicPr>
          <p:cNvPr id="439" name="Google Shape;439;p41"/>
          <p:cNvPicPr preferRelativeResize="0"/>
          <p:nvPr/>
        </p:nvPicPr>
        <p:blipFill>
          <a:blip r:embed="rId3">
            <a:alphaModFix/>
          </a:blip>
          <a:stretch>
            <a:fillRect/>
          </a:stretch>
        </p:blipFill>
        <p:spPr>
          <a:xfrm>
            <a:off x="748831" y="251467"/>
            <a:ext cx="3243171" cy="793533"/>
          </a:xfrm>
          <a:prstGeom prst="rect">
            <a:avLst/>
          </a:prstGeom>
          <a:noFill/>
          <a:ln>
            <a:noFill/>
          </a:ln>
        </p:spPr>
      </p:pic>
      <p:sp>
        <p:nvSpPr>
          <p:cNvPr id="6" name="Rectangle: Rounded Corners 5">
            <a:extLst>
              <a:ext uri="{FF2B5EF4-FFF2-40B4-BE49-F238E27FC236}">
                <a16:creationId xmlns:a16="http://schemas.microsoft.com/office/drawing/2014/main" id="{3613581C-0056-2F89-0453-7D7E553CE227}"/>
              </a:ext>
            </a:extLst>
          </p:cNvPr>
          <p:cNvSpPr/>
          <p:nvPr/>
        </p:nvSpPr>
        <p:spPr>
          <a:xfrm>
            <a:off x="127592" y="694268"/>
            <a:ext cx="11894289" cy="5994201"/>
          </a:xfrm>
          <a:prstGeom prst="roundRect">
            <a:avLst/>
          </a:prstGeom>
          <a:solidFill>
            <a:schemeClr val="accent2">
              <a:alpha val="85882"/>
            </a:schemeClr>
          </a:solidFill>
          <a:ln w="571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11" name="TextBox 10">
            <a:extLst>
              <a:ext uri="{FF2B5EF4-FFF2-40B4-BE49-F238E27FC236}">
                <a16:creationId xmlns:a16="http://schemas.microsoft.com/office/drawing/2014/main" id="{BE7B4AD4-4E04-A3B7-D59A-3A0C638D0636}"/>
              </a:ext>
            </a:extLst>
          </p:cNvPr>
          <p:cNvSpPr txBox="1"/>
          <p:nvPr/>
        </p:nvSpPr>
        <p:spPr>
          <a:xfrm>
            <a:off x="903937" y="252781"/>
            <a:ext cx="10967131" cy="646331"/>
          </a:xfrm>
          <a:prstGeom prst="rect">
            <a:avLst/>
          </a:prstGeom>
          <a:solidFill>
            <a:schemeClr val="bg1"/>
          </a:solidFill>
          <a:ln w="57150"/>
        </p:spPr>
        <p:style>
          <a:lnRef idx="2">
            <a:schemeClr val="accent1"/>
          </a:lnRef>
          <a:fillRef idx="1">
            <a:schemeClr val="lt1"/>
          </a:fillRef>
          <a:effectRef idx="0">
            <a:schemeClr val="accent1"/>
          </a:effectRef>
          <a:fontRef idx="minor">
            <a:schemeClr val="dk1"/>
          </a:fontRef>
        </p:style>
        <p:txBody>
          <a:bodyPr wrap="square" rtlCol="0">
            <a:spAutoFit/>
          </a:bodyPr>
          <a:lstStyle/>
          <a:p>
            <a:pPr algn="ctr" defTabSz="1219170">
              <a:buClr>
                <a:srgbClr val="000000"/>
              </a:buClr>
            </a:pPr>
            <a:r>
              <a:rPr lang="en-US" sz="3600" kern="0" dirty="0">
                <a:solidFill>
                  <a:srgbClr val="5C423B">
                    <a:lumMod val="50000"/>
                  </a:srgbClr>
                </a:solidFill>
                <a:latin typeface="Cambria" panose="02040503050406030204" pitchFamily="18" charset="0"/>
                <a:ea typeface="Cambria" panose="02040503050406030204" pitchFamily="18" charset="0"/>
                <a:sym typeface="Arial"/>
              </a:rPr>
              <a:t>a) </a:t>
            </a:r>
            <a:r>
              <a:rPr lang="en-US" sz="3600" kern="0" dirty="0" err="1">
                <a:solidFill>
                  <a:srgbClr val="5C423B">
                    <a:lumMod val="50000"/>
                  </a:srgbClr>
                </a:solidFill>
                <a:latin typeface="Cambria" panose="02040503050406030204" pitchFamily="18" charset="0"/>
                <a:ea typeface="Cambria" panose="02040503050406030204" pitchFamily="18" charset="0"/>
                <a:sym typeface="Arial"/>
              </a:rPr>
              <a:t>Thực</a:t>
            </a:r>
            <a:r>
              <a:rPr lang="en-US" sz="3600" kern="0" dirty="0">
                <a:solidFill>
                  <a:srgbClr val="5C423B">
                    <a:lumMod val="50000"/>
                  </a:srgbClr>
                </a:solidFill>
                <a:latin typeface="Cambria" panose="02040503050406030204" pitchFamily="18" charset="0"/>
                <a:ea typeface="Cambria" panose="02040503050406030204" pitchFamily="18" charset="0"/>
                <a:sym typeface="Arial"/>
              </a:rPr>
              <a:t> </a:t>
            </a:r>
            <a:r>
              <a:rPr lang="en-US" sz="3600" kern="0" dirty="0" err="1">
                <a:solidFill>
                  <a:srgbClr val="5C423B">
                    <a:lumMod val="50000"/>
                  </a:srgbClr>
                </a:solidFill>
                <a:latin typeface="Cambria" panose="02040503050406030204" pitchFamily="18" charset="0"/>
                <a:ea typeface="Cambria" panose="02040503050406030204" pitchFamily="18" charset="0"/>
                <a:sym typeface="Arial"/>
              </a:rPr>
              <a:t>hiện</a:t>
            </a:r>
            <a:r>
              <a:rPr lang="en-US" sz="3600" kern="0" dirty="0">
                <a:solidFill>
                  <a:srgbClr val="5C423B">
                    <a:lumMod val="50000"/>
                  </a:srgbClr>
                </a:solidFill>
                <a:latin typeface="Cambria" panose="02040503050406030204" pitchFamily="18" charset="0"/>
                <a:ea typeface="Cambria" panose="02040503050406030204" pitchFamily="18" charset="0"/>
                <a:sym typeface="Arial"/>
              </a:rPr>
              <a:t> </a:t>
            </a:r>
            <a:r>
              <a:rPr lang="en-US" sz="3600" kern="0" dirty="0" err="1">
                <a:solidFill>
                  <a:srgbClr val="5C423B">
                    <a:lumMod val="50000"/>
                  </a:srgbClr>
                </a:solidFill>
                <a:latin typeface="Cambria" panose="02040503050406030204" pitchFamily="18" charset="0"/>
                <a:ea typeface="Cambria" panose="02040503050406030204" pitchFamily="18" charset="0"/>
                <a:sym typeface="Arial"/>
              </a:rPr>
              <a:t>các</a:t>
            </a:r>
            <a:r>
              <a:rPr lang="en-US" sz="3600" kern="0" dirty="0">
                <a:solidFill>
                  <a:srgbClr val="5C423B">
                    <a:lumMod val="50000"/>
                  </a:srgbClr>
                </a:solidFill>
                <a:latin typeface="Cambria" panose="02040503050406030204" pitchFamily="18" charset="0"/>
                <a:ea typeface="Cambria" panose="02040503050406030204" pitchFamily="18" charset="0"/>
                <a:sym typeface="Arial"/>
              </a:rPr>
              <a:t> </a:t>
            </a:r>
            <a:r>
              <a:rPr lang="en-US" sz="3600" kern="0" dirty="0" err="1">
                <a:solidFill>
                  <a:srgbClr val="5C423B">
                    <a:lumMod val="50000"/>
                  </a:srgbClr>
                </a:solidFill>
                <a:latin typeface="Cambria" panose="02040503050406030204" pitchFamily="18" charset="0"/>
                <a:ea typeface="Cambria" panose="02040503050406030204" pitchFamily="18" charset="0"/>
                <a:sym typeface="Arial"/>
              </a:rPr>
              <a:t>phép</a:t>
            </a:r>
            <a:r>
              <a:rPr lang="en-US" sz="3600" kern="0" dirty="0">
                <a:solidFill>
                  <a:srgbClr val="5C423B">
                    <a:lumMod val="50000"/>
                  </a:srgbClr>
                </a:solidFill>
                <a:latin typeface="Cambria" panose="02040503050406030204" pitchFamily="18" charset="0"/>
                <a:ea typeface="Cambria" panose="02040503050406030204" pitchFamily="18" charset="0"/>
                <a:sym typeface="Arial"/>
              </a:rPr>
              <a:t> </a:t>
            </a:r>
            <a:r>
              <a:rPr lang="en-US" sz="3600" kern="0" dirty="0" err="1">
                <a:solidFill>
                  <a:srgbClr val="5C423B">
                    <a:lumMod val="50000"/>
                  </a:srgbClr>
                </a:solidFill>
                <a:latin typeface="Cambria" panose="02040503050406030204" pitchFamily="18" charset="0"/>
                <a:ea typeface="Cambria" panose="02040503050406030204" pitchFamily="18" charset="0"/>
                <a:sym typeface="Arial"/>
              </a:rPr>
              <a:t>tính</a:t>
            </a:r>
            <a:r>
              <a:rPr lang="en-US" sz="3600" kern="0" dirty="0">
                <a:solidFill>
                  <a:srgbClr val="5C423B">
                    <a:lumMod val="50000"/>
                  </a:srgbClr>
                </a:solidFill>
                <a:latin typeface="Cambria" panose="02040503050406030204" pitchFamily="18" charset="0"/>
                <a:ea typeface="Cambria" panose="02040503050406030204" pitchFamily="18" charset="0"/>
                <a:sym typeface="Arial"/>
              </a:rPr>
              <a:t> </a:t>
            </a:r>
            <a:r>
              <a:rPr lang="en-US" sz="3600" kern="0" dirty="0" err="1">
                <a:solidFill>
                  <a:srgbClr val="5C423B">
                    <a:lumMod val="50000"/>
                  </a:srgbClr>
                </a:solidFill>
                <a:latin typeface="Cambria" panose="02040503050406030204" pitchFamily="18" charset="0"/>
                <a:ea typeface="Cambria" panose="02040503050406030204" pitchFamily="18" charset="0"/>
                <a:sym typeface="Arial"/>
              </a:rPr>
              <a:t>sau</a:t>
            </a:r>
            <a:r>
              <a:rPr lang="en-US" sz="3600" kern="0" dirty="0">
                <a:solidFill>
                  <a:srgbClr val="5C423B">
                    <a:lumMod val="50000"/>
                  </a:srgbClr>
                </a:solidFill>
                <a:latin typeface="Cambria" panose="02040503050406030204" pitchFamily="18" charset="0"/>
                <a:ea typeface="Cambria" panose="02040503050406030204" pitchFamily="18" charset="0"/>
                <a:sym typeface="Arial"/>
              </a:rPr>
              <a:t> </a:t>
            </a:r>
            <a:r>
              <a:rPr lang="en-US" sz="3600" kern="0" dirty="0" err="1">
                <a:solidFill>
                  <a:srgbClr val="5C423B">
                    <a:lumMod val="50000"/>
                  </a:srgbClr>
                </a:solidFill>
                <a:latin typeface="Cambria" panose="02040503050406030204" pitchFamily="18" charset="0"/>
                <a:ea typeface="Cambria" panose="02040503050406030204" pitchFamily="18" charset="0"/>
                <a:sym typeface="Arial"/>
              </a:rPr>
              <a:t>rồi</a:t>
            </a:r>
            <a:r>
              <a:rPr lang="en-US" sz="3600" kern="0" dirty="0">
                <a:solidFill>
                  <a:srgbClr val="5C423B">
                    <a:lumMod val="50000"/>
                  </a:srgbClr>
                </a:solidFill>
                <a:latin typeface="Cambria" panose="02040503050406030204" pitchFamily="18" charset="0"/>
                <a:ea typeface="Cambria" panose="02040503050406030204" pitchFamily="18" charset="0"/>
                <a:sym typeface="Arial"/>
              </a:rPr>
              <a:t> </a:t>
            </a:r>
            <a:r>
              <a:rPr lang="en-US" sz="3600" kern="0" dirty="0" err="1">
                <a:solidFill>
                  <a:srgbClr val="5C423B">
                    <a:lumMod val="50000"/>
                  </a:srgbClr>
                </a:solidFill>
                <a:latin typeface="Cambria" panose="02040503050406030204" pitchFamily="18" charset="0"/>
                <a:ea typeface="Cambria" panose="02040503050406030204" pitchFamily="18" charset="0"/>
                <a:sym typeface="Arial"/>
              </a:rPr>
              <a:t>nêu</a:t>
            </a:r>
            <a:r>
              <a:rPr lang="en-US" sz="3600" kern="0" dirty="0">
                <a:solidFill>
                  <a:srgbClr val="5C423B">
                    <a:lumMod val="50000"/>
                  </a:srgbClr>
                </a:solidFill>
                <a:latin typeface="Cambria" panose="02040503050406030204" pitchFamily="18" charset="0"/>
                <a:ea typeface="Cambria" panose="02040503050406030204" pitchFamily="18" charset="0"/>
                <a:sym typeface="Arial"/>
              </a:rPr>
              <a:t> </a:t>
            </a:r>
            <a:r>
              <a:rPr lang="en-US" sz="3600" kern="0" dirty="0" err="1">
                <a:solidFill>
                  <a:srgbClr val="5C423B">
                    <a:lumMod val="50000"/>
                  </a:srgbClr>
                </a:solidFill>
                <a:latin typeface="Cambria" panose="02040503050406030204" pitchFamily="18" charset="0"/>
                <a:ea typeface="Cambria" panose="02040503050406030204" pitchFamily="18" charset="0"/>
                <a:sym typeface="Arial"/>
              </a:rPr>
              <a:t>nhận</a:t>
            </a:r>
            <a:r>
              <a:rPr lang="en-US" sz="3600" kern="0" dirty="0">
                <a:solidFill>
                  <a:srgbClr val="5C423B">
                    <a:lumMod val="50000"/>
                  </a:srgbClr>
                </a:solidFill>
                <a:latin typeface="Cambria" panose="02040503050406030204" pitchFamily="18" charset="0"/>
                <a:ea typeface="Cambria" panose="02040503050406030204" pitchFamily="18" charset="0"/>
                <a:sym typeface="Arial"/>
              </a:rPr>
              <a:t> </a:t>
            </a:r>
            <a:r>
              <a:rPr lang="en-US" sz="3600" kern="0" dirty="0" err="1">
                <a:solidFill>
                  <a:srgbClr val="5C423B">
                    <a:lumMod val="50000"/>
                  </a:srgbClr>
                </a:solidFill>
                <a:latin typeface="Cambria" panose="02040503050406030204" pitchFamily="18" charset="0"/>
                <a:ea typeface="Cambria" panose="02040503050406030204" pitchFamily="18" charset="0"/>
                <a:sym typeface="Arial"/>
              </a:rPr>
              <a:t>xét</a:t>
            </a:r>
            <a:endParaRPr lang="en-US" sz="3600" kern="0" dirty="0">
              <a:solidFill>
                <a:srgbClr val="5C423B">
                  <a:lumMod val="50000"/>
                </a:srgbClr>
              </a:solidFill>
              <a:latin typeface="Cambria" panose="02040503050406030204" pitchFamily="18" charset="0"/>
              <a:ea typeface="Cambria" panose="02040503050406030204" pitchFamily="18" charset="0"/>
              <a:sym typeface="Arial"/>
            </a:endParaRPr>
          </a:p>
        </p:txBody>
      </p:sp>
      <p:grpSp>
        <p:nvGrpSpPr>
          <p:cNvPr id="9" name="Group 8">
            <a:extLst>
              <a:ext uri="{FF2B5EF4-FFF2-40B4-BE49-F238E27FC236}">
                <a16:creationId xmlns:a16="http://schemas.microsoft.com/office/drawing/2014/main" id="{EB2EDFB4-D4B5-B0E6-D5F8-47FEA81E6E19}"/>
              </a:ext>
            </a:extLst>
          </p:cNvPr>
          <p:cNvGrpSpPr/>
          <p:nvPr/>
        </p:nvGrpSpPr>
        <p:grpSpPr>
          <a:xfrm>
            <a:off x="117129" y="117562"/>
            <a:ext cx="927159" cy="968063"/>
            <a:chOff x="1924492" y="262508"/>
            <a:chExt cx="695369" cy="726047"/>
          </a:xfrm>
        </p:grpSpPr>
        <p:sp>
          <p:nvSpPr>
            <p:cNvPr id="8" name="Oval 7">
              <a:extLst>
                <a:ext uri="{FF2B5EF4-FFF2-40B4-BE49-F238E27FC236}">
                  <a16:creationId xmlns:a16="http://schemas.microsoft.com/office/drawing/2014/main" id="{8579CEC6-8FDC-5D59-2FF8-D89C74F51344}"/>
                </a:ext>
              </a:extLst>
            </p:cNvPr>
            <p:cNvSpPr/>
            <p:nvPr/>
          </p:nvSpPr>
          <p:spPr>
            <a:xfrm>
              <a:off x="1924492" y="293186"/>
              <a:ext cx="695369" cy="695369"/>
            </a:xfrm>
            <a:prstGeom prst="ellipse">
              <a:avLst/>
            </a:prstGeom>
            <a:solidFill>
              <a:srgbClr val="A239A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2400" kern="0">
                <a:solidFill>
                  <a:srgbClr val="FFFFFF"/>
                </a:solidFill>
                <a:latin typeface="Arial"/>
                <a:sym typeface="Arial"/>
              </a:endParaRPr>
            </a:p>
          </p:txBody>
        </p:sp>
        <p:sp>
          <p:nvSpPr>
            <p:cNvPr id="7" name="TextBox 6">
              <a:extLst>
                <a:ext uri="{FF2B5EF4-FFF2-40B4-BE49-F238E27FC236}">
                  <a16:creationId xmlns:a16="http://schemas.microsoft.com/office/drawing/2014/main" id="{E89F721C-5CBA-434D-2DA9-7E8D4E45C4CA}"/>
                </a:ext>
              </a:extLst>
            </p:cNvPr>
            <p:cNvSpPr txBox="1"/>
            <p:nvPr/>
          </p:nvSpPr>
          <p:spPr>
            <a:xfrm>
              <a:off x="2071650" y="262508"/>
              <a:ext cx="315987" cy="684755"/>
            </a:xfrm>
            <a:prstGeom prst="rect">
              <a:avLst/>
            </a:prstGeom>
            <a:noFill/>
          </p:spPr>
          <p:txBody>
            <a:bodyPr wrap="square" rtlCol="0">
              <a:spAutoFit/>
            </a:bodyPr>
            <a:lstStyle/>
            <a:p>
              <a:pPr defTabSz="1219170">
                <a:buClr>
                  <a:srgbClr val="000000"/>
                </a:buClr>
              </a:pPr>
              <a:r>
                <a:rPr lang="en-US" sz="5333" kern="0" dirty="0">
                  <a:solidFill>
                    <a:srgbClr val="FFFFFF"/>
                  </a:solidFill>
                  <a:latin typeface="#9Slide07 SVNZiclets" panose="02000603000000000000" pitchFamily="2" charset="0"/>
                  <a:cs typeface="Arial"/>
                  <a:sym typeface="Arial"/>
                </a:rPr>
                <a:t>4</a:t>
              </a:r>
            </a:p>
          </p:txBody>
        </p:sp>
      </p:grpSp>
      <p:pic>
        <p:nvPicPr>
          <p:cNvPr id="3" name="Picture 2">
            <a:extLst>
              <a:ext uri="{FF2B5EF4-FFF2-40B4-BE49-F238E27FC236}">
                <a16:creationId xmlns:a16="http://schemas.microsoft.com/office/drawing/2014/main" id="{3E3C70BD-D7CE-AB4A-88CF-5A9519E2A141}"/>
              </a:ext>
            </a:extLst>
          </p:cNvPr>
          <p:cNvPicPr>
            <a:picLocks noChangeAspect="1"/>
          </p:cNvPicPr>
          <p:nvPr/>
        </p:nvPicPr>
        <p:blipFill>
          <a:blip r:embed="rId4"/>
          <a:stretch>
            <a:fillRect/>
          </a:stretch>
        </p:blipFill>
        <p:spPr>
          <a:xfrm>
            <a:off x="336884" y="1802791"/>
            <a:ext cx="11595334" cy="2493133"/>
          </a:xfrm>
          <a:prstGeom prst="rect">
            <a:avLst/>
          </a:prstGeom>
        </p:spPr>
      </p:pic>
    </p:spTree>
    <p:extLst>
      <p:ext uri="{BB962C8B-B14F-4D97-AF65-F5344CB8AC3E}">
        <p14:creationId xmlns:p14="http://schemas.microsoft.com/office/powerpoint/2010/main" val="3671378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arn(inVertical)">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pic>
        <p:nvPicPr>
          <p:cNvPr id="439" name="Google Shape;439;p41"/>
          <p:cNvPicPr preferRelativeResize="0"/>
          <p:nvPr/>
        </p:nvPicPr>
        <p:blipFill>
          <a:blip r:embed="rId3">
            <a:alphaModFix/>
          </a:blip>
          <a:stretch>
            <a:fillRect/>
          </a:stretch>
        </p:blipFill>
        <p:spPr>
          <a:xfrm>
            <a:off x="748831" y="251467"/>
            <a:ext cx="3243171" cy="793533"/>
          </a:xfrm>
          <a:prstGeom prst="rect">
            <a:avLst/>
          </a:prstGeom>
          <a:noFill/>
          <a:ln>
            <a:noFill/>
          </a:ln>
        </p:spPr>
      </p:pic>
      <p:sp>
        <p:nvSpPr>
          <p:cNvPr id="6" name="Rectangle: Rounded Corners 5">
            <a:extLst>
              <a:ext uri="{FF2B5EF4-FFF2-40B4-BE49-F238E27FC236}">
                <a16:creationId xmlns:a16="http://schemas.microsoft.com/office/drawing/2014/main" id="{3613581C-0056-2F89-0453-7D7E553CE227}"/>
              </a:ext>
            </a:extLst>
          </p:cNvPr>
          <p:cNvSpPr/>
          <p:nvPr/>
        </p:nvSpPr>
        <p:spPr>
          <a:xfrm>
            <a:off x="127592" y="694268"/>
            <a:ext cx="11894289" cy="5994201"/>
          </a:xfrm>
          <a:prstGeom prst="roundRect">
            <a:avLst/>
          </a:prstGeom>
          <a:solidFill>
            <a:schemeClr val="accent2">
              <a:alpha val="85882"/>
            </a:schemeClr>
          </a:solidFill>
          <a:ln w="571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1" name="TextBox 10">
            <a:extLst>
              <a:ext uri="{FF2B5EF4-FFF2-40B4-BE49-F238E27FC236}">
                <a16:creationId xmlns:a16="http://schemas.microsoft.com/office/drawing/2014/main" id="{BE7B4AD4-4E04-A3B7-D59A-3A0C638D0636}"/>
              </a:ext>
            </a:extLst>
          </p:cNvPr>
          <p:cNvSpPr txBox="1"/>
          <p:nvPr/>
        </p:nvSpPr>
        <p:spPr>
          <a:xfrm>
            <a:off x="903937" y="252781"/>
            <a:ext cx="10967131" cy="646331"/>
          </a:xfrm>
          <a:prstGeom prst="rect">
            <a:avLst/>
          </a:prstGeom>
          <a:solidFill>
            <a:schemeClr val="bg1"/>
          </a:solidFill>
          <a:ln w="57150"/>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600" b="0" i="0" u="none" strike="noStrike" kern="0" cap="none" spc="0" normalizeH="0" baseline="0" noProof="0" dirty="0">
                <a:ln>
                  <a:noFill/>
                </a:ln>
                <a:solidFill>
                  <a:srgbClr val="5C423B">
                    <a:lumMod val="50000"/>
                  </a:srgbClr>
                </a:solidFill>
                <a:effectLst/>
                <a:uLnTx/>
                <a:uFillTx/>
                <a:latin typeface="Cambria" panose="02040503050406030204" pitchFamily="18" charset="0"/>
                <a:ea typeface="Cambria" panose="02040503050406030204" pitchFamily="18" charset="0"/>
                <a:cs typeface="+mn-cs"/>
                <a:sym typeface="Arial"/>
              </a:rPr>
              <a:t>a) </a:t>
            </a:r>
            <a:r>
              <a:rPr kumimoji="0" lang="en-US" sz="3600" b="0" i="0" u="none" strike="noStrike" kern="0" cap="none" spc="0" normalizeH="0" baseline="0" noProof="0" dirty="0" err="1">
                <a:ln>
                  <a:noFill/>
                </a:ln>
                <a:solidFill>
                  <a:srgbClr val="5C423B">
                    <a:lumMod val="50000"/>
                  </a:srgbClr>
                </a:solidFill>
                <a:effectLst/>
                <a:uLnTx/>
                <a:uFillTx/>
                <a:latin typeface="Cambria" panose="02040503050406030204" pitchFamily="18" charset="0"/>
                <a:ea typeface="Cambria" panose="02040503050406030204" pitchFamily="18" charset="0"/>
                <a:cs typeface="+mn-cs"/>
                <a:sym typeface="Arial"/>
              </a:rPr>
              <a:t>Thực</a:t>
            </a:r>
            <a:r>
              <a:rPr kumimoji="0" lang="en-US" sz="3600" b="0" i="0" u="none" strike="noStrike" kern="0" cap="none" spc="0" normalizeH="0" baseline="0" noProof="0" dirty="0">
                <a:ln>
                  <a:noFill/>
                </a:ln>
                <a:solidFill>
                  <a:srgbClr val="5C423B">
                    <a:lumMod val="50000"/>
                  </a:srgbClr>
                </a:solidFill>
                <a:effectLst/>
                <a:uLnTx/>
                <a:uFillTx/>
                <a:latin typeface="Cambria" panose="02040503050406030204" pitchFamily="18" charset="0"/>
                <a:ea typeface="Cambria" panose="02040503050406030204" pitchFamily="18" charset="0"/>
                <a:cs typeface="+mn-cs"/>
                <a:sym typeface="Arial"/>
              </a:rPr>
              <a:t> </a:t>
            </a:r>
            <a:r>
              <a:rPr kumimoji="0" lang="en-US" sz="3600" b="0" i="0" u="none" strike="noStrike" kern="0" cap="none" spc="0" normalizeH="0" baseline="0" noProof="0" dirty="0" err="1">
                <a:ln>
                  <a:noFill/>
                </a:ln>
                <a:solidFill>
                  <a:srgbClr val="5C423B">
                    <a:lumMod val="50000"/>
                  </a:srgbClr>
                </a:solidFill>
                <a:effectLst/>
                <a:uLnTx/>
                <a:uFillTx/>
                <a:latin typeface="Cambria" panose="02040503050406030204" pitchFamily="18" charset="0"/>
                <a:ea typeface="Cambria" panose="02040503050406030204" pitchFamily="18" charset="0"/>
                <a:cs typeface="+mn-cs"/>
                <a:sym typeface="Arial"/>
              </a:rPr>
              <a:t>hiện</a:t>
            </a:r>
            <a:r>
              <a:rPr kumimoji="0" lang="en-US" sz="3600" b="0" i="0" u="none" strike="noStrike" kern="0" cap="none" spc="0" normalizeH="0" baseline="0" noProof="0" dirty="0">
                <a:ln>
                  <a:noFill/>
                </a:ln>
                <a:solidFill>
                  <a:srgbClr val="5C423B">
                    <a:lumMod val="50000"/>
                  </a:srgbClr>
                </a:solidFill>
                <a:effectLst/>
                <a:uLnTx/>
                <a:uFillTx/>
                <a:latin typeface="Cambria" panose="02040503050406030204" pitchFamily="18" charset="0"/>
                <a:ea typeface="Cambria" panose="02040503050406030204" pitchFamily="18" charset="0"/>
                <a:cs typeface="+mn-cs"/>
                <a:sym typeface="Arial"/>
              </a:rPr>
              <a:t> </a:t>
            </a:r>
            <a:r>
              <a:rPr kumimoji="0" lang="en-US" sz="3600" b="0" i="0" u="none" strike="noStrike" kern="0" cap="none" spc="0" normalizeH="0" baseline="0" noProof="0" dirty="0" err="1">
                <a:ln>
                  <a:noFill/>
                </a:ln>
                <a:solidFill>
                  <a:srgbClr val="5C423B">
                    <a:lumMod val="50000"/>
                  </a:srgbClr>
                </a:solidFill>
                <a:effectLst/>
                <a:uLnTx/>
                <a:uFillTx/>
                <a:latin typeface="Cambria" panose="02040503050406030204" pitchFamily="18" charset="0"/>
                <a:ea typeface="Cambria" panose="02040503050406030204" pitchFamily="18" charset="0"/>
                <a:cs typeface="+mn-cs"/>
                <a:sym typeface="Arial"/>
              </a:rPr>
              <a:t>các</a:t>
            </a:r>
            <a:r>
              <a:rPr kumimoji="0" lang="en-US" sz="3600" b="0" i="0" u="none" strike="noStrike" kern="0" cap="none" spc="0" normalizeH="0" baseline="0" noProof="0" dirty="0">
                <a:ln>
                  <a:noFill/>
                </a:ln>
                <a:solidFill>
                  <a:srgbClr val="5C423B">
                    <a:lumMod val="50000"/>
                  </a:srgbClr>
                </a:solidFill>
                <a:effectLst/>
                <a:uLnTx/>
                <a:uFillTx/>
                <a:latin typeface="Cambria" panose="02040503050406030204" pitchFamily="18" charset="0"/>
                <a:ea typeface="Cambria" panose="02040503050406030204" pitchFamily="18" charset="0"/>
                <a:cs typeface="+mn-cs"/>
                <a:sym typeface="Arial"/>
              </a:rPr>
              <a:t> </a:t>
            </a:r>
            <a:r>
              <a:rPr kumimoji="0" lang="en-US" sz="3600" b="0" i="0" u="none" strike="noStrike" kern="0" cap="none" spc="0" normalizeH="0" baseline="0" noProof="0" dirty="0" err="1">
                <a:ln>
                  <a:noFill/>
                </a:ln>
                <a:solidFill>
                  <a:srgbClr val="5C423B">
                    <a:lumMod val="50000"/>
                  </a:srgbClr>
                </a:solidFill>
                <a:effectLst/>
                <a:uLnTx/>
                <a:uFillTx/>
                <a:latin typeface="Cambria" panose="02040503050406030204" pitchFamily="18" charset="0"/>
                <a:ea typeface="Cambria" panose="02040503050406030204" pitchFamily="18" charset="0"/>
                <a:cs typeface="+mn-cs"/>
                <a:sym typeface="Arial"/>
              </a:rPr>
              <a:t>phép</a:t>
            </a:r>
            <a:r>
              <a:rPr kumimoji="0" lang="en-US" sz="3600" b="0" i="0" u="none" strike="noStrike" kern="0" cap="none" spc="0" normalizeH="0" baseline="0" noProof="0" dirty="0">
                <a:ln>
                  <a:noFill/>
                </a:ln>
                <a:solidFill>
                  <a:srgbClr val="5C423B">
                    <a:lumMod val="50000"/>
                  </a:srgbClr>
                </a:solidFill>
                <a:effectLst/>
                <a:uLnTx/>
                <a:uFillTx/>
                <a:latin typeface="Cambria" panose="02040503050406030204" pitchFamily="18" charset="0"/>
                <a:ea typeface="Cambria" panose="02040503050406030204" pitchFamily="18" charset="0"/>
                <a:cs typeface="+mn-cs"/>
                <a:sym typeface="Arial"/>
              </a:rPr>
              <a:t> </a:t>
            </a:r>
            <a:r>
              <a:rPr kumimoji="0" lang="en-US" sz="3600" b="0" i="0" u="none" strike="noStrike" kern="0" cap="none" spc="0" normalizeH="0" baseline="0" noProof="0" dirty="0" err="1">
                <a:ln>
                  <a:noFill/>
                </a:ln>
                <a:solidFill>
                  <a:srgbClr val="5C423B">
                    <a:lumMod val="50000"/>
                  </a:srgbClr>
                </a:solidFill>
                <a:effectLst/>
                <a:uLnTx/>
                <a:uFillTx/>
                <a:latin typeface="Cambria" panose="02040503050406030204" pitchFamily="18" charset="0"/>
                <a:ea typeface="Cambria" panose="02040503050406030204" pitchFamily="18" charset="0"/>
                <a:cs typeface="+mn-cs"/>
                <a:sym typeface="Arial"/>
              </a:rPr>
              <a:t>tính</a:t>
            </a:r>
            <a:r>
              <a:rPr kumimoji="0" lang="en-US" sz="3600" b="0" i="0" u="none" strike="noStrike" kern="0" cap="none" spc="0" normalizeH="0" baseline="0" noProof="0" dirty="0">
                <a:ln>
                  <a:noFill/>
                </a:ln>
                <a:solidFill>
                  <a:srgbClr val="5C423B">
                    <a:lumMod val="50000"/>
                  </a:srgbClr>
                </a:solidFill>
                <a:effectLst/>
                <a:uLnTx/>
                <a:uFillTx/>
                <a:latin typeface="Cambria" panose="02040503050406030204" pitchFamily="18" charset="0"/>
                <a:ea typeface="Cambria" panose="02040503050406030204" pitchFamily="18" charset="0"/>
                <a:cs typeface="+mn-cs"/>
                <a:sym typeface="Arial"/>
              </a:rPr>
              <a:t> </a:t>
            </a:r>
            <a:r>
              <a:rPr kumimoji="0" lang="en-US" sz="3600" b="0" i="0" u="none" strike="noStrike" kern="0" cap="none" spc="0" normalizeH="0" baseline="0" noProof="0" dirty="0" err="1">
                <a:ln>
                  <a:noFill/>
                </a:ln>
                <a:solidFill>
                  <a:srgbClr val="5C423B">
                    <a:lumMod val="50000"/>
                  </a:srgbClr>
                </a:solidFill>
                <a:effectLst/>
                <a:uLnTx/>
                <a:uFillTx/>
                <a:latin typeface="Cambria" panose="02040503050406030204" pitchFamily="18" charset="0"/>
                <a:ea typeface="Cambria" panose="02040503050406030204" pitchFamily="18" charset="0"/>
                <a:cs typeface="+mn-cs"/>
                <a:sym typeface="Arial"/>
              </a:rPr>
              <a:t>sau</a:t>
            </a:r>
            <a:r>
              <a:rPr kumimoji="0" lang="en-US" sz="3600" b="0" i="0" u="none" strike="noStrike" kern="0" cap="none" spc="0" normalizeH="0" baseline="0" noProof="0" dirty="0">
                <a:ln>
                  <a:noFill/>
                </a:ln>
                <a:solidFill>
                  <a:srgbClr val="5C423B">
                    <a:lumMod val="50000"/>
                  </a:srgbClr>
                </a:solidFill>
                <a:effectLst/>
                <a:uLnTx/>
                <a:uFillTx/>
                <a:latin typeface="Cambria" panose="02040503050406030204" pitchFamily="18" charset="0"/>
                <a:ea typeface="Cambria" panose="02040503050406030204" pitchFamily="18" charset="0"/>
                <a:cs typeface="+mn-cs"/>
                <a:sym typeface="Arial"/>
              </a:rPr>
              <a:t> </a:t>
            </a:r>
            <a:r>
              <a:rPr kumimoji="0" lang="en-US" sz="3600" b="0" i="0" u="none" strike="noStrike" kern="0" cap="none" spc="0" normalizeH="0" baseline="0" noProof="0" dirty="0" err="1">
                <a:ln>
                  <a:noFill/>
                </a:ln>
                <a:solidFill>
                  <a:srgbClr val="5C423B">
                    <a:lumMod val="50000"/>
                  </a:srgbClr>
                </a:solidFill>
                <a:effectLst/>
                <a:uLnTx/>
                <a:uFillTx/>
                <a:latin typeface="Cambria" panose="02040503050406030204" pitchFamily="18" charset="0"/>
                <a:ea typeface="Cambria" panose="02040503050406030204" pitchFamily="18" charset="0"/>
                <a:cs typeface="+mn-cs"/>
                <a:sym typeface="Arial"/>
              </a:rPr>
              <a:t>rồi</a:t>
            </a:r>
            <a:r>
              <a:rPr kumimoji="0" lang="en-US" sz="3600" b="0" i="0" u="none" strike="noStrike" kern="0" cap="none" spc="0" normalizeH="0" baseline="0" noProof="0" dirty="0">
                <a:ln>
                  <a:noFill/>
                </a:ln>
                <a:solidFill>
                  <a:srgbClr val="5C423B">
                    <a:lumMod val="50000"/>
                  </a:srgbClr>
                </a:solidFill>
                <a:effectLst/>
                <a:uLnTx/>
                <a:uFillTx/>
                <a:latin typeface="Cambria" panose="02040503050406030204" pitchFamily="18" charset="0"/>
                <a:ea typeface="Cambria" panose="02040503050406030204" pitchFamily="18" charset="0"/>
                <a:cs typeface="+mn-cs"/>
                <a:sym typeface="Arial"/>
              </a:rPr>
              <a:t> </a:t>
            </a:r>
            <a:r>
              <a:rPr kumimoji="0" lang="en-US" sz="3600" b="0" i="0" u="none" strike="noStrike" kern="0" cap="none" spc="0" normalizeH="0" baseline="0" noProof="0" dirty="0" err="1">
                <a:ln>
                  <a:noFill/>
                </a:ln>
                <a:solidFill>
                  <a:srgbClr val="5C423B">
                    <a:lumMod val="50000"/>
                  </a:srgbClr>
                </a:solidFill>
                <a:effectLst/>
                <a:uLnTx/>
                <a:uFillTx/>
                <a:latin typeface="Cambria" panose="02040503050406030204" pitchFamily="18" charset="0"/>
                <a:ea typeface="Cambria" panose="02040503050406030204" pitchFamily="18" charset="0"/>
                <a:cs typeface="+mn-cs"/>
                <a:sym typeface="Arial"/>
              </a:rPr>
              <a:t>nêu</a:t>
            </a:r>
            <a:r>
              <a:rPr kumimoji="0" lang="en-US" sz="3600" b="0" i="0" u="none" strike="noStrike" kern="0" cap="none" spc="0" normalizeH="0" baseline="0" noProof="0" dirty="0">
                <a:ln>
                  <a:noFill/>
                </a:ln>
                <a:solidFill>
                  <a:srgbClr val="5C423B">
                    <a:lumMod val="50000"/>
                  </a:srgbClr>
                </a:solidFill>
                <a:effectLst/>
                <a:uLnTx/>
                <a:uFillTx/>
                <a:latin typeface="Cambria" panose="02040503050406030204" pitchFamily="18" charset="0"/>
                <a:ea typeface="Cambria" panose="02040503050406030204" pitchFamily="18" charset="0"/>
                <a:cs typeface="+mn-cs"/>
                <a:sym typeface="Arial"/>
              </a:rPr>
              <a:t> </a:t>
            </a:r>
            <a:r>
              <a:rPr kumimoji="0" lang="en-US" sz="3600" b="0" i="0" u="none" strike="noStrike" kern="0" cap="none" spc="0" normalizeH="0" baseline="0" noProof="0" dirty="0" err="1">
                <a:ln>
                  <a:noFill/>
                </a:ln>
                <a:solidFill>
                  <a:srgbClr val="5C423B">
                    <a:lumMod val="50000"/>
                  </a:srgbClr>
                </a:solidFill>
                <a:effectLst/>
                <a:uLnTx/>
                <a:uFillTx/>
                <a:latin typeface="Cambria" panose="02040503050406030204" pitchFamily="18" charset="0"/>
                <a:ea typeface="Cambria" panose="02040503050406030204" pitchFamily="18" charset="0"/>
                <a:cs typeface="+mn-cs"/>
                <a:sym typeface="Arial"/>
              </a:rPr>
              <a:t>nhận</a:t>
            </a:r>
            <a:r>
              <a:rPr kumimoji="0" lang="en-US" sz="3600" b="0" i="0" u="none" strike="noStrike" kern="0" cap="none" spc="0" normalizeH="0" baseline="0" noProof="0" dirty="0">
                <a:ln>
                  <a:noFill/>
                </a:ln>
                <a:solidFill>
                  <a:srgbClr val="5C423B">
                    <a:lumMod val="50000"/>
                  </a:srgbClr>
                </a:solidFill>
                <a:effectLst/>
                <a:uLnTx/>
                <a:uFillTx/>
                <a:latin typeface="Cambria" panose="02040503050406030204" pitchFamily="18" charset="0"/>
                <a:ea typeface="Cambria" panose="02040503050406030204" pitchFamily="18" charset="0"/>
                <a:cs typeface="+mn-cs"/>
                <a:sym typeface="Arial"/>
              </a:rPr>
              <a:t> </a:t>
            </a:r>
            <a:r>
              <a:rPr kumimoji="0" lang="en-US" sz="3600" b="0" i="0" u="none" strike="noStrike" kern="0" cap="none" spc="0" normalizeH="0" baseline="0" noProof="0" dirty="0" err="1">
                <a:ln>
                  <a:noFill/>
                </a:ln>
                <a:solidFill>
                  <a:srgbClr val="5C423B">
                    <a:lumMod val="50000"/>
                  </a:srgbClr>
                </a:solidFill>
                <a:effectLst/>
                <a:uLnTx/>
                <a:uFillTx/>
                <a:latin typeface="Cambria" panose="02040503050406030204" pitchFamily="18" charset="0"/>
                <a:ea typeface="Cambria" panose="02040503050406030204" pitchFamily="18" charset="0"/>
                <a:cs typeface="+mn-cs"/>
                <a:sym typeface="Arial"/>
              </a:rPr>
              <a:t>xét</a:t>
            </a:r>
            <a:endParaRPr kumimoji="0" lang="en-US" sz="3600" b="0" i="0" u="none" strike="noStrike" kern="0" cap="none" spc="0" normalizeH="0" baseline="0" noProof="0" dirty="0">
              <a:ln>
                <a:noFill/>
              </a:ln>
              <a:solidFill>
                <a:srgbClr val="5C423B">
                  <a:lumMod val="50000"/>
                </a:srgbClr>
              </a:solidFill>
              <a:effectLst/>
              <a:uLnTx/>
              <a:uFillTx/>
              <a:latin typeface="Cambria" panose="02040503050406030204" pitchFamily="18" charset="0"/>
              <a:ea typeface="Cambria" panose="02040503050406030204" pitchFamily="18" charset="0"/>
              <a:cs typeface="+mn-cs"/>
              <a:sym typeface="Arial"/>
            </a:endParaRPr>
          </a:p>
        </p:txBody>
      </p:sp>
      <p:grpSp>
        <p:nvGrpSpPr>
          <p:cNvPr id="9" name="Group 8">
            <a:extLst>
              <a:ext uri="{FF2B5EF4-FFF2-40B4-BE49-F238E27FC236}">
                <a16:creationId xmlns:a16="http://schemas.microsoft.com/office/drawing/2014/main" id="{EB2EDFB4-D4B5-B0E6-D5F8-47FEA81E6E19}"/>
              </a:ext>
            </a:extLst>
          </p:cNvPr>
          <p:cNvGrpSpPr/>
          <p:nvPr/>
        </p:nvGrpSpPr>
        <p:grpSpPr>
          <a:xfrm>
            <a:off x="117129" y="117562"/>
            <a:ext cx="927159" cy="968063"/>
            <a:chOff x="1924492" y="262508"/>
            <a:chExt cx="695369" cy="726047"/>
          </a:xfrm>
        </p:grpSpPr>
        <p:sp>
          <p:nvSpPr>
            <p:cNvPr id="8" name="Oval 7">
              <a:extLst>
                <a:ext uri="{FF2B5EF4-FFF2-40B4-BE49-F238E27FC236}">
                  <a16:creationId xmlns:a16="http://schemas.microsoft.com/office/drawing/2014/main" id="{8579CEC6-8FDC-5D59-2FF8-D89C74F51344}"/>
                </a:ext>
              </a:extLst>
            </p:cNvPr>
            <p:cNvSpPr/>
            <p:nvPr/>
          </p:nvSpPr>
          <p:spPr>
            <a:xfrm>
              <a:off x="1924492" y="293186"/>
              <a:ext cx="695369" cy="695369"/>
            </a:xfrm>
            <a:prstGeom prst="ellipse">
              <a:avLst/>
            </a:prstGeom>
            <a:solidFill>
              <a:srgbClr val="A239A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 name="TextBox 6">
              <a:extLst>
                <a:ext uri="{FF2B5EF4-FFF2-40B4-BE49-F238E27FC236}">
                  <a16:creationId xmlns:a16="http://schemas.microsoft.com/office/drawing/2014/main" id="{E89F721C-5CBA-434D-2DA9-7E8D4E45C4CA}"/>
                </a:ext>
              </a:extLst>
            </p:cNvPr>
            <p:cNvSpPr txBox="1"/>
            <p:nvPr/>
          </p:nvSpPr>
          <p:spPr>
            <a:xfrm>
              <a:off x="2071650" y="262508"/>
              <a:ext cx="315987" cy="68475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5333" b="0" i="0" u="none" strike="noStrike" kern="0" cap="none" spc="0" normalizeH="0" baseline="0" noProof="0" dirty="0">
                  <a:ln>
                    <a:noFill/>
                  </a:ln>
                  <a:solidFill>
                    <a:srgbClr val="FFFFFF"/>
                  </a:solidFill>
                  <a:effectLst/>
                  <a:uLnTx/>
                  <a:uFillTx/>
                  <a:latin typeface="#9Slide07 SVNZiclets" panose="02000603000000000000" pitchFamily="2" charset="0"/>
                  <a:ea typeface="+mn-ea"/>
                  <a:cs typeface="Arial"/>
                  <a:sym typeface="Arial"/>
                </a:rPr>
                <a:t>4</a:t>
              </a:r>
            </a:p>
          </p:txBody>
        </p:sp>
      </p:grpSp>
      <p:sp>
        <p:nvSpPr>
          <p:cNvPr id="12" name="TextBox 11">
            <a:extLst>
              <a:ext uri="{FF2B5EF4-FFF2-40B4-BE49-F238E27FC236}">
                <a16:creationId xmlns:a16="http://schemas.microsoft.com/office/drawing/2014/main" id="{50FABC37-A060-B31C-31FD-9FE731B547A8}"/>
              </a:ext>
            </a:extLst>
          </p:cNvPr>
          <p:cNvSpPr txBox="1"/>
          <p:nvPr/>
        </p:nvSpPr>
        <p:spPr>
          <a:xfrm>
            <a:off x="1116531" y="2002054"/>
            <a:ext cx="4032985" cy="830997"/>
          </a:xfrm>
          <a:prstGeom prst="rect">
            <a:avLst/>
          </a:prstGeom>
          <a:noFill/>
        </p:spPr>
        <p:txBody>
          <a:bodyPr wrap="square" rtlCol="0">
            <a:spAutoFit/>
          </a:bodyPr>
          <a:lstStyle/>
          <a:p>
            <a:r>
              <a:rPr lang="en-US" sz="4800" b="0" i="0" dirty="0">
                <a:solidFill>
                  <a:srgbClr val="000000"/>
                </a:solidFill>
                <a:effectLst/>
                <a:latin typeface="Calibri" panose="020F0502020204030204" pitchFamily="34" charset="0"/>
                <a:cs typeface="Calibri" panose="020F0502020204030204" pitchFamily="34" charset="0"/>
              </a:rPr>
              <a:t>160 : (4 x 8)</a:t>
            </a:r>
            <a:endParaRPr lang="en-US" sz="4800" dirty="0">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8BA95CFB-03D4-F462-FB1D-2587283D346C}"/>
              </a:ext>
            </a:extLst>
          </p:cNvPr>
          <p:cNvSpPr txBox="1"/>
          <p:nvPr/>
        </p:nvSpPr>
        <p:spPr>
          <a:xfrm>
            <a:off x="7507705" y="1944303"/>
            <a:ext cx="3840481" cy="830997"/>
          </a:xfrm>
          <a:prstGeom prst="rect">
            <a:avLst/>
          </a:prstGeom>
          <a:noFill/>
        </p:spPr>
        <p:txBody>
          <a:bodyPr wrap="square" rtlCol="0">
            <a:spAutoFit/>
          </a:bodyPr>
          <a:lstStyle/>
          <a:p>
            <a:r>
              <a:rPr lang="en-US" sz="4800" b="0" i="0" dirty="0">
                <a:solidFill>
                  <a:srgbClr val="000000"/>
                </a:solidFill>
                <a:effectLst/>
                <a:latin typeface="Calibri" panose="020F0502020204030204" pitchFamily="34" charset="0"/>
                <a:cs typeface="Calibri" panose="020F0502020204030204" pitchFamily="34" charset="0"/>
              </a:rPr>
              <a:t>160 : 4 : 8 </a:t>
            </a:r>
            <a:endParaRPr lang="en-US" sz="4800" dirty="0">
              <a:latin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26C94850-A327-901A-21CF-B256B1621B4B}"/>
              </a:ext>
            </a:extLst>
          </p:cNvPr>
          <p:cNvSpPr txBox="1"/>
          <p:nvPr/>
        </p:nvSpPr>
        <p:spPr>
          <a:xfrm>
            <a:off x="856649" y="2810576"/>
            <a:ext cx="4032985" cy="830997"/>
          </a:xfrm>
          <a:prstGeom prst="rect">
            <a:avLst/>
          </a:prstGeom>
          <a:noFill/>
        </p:spPr>
        <p:txBody>
          <a:bodyPr wrap="square" rtlCol="0">
            <a:spAutoFit/>
          </a:bodyPr>
          <a:lstStyle/>
          <a:p>
            <a:r>
              <a:rPr lang="en-US" sz="4800" dirty="0">
                <a:solidFill>
                  <a:srgbClr val="000000"/>
                </a:solidFill>
                <a:latin typeface="Calibri" panose="020F0502020204030204" pitchFamily="34" charset="0"/>
                <a:cs typeface="Calibri" panose="020F0502020204030204" pitchFamily="34" charset="0"/>
              </a:rPr>
              <a:t>= 160 : 32</a:t>
            </a:r>
            <a:endParaRPr lang="en-US" sz="4800" dirty="0">
              <a:latin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7B625295-318D-7101-BDBE-6E9F616E4AB5}"/>
              </a:ext>
            </a:extLst>
          </p:cNvPr>
          <p:cNvSpPr txBox="1"/>
          <p:nvPr/>
        </p:nvSpPr>
        <p:spPr>
          <a:xfrm>
            <a:off x="856649" y="3474719"/>
            <a:ext cx="4032985" cy="830997"/>
          </a:xfrm>
          <a:prstGeom prst="rect">
            <a:avLst/>
          </a:prstGeom>
          <a:noFill/>
        </p:spPr>
        <p:txBody>
          <a:bodyPr wrap="square" rtlCol="0">
            <a:spAutoFit/>
          </a:bodyPr>
          <a:lstStyle/>
          <a:p>
            <a:r>
              <a:rPr lang="en-US" sz="4800" dirty="0">
                <a:solidFill>
                  <a:srgbClr val="000000"/>
                </a:solidFill>
                <a:latin typeface="Calibri" panose="020F0502020204030204" pitchFamily="34" charset="0"/>
                <a:cs typeface="Calibri" panose="020F0502020204030204" pitchFamily="34" charset="0"/>
              </a:rPr>
              <a:t>= 5</a:t>
            </a:r>
            <a:endParaRPr lang="en-US" sz="4800" dirty="0">
              <a:latin typeface="Calibri" panose="020F050202020403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id="{1276BEFA-3928-6CFD-6D3A-8C197D7763E5}"/>
              </a:ext>
            </a:extLst>
          </p:cNvPr>
          <p:cNvSpPr txBox="1"/>
          <p:nvPr/>
        </p:nvSpPr>
        <p:spPr>
          <a:xfrm>
            <a:off x="7170821" y="2675823"/>
            <a:ext cx="4032985" cy="1569660"/>
          </a:xfrm>
          <a:prstGeom prst="rect">
            <a:avLst/>
          </a:prstGeom>
          <a:noFill/>
        </p:spPr>
        <p:txBody>
          <a:bodyPr wrap="square" rtlCol="0">
            <a:spAutoFit/>
          </a:bodyPr>
          <a:lstStyle/>
          <a:p>
            <a:r>
              <a:rPr lang="en-US" sz="4800" dirty="0">
                <a:solidFill>
                  <a:srgbClr val="000000"/>
                </a:solidFill>
                <a:latin typeface="Calibri" panose="020F0502020204030204" pitchFamily="34" charset="0"/>
                <a:cs typeface="Calibri" panose="020F0502020204030204" pitchFamily="34" charset="0"/>
              </a:rPr>
              <a:t>= 40 : 8 </a:t>
            </a:r>
          </a:p>
          <a:p>
            <a:endParaRPr lang="en-US" sz="4800" dirty="0">
              <a:latin typeface="Calibri" panose="020F0502020204030204" pitchFamily="34" charset="0"/>
              <a:cs typeface="Calibri" panose="020F0502020204030204" pitchFamily="34" charset="0"/>
            </a:endParaRPr>
          </a:p>
        </p:txBody>
      </p:sp>
      <p:sp>
        <p:nvSpPr>
          <p:cNvPr id="17" name="TextBox 16">
            <a:extLst>
              <a:ext uri="{FF2B5EF4-FFF2-40B4-BE49-F238E27FC236}">
                <a16:creationId xmlns:a16="http://schemas.microsoft.com/office/drawing/2014/main" id="{8BA9A998-6B6E-5206-2138-B77BF150B0E4}"/>
              </a:ext>
            </a:extLst>
          </p:cNvPr>
          <p:cNvSpPr txBox="1"/>
          <p:nvPr/>
        </p:nvSpPr>
        <p:spPr>
          <a:xfrm>
            <a:off x="7170821" y="3339966"/>
            <a:ext cx="4032985" cy="830997"/>
          </a:xfrm>
          <a:prstGeom prst="rect">
            <a:avLst/>
          </a:prstGeom>
          <a:noFill/>
        </p:spPr>
        <p:txBody>
          <a:bodyPr wrap="square" rtlCol="0">
            <a:spAutoFit/>
          </a:bodyPr>
          <a:lstStyle/>
          <a:p>
            <a:r>
              <a:rPr lang="en-US" sz="4800" dirty="0">
                <a:solidFill>
                  <a:srgbClr val="000000"/>
                </a:solidFill>
                <a:latin typeface="Calibri" panose="020F0502020204030204" pitchFamily="34" charset="0"/>
                <a:cs typeface="Calibri" panose="020F0502020204030204" pitchFamily="34" charset="0"/>
              </a:rPr>
              <a:t>= 5</a:t>
            </a:r>
            <a:endParaRPr lang="en-US" sz="4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46764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pic>
        <p:nvPicPr>
          <p:cNvPr id="439" name="Google Shape;439;p41"/>
          <p:cNvPicPr preferRelativeResize="0"/>
          <p:nvPr/>
        </p:nvPicPr>
        <p:blipFill>
          <a:blip r:embed="rId3">
            <a:alphaModFix/>
          </a:blip>
          <a:stretch>
            <a:fillRect/>
          </a:stretch>
        </p:blipFill>
        <p:spPr>
          <a:xfrm>
            <a:off x="748831" y="251467"/>
            <a:ext cx="3243171" cy="793533"/>
          </a:xfrm>
          <a:prstGeom prst="rect">
            <a:avLst/>
          </a:prstGeom>
          <a:noFill/>
          <a:ln>
            <a:noFill/>
          </a:ln>
        </p:spPr>
      </p:pic>
      <p:sp>
        <p:nvSpPr>
          <p:cNvPr id="6" name="Rectangle: Rounded Corners 5">
            <a:extLst>
              <a:ext uri="{FF2B5EF4-FFF2-40B4-BE49-F238E27FC236}">
                <a16:creationId xmlns:a16="http://schemas.microsoft.com/office/drawing/2014/main" id="{3613581C-0056-2F89-0453-7D7E553CE227}"/>
              </a:ext>
            </a:extLst>
          </p:cNvPr>
          <p:cNvSpPr/>
          <p:nvPr/>
        </p:nvSpPr>
        <p:spPr>
          <a:xfrm>
            <a:off x="127592" y="694268"/>
            <a:ext cx="11894289" cy="5994201"/>
          </a:xfrm>
          <a:prstGeom prst="roundRect">
            <a:avLst/>
          </a:prstGeom>
          <a:solidFill>
            <a:schemeClr val="accent2">
              <a:alpha val="85882"/>
            </a:schemeClr>
          </a:solidFill>
          <a:ln w="571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1" name="TextBox 10">
            <a:extLst>
              <a:ext uri="{FF2B5EF4-FFF2-40B4-BE49-F238E27FC236}">
                <a16:creationId xmlns:a16="http://schemas.microsoft.com/office/drawing/2014/main" id="{BE7B4AD4-4E04-A3B7-D59A-3A0C638D0636}"/>
              </a:ext>
            </a:extLst>
          </p:cNvPr>
          <p:cNvSpPr txBox="1"/>
          <p:nvPr/>
        </p:nvSpPr>
        <p:spPr>
          <a:xfrm>
            <a:off x="903937" y="252781"/>
            <a:ext cx="10967131" cy="646331"/>
          </a:xfrm>
          <a:prstGeom prst="rect">
            <a:avLst/>
          </a:prstGeom>
          <a:solidFill>
            <a:schemeClr val="bg1"/>
          </a:solidFill>
          <a:ln w="57150"/>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600" b="0" i="0" u="none" strike="noStrike" kern="0" cap="none" spc="0" normalizeH="0" baseline="0" noProof="0" dirty="0">
                <a:ln>
                  <a:noFill/>
                </a:ln>
                <a:solidFill>
                  <a:srgbClr val="5C423B">
                    <a:lumMod val="50000"/>
                  </a:srgbClr>
                </a:solidFill>
                <a:effectLst/>
                <a:uLnTx/>
                <a:uFillTx/>
                <a:latin typeface="Cambria" panose="02040503050406030204" pitchFamily="18" charset="0"/>
                <a:ea typeface="Cambria" panose="02040503050406030204" pitchFamily="18" charset="0"/>
                <a:cs typeface="+mn-cs"/>
                <a:sym typeface="Arial"/>
              </a:rPr>
              <a:t>a) </a:t>
            </a:r>
            <a:r>
              <a:rPr kumimoji="0" lang="en-US" sz="3600" b="0" i="0" u="none" strike="noStrike" kern="0" cap="none" spc="0" normalizeH="0" baseline="0" noProof="0" dirty="0" err="1">
                <a:ln>
                  <a:noFill/>
                </a:ln>
                <a:solidFill>
                  <a:srgbClr val="5C423B">
                    <a:lumMod val="50000"/>
                  </a:srgbClr>
                </a:solidFill>
                <a:effectLst/>
                <a:uLnTx/>
                <a:uFillTx/>
                <a:latin typeface="Cambria" panose="02040503050406030204" pitchFamily="18" charset="0"/>
                <a:ea typeface="Cambria" panose="02040503050406030204" pitchFamily="18" charset="0"/>
                <a:cs typeface="+mn-cs"/>
                <a:sym typeface="Arial"/>
              </a:rPr>
              <a:t>Thực</a:t>
            </a:r>
            <a:r>
              <a:rPr kumimoji="0" lang="en-US" sz="3600" b="0" i="0" u="none" strike="noStrike" kern="0" cap="none" spc="0" normalizeH="0" baseline="0" noProof="0" dirty="0">
                <a:ln>
                  <a:noFill/>
                </a:ln>
                <a:solidFill>
                  <a:srgbClr val="5C423B">
                    <a:lumMod val="50000"/>
                  </a:srgbClr>
                </a:solidFill>
                <a:effectLst/>
                <a:uLnTx/>
                <a:uFillTx/>
                <a:latin typeface="Cambria" panose="02040503050406030204" pitchFamily="18" charset="0"/>
                <a:ea typeface="Cambria" panose="02040503050406030204" pitchFamily="18" charset="0"/>
                <a:cs typeface="+mn-cs"/>
                <a:sym typeface="Arial"/>
              </a:rPr>
              <a:t> </a:t>
            </a:r>
            <a:r>
              <a:rPr kumimoji="0" lang="en-US" sz="3600" b="0" i="0" u="none" strike="noStrike" kern="0" cap="none" spc="0" normalizeH="0" baseline="0" noProof="0" dirty="0" err="1">
                <a:ln>
                  <a:noFill/>
                </a:ln>
                <a:solidFill>
                  <a:srgbClr val="5C423B">
                    <a:lumMod val="50000"/>
                  </a:srgbClr>
                </a:solidFill>
                <a:effectLst/>
                <a:uLnTx/>
                <a:uFillTx/>
                <a:latin typeface="Cambria" panose="02040503050406030204" pitchFamily="18" charset="0"/>
                <a:ea typeface="Cambria" panose="02040503050406030204" pitchFamily="18" charset="0"/>
                <a:cs typeface="+mn-cs"/>
                <a:sym typeface="Arial"/>
              </a:rPr>
              <a:t>hiện</a:t>
            </a:r>
            <a:r>
              <a:rPr kumimoji="0" lang="en-US" sz="3600" b="0" i="0" u="none" strike="noStrike" kern="0" cap="none" spc="0" normalizeH="0" baseline="0" noProof="0" dirty="0">
                <a:ln>
                  <a:noFill/>
                </a:ln>
                <a:solidFill>
                  <a:srgbClr val="5C423B">
                    <a:lumMod val="50000"/>
                  </a:srgbClr>
                </a:solidFill>
                <a:effectLst/>
                <a:uLnTx/>
                <a:uFillTx/>
                <a:latin typeface="Cambria" panose="02040503050406030204" pitchFamily="18" charset="0"/>
                <a:ea typeface="Cambria" panose="02040503050406030204" pitchFamily="18" charset="0"/>
                <a:cs typeface="+mn-cs"/>
                <a:sym typeface="Arial"/>
              </a:rPr>
              <a:t> </a:t>
            </a:r>
            <a:r>
              <a:rPr kumimoji="0" lang="en-US" sz="3600" b="0" i="0" u="none" strike="noStrike" kern="0" cap="none" spc="0" normalizeH="0" baseline="0" noProof="0" dirty="0" err="1">
                <a:ln>
                  <a:noFill/>
                </a:ln>
                <a:solidFill>
                  <a:srgbClr val="5C423B">
                    <a:lumMod val="50000"/>
                  </a:srgbClr>
                </a:solidFill>
                <a:effectLst/>
                <a:uLnTx/>
                <a:uFillTx/>
                <a:latin typeface="Cambria" panose="02040503050406030204" pitchFamily="18" charset="0"/>
                <a:ea typeface="Cambria" panose="02040503050406030204" pitchFamily="18" charset="0"/>
                <a:cs typeface="+mn-cs"/>
                <a:sym typeface="Arial"/>
              </a:rPr>
              <a:t>các</a:t>
            </a:r>
            <a:r>
              <a:rPr kumimoji="0" lang="en-US" sz="3600" b="0" i="0" u="none" strike="noStrike" kern="0" cap="none" spc="0" normalizeH="0" baseline="0" noProof="0" dirty="0">
                <a:ln>
                  <a:noFill/>
                </a:ln>
                <a:solidFill>
                  <a:srgbClr val="5C423B">
                    <a:lumMod val="50000"/>
                  </a:srgbClr>
                </a:solidFill>
                <a:effectLst/>
                <a:uLnTx/>
                <a:uFillTx/>
                <a:latin typeface="Cambria" panose="02040503050406030204" pitchFamily="18" charset="0"/>
                <a:ea typeface="Cambria" panose="02040503050406030204" pitchFamily="18" charset="0"/>
                <a:cs typeface="+mn-cs"/>
                <a:sym typeface="Arial"/>
              </a:rPr>
              <a:t> </a:t>
            </a:r>
            <a:r>
              <a:rPr kumimoji="0" lang="en-US" sz="3600" b="0" i="0" u="none" strike="noStrike" kern="0" cap="none" spc="0" normalizeH="0" baseline="0" noProof="0" dirty="0" err="1">
                <a:ln>
                  <a:noFill/>
                </a:ln>
                <a:solidFill>
                  <a:srgbClr val="5C423B">
                    <a:lumMod val="50000"/>
                  </a:srgbClr>
                </a:solidFill>
                <a:effectLst/>
                <a:uLnTx/>
                <a:uFillTx/>
                <a:latin typeface="Cambria" panose="02040503050406030204" pitchFamily="18" charset="0"/>
                <a:ea typeface="Cambria" panose="02040503050406030204" pitchFamily="18" charset="0"/>
                <a:cs typeface="+mn-cs"/>
                <a:sym typeface="Arial"/>
              </a:rPr>
              <a:t>phép</a:t>
            </a:r>
            <a:r>
              <a:rPr kumimoji="0" lang="en-US" sz="3600" b="0" i="0" u="none" strike="noStrike" kern="0" cap="none" spc="0" normalizeH="0" baseline="0" noProof="0" dirty="0">
                <a:ln>
                  <a:noFill/>
                </a:ln>
                <a:solidFill>
                  <a:srgbClr val="5C423B">
                    <a:lumMod val="50000"/>
                  </a:srgbClr>
                </a:solidFill>
                <a:effectLst/>
                <a:uLnTx/>
                <a:uFillTx/>
                <a:latin typeface="Cambria" panose="02040503050406030204" pitchFamily="18" charset="0"/>
                <a:ea typeface="Cambria" panose="02040503050406030204" pitchFamily="18" charset="0"/>
                <a:cs typeface="+mn-cs"/>
                <a:sym typeface="Arial"/>
              </a:rPr>
              <a:t> </a:t>
            </a:r>
            <a:r>
              <a:rPr kumimoji="0" lang="en-US" sz="3600" b="0" i="0" u="none" strike="noStrike" kern="0" cap="none" spc="0" normalizeH="0" baseline="0" noProof="0" dirty="0" err="1">
                <a:ln>
                  <a:noFill/>
                </a:ln>
                <a:solidFill>
                  <a:srgbClr val="5C423B">
                    <a:lumMod val="50000"/>
                  </a:srgbClr>
                </a:solidFill>
                <a:effectLst/>
                <a:uLnTx/>
                <a:uFillTx/>
                <a:latin typeface="Cambria" panose="02040503050406030204" pitchFamily="18" charset="0"/>
                <a:ea typeface="Cambria" panose="02040503050406030204" pitchFamily="18" charset="0"/>
                <a:cs typeface="+mn-cs"/>
                <a:sym typeface="Arial"/>
              </a:rPr>
              <a:t>tính</a:t>
            </a:r>
            <a:r>
              <a:rPr kumimoji="0" lang="en-US" sz="3600" b="0" i="0" u="none" strike="noStrike" kern="0" cap="none" spc="0" normalizeH="0" baseline="0" noProof="0" dirty="0">
                <a:ln>
                  <a:noFill/>
                </a:ln>
                <a:solidFill>
                  <a:srgbClr val="5C423B">
                    <a:lumMod val="50000"/>
                  </a:srgbClr>
                </a:solidFill>
                <a:effectLst/>
                <a:uLnTx/>
                <a:uFillTx/>
                <a:latin typeface="Cambria" panose="02040503050406030204" pitchFamily="18" charset="0"/>
                <a:ea typeface="Cambria" panose="02040503050406030204" pitchFamily="18" charset="0"/>
                <a:cs typeface="+mn-cs"/>
                <a:sym typeface="Arial"/>
              </a:rPr>
              <a:t> </a:t>
            </a:r>
            <a:r>
              <a:rPr kumimoji="0" lang="en-US" sz="3600" b="0" i="0" u="none" strike="noStrike" kern="0" cap="none" spc="0" normalizeH="0" baseline="0" noProof="0" dirty="0" err="1">
                <a:ln>
                  <a:noFill/>
                </a:ln>
                <a:solidFill>
                  <a:srgbClr val="5C423B">
                    <a:lumMod val="50000"/>
                  </a:srgbClr>
                </a:solidFill>
                <a:effectLst/>
                <a:uLnTx/>
                <a:uFillTx/>
                <a:latin typeface="Cambria" panose="02040503050406030204" pitchFamily="18" charset="0"/>
                <a:ea typeface="Cambria" panose="02040503050406030204" pitchFamily="18" charset="0"/>
                <a:cs typeface="+mn-cs"/>
                <a:sym typeface="Arial"/>
              </a:rPr>
              <a:t>sau</a:t>
            </a:r>
            <a:r>
              <a:rPr kumimoji="0" lang="en-US" sz="3600" b="0" i="0" u="none" strike="noStrike" kern="0" cap="none" spc="0" normalizeH="0" baseline="0" noProof="0" dirty="0">
                <a:ln>
                  <a:noFill/>
                </a:ln>
                <a:solidFill>
                  <a:srgbClr val="5C423B">
                    <a:lumMod val="50000"/>
                  </a:srgbClr>
                </a:solidFill>
                <a:effectLst/>
                <a:uLnTx/>
                <a:uFillTx/>
                <a:latin typeface="Cambria" panose="02040503050406030204" pitchFamily="18" charset="0"/>
                <a:ea typeface="Cambria" panose="02040503050406030204" pitchFamily="18" charset="0"/>
                <a:cs typeface="+mn-cs"/>
                <a:sym typeface="Arial"/>
              </a:rPr>
              <a:t> </a:t>
            </a:r>
            <a:r>
              <a:rPr kumimoji="0" lang="en-US" sz="3600" b="0" i="0" u="none" strike="noStrike" kern="0" cap="none" spc="0" normalizeH="0" baseline="0" noProof="0" dirty="0" err="1">
                <a:ln>
                  <a:noFill/>
                </a:ln>
                <a:solidFill>
                  <a:srgbClr val="5C423B">
                    <a:lumMod val="50000"/>
                  </a:srgbClr>
                </a:solidFill>
                <a:effectLst/>
                <a:uLnTx/>
                <a:uFillTx/>
                <a:latin typeface="Cambria" panose="02040503050406030204" pitchFamily="18" charset="0"/>
                <a:ea typeface="Cambria" panose="02040503050406030204" pitchFamily="18" charset="0"/>
                <a:cs typeface="+mn-cs"/>
                <a:sym typeface="Arial"/>
              </a:rPr>
              <a:t>rồi</a:t>
            </a:r>
            <a:r>
              <a:rPr kumimoji="0" lang="en-US" sz="3600" b="0" i="0" u="none" strike="noStrike" kern="0" cap="none" spc="0" normalizeH="0" baseline="0" noProof="0" dirty="0">
                <a:ln>
                  <a:noFill/>
                </a:ln>
                <a:solidFill>
                  <a:srgbClr val="5C423B">
                    <a:lumMod val="50000"/>
                  </a:srgbClr>
                </a:solidFill>
                <a:effectLst/>
                <a:uLnTx/>
                <a:uFillTx/>
                <a:latin typeface="Cambria" panose="02040503050406030204" pitchFamily="18" charset="0"/>
                <a:ea typeface="Cambria" panose="02040503050406030204" pitchFamily="18" charset="0"/>
                <a:cs typeface="+mn-cs"/>
                <a:sym typeface="Arial"/>
              </a:rPr>
              <a:t> </a:t>
            </a:r>
            <a:r>
              <a:rPr kumimoji="0" lang="en-US" sz="3600" b="0" i="0" u="none" strike="noStrike" kern="0" cap="none" spc="0" normalizeH="0" baseline="0" noProof="0" dirty="0" err="1">
                <a:ln>
                  <a:noFill/>
                </a:ln>
                <a:solidFill>
                  <a:srgbClr val="5C423B">
                    <a:lumMod val="50000"/>
                  </a:srgbClr>
                </a:solidFill>
                <a:effectLst/>
                <a:uLnTx/>
                <a:uFillTx/>
                <a:latin typeface="Cambria" panose="02040503050406030204" pitchFamily="18" charset="0"/>
                <a:ea typeface="Cambria" panose="02040503050406030204" pitchFamily="18" charset="0"/>
                <a:cs typeface="+mn-cs"/>
                <a:sym typeface="Arial"/>
              </a:rPr>
              <a:t>nêu</a:t>
            </a:r>
            <a:r>
              <a:rPr kumimoji="0" lang="en-US" sz="3600" b="0" i="0" u="none" strike="noStrike" kern="0" cap="none" spc="0" normalizeH="0" baseline="0" noProof="0" dirty="0">
                <a:ln>
                  <a:noFill/>
                </a:ln>
                <a:solidFill>
                  <a:srgbClr val="5C423B">
                    <a:lumMod val="50000"/>
                  </a:srgbClr>
                </a:solidFill>
                <a:effectLst/>
                <a:uLnTx/>
                <a:uFillTx/>
                <a:latin typeface="Cambria" panose="02040503050406030204" pitchFamily="18" charset="0"/>
                <a:ea typeface="Cambria" panose="02040503050406030204" pitchFamily="18" charset="0"/>
                <a:cs typeface="+mn-cs"/>
                <a:sym typeface="Arial"/>
              </a:rPr>
              <a:t> </a:t>
            </a:r>
            <a:r>
              <a:rPr kumimoji="0" lang="en-US" sz="3600" b="0" i="0" u="none" strike="noStrike" kern="0" cap="none" spc="0" normalizeH="0" baseline="0" noProof="0" dirty="0" err="1">
                <a:ln>
                  <a:noFill/>
                </a:ln>
                <a:solidFill>
                  <a:srgbClr val="5C423B">
                    <a:lumMod val="50000"/>
                  </a:srgbClr>
                </a:solidFill>
                <a:effectLst/>
                <a:uLnTx/>
                <a:uFillTx/>
                <a:latin typeface="Cambria" panose="02040503050406030204" pitchFamily="18" charset="0"/>
                <a:ea typeface="Cambria" panose="02040503050406030204" pitchFamily="18" charset="0"/>
                <a:cs typeface="+mn-cs"/>
                <a:sym typeface="Arial"/>
              </a:rPr>
              <a:t>nhận</a:t>
            </a:r>
            <a:r>
              <a:rPr kumimoji="0" lang="en-US" sz="3600" b="0" i="0" u="none" strike="noStrike" kern="0" cap="none" spc="0" normalizeH="0" baseline="0" noProof="0" dirty="0">
                <a:ln>
                  <a:noFill/>
                </a:ln>
                <a:solidFill>
                  <a:srgbClr val="5C423B">
                    <a:lumMod val="50000"/>
                  </a:srgbClr>
                </a:solidFill>
                <a:effectLst/>
                <a:uLnTx/>
                <a:uFillTx/>
                <a:latin typeface="Cambria" panose="02040503050406030204" pitchFamily="18" charset="0"/>
                <a:ea typeface="Cambria" panose="02040503050406030204" pitchFamily="18" charset="0"/>
                <a:cs typeface="+mn-cs"/>
                <a:sym typeface="Arial"/>
              </a:rPr>
              <a:t> </a:t>
            </a:r>
            <a:r>
              <a:rPr kumimoji="0" lang="en-US" sz="3600" b="0" i="0" u="none" strike="noStrike" kern="0" cap="none" spc="0" normalizeH="0" baseline="0" noProof="0" dirty="0" err="1">
                <a:ln>
                  <a:noFill/>
                </a:ln>
                <a:solidFill>
                  <a:srgbClr val="5C423B">
                    <a:lumMod val="50000"/>
                  </a:srgbClr>
                </a:solidFill>
                <a:effectLst/>
                <a:uLnTx/>
                <a:uFillTx/>
                <a:latin typeface="Cambria" panose="02040503050406030204" pitchFamily="18" charset="0"/>
                <a:ea typeface="Cambria" panose="02040503050406030204" pitchFamily="18" charset="0"/>
                <a:cs typeface="+mn-cs"/>
                <a:sym typeface="Arial"/>
              </a:rPr>
              <a:t>xét</a:t>
            </a:r>
            <a:endParaRPr kumimoji="0" lang="en-US" sz="3600" b="0" i="0" u="none" strike="noStrike" kern="0" cap="none" spc="0" normalizeH="0" baseline="0" noProof="0" dirty="0">
              <a:ln>
                <a:noFill/>
              </a:ln>
              <a:solidFill>
                <a:srgbClr val="5C423B">
                  <a:lumMod val="50000"/>
                </a:srgbClr>
              </a:solidFill>
              <a:effectLst/>
              <a:uLnTx/>
              <a:uFillTx/>
              <a:latin typeface="Cambria" panose="02040503050406030204" pitchFamily="18" charset="0"/>
              <a:ea typeface="Cambria" panose="02040503050406030204" pitchFamily="18" charset="0"/>
              <a:cs typeface="+mn-cs"/>
              <a:sym typeface="Arial"/>
            </a:endParaRPr>
          </a:p>
        </p:txBody>
      </p:sp>
      <p:grpSp>
        <p:nvGrpSpPr>
          <p:cNvPr id="9" name="Group 8">
            <a:extLst>
              <a:ext uri="{FF2B5EF4-FFF2-40B4-BE49-F238E27FC236}">
                <a16:creationId xmlns:a16="http://schemas.microsoft.com/office/drawing/2014/main" id="{EB2EDFB4-D4B5-B0E6-D5F8-47FEA81E6E19}"/>
              </a:ext>
            </a:extLst>
          </p:cNvPr>
          <p:cNvGrpSpPr/>
          <p:nvPr/>
        </p:nvGrpSpPr>
        <p:grpSpPr>
          <a:xfrm>
            <a:off x="117129" y="117562"/>
            <a:ext cx="927159" cy="968063"/>
            <a:chOff x="1924492" y="262508"/>
            <a:chExt cx="695369" cy="726047"/>
          </a:xfrm>
        </p:grpSpPr>
        <p:sp>
          <p:nvSpPr>
            <p:cNvPr id="8" name="Oval 7">
              <a:extLst>
                <a:ext uri="{FF2B5EF4-FFF2-40B4-BE49-F238E27FC236}">
                  <a16:creationId xmlns:a16="http://schemas.microsoft.com/office/drawing/2014/main" id="{8579CEC6-8FDC-5D59-2FF8-D89C74F51344}"/>
                </a:ext>
              </a:extLst>
            </p:cNvPr>
            <p:cNvSpPr/>
            <p:nvPr/>
          </p:nvSpPr>
          <p:spPr>
            <a:xfrm>
              <a:off x="1924492" y="293186"/>
              <a:ext cx="695369" cy="695369"/>
            </a:xfrm>
            <a:prstGeom prst="ellipse">
              <a:avLst/>
            </a:prstGeom>
            <a:solidFill>
              <a:srgbClr val="A239A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 name="TextBox 6">
              <a:extLst>
                <a:ext uri="{FF2B5EF4-FFF2-40B4-BE49-F238E27FC236}">
                  <a16:creationId xmlns:a16="http://schemas.microsoft.com/office/drawing/2014/main" id="{E89F721C-5CBA-434D-2DA9-7E8D4E45C4CA}"/>
                </a:ext>
              </a:extLst>
            </p:cNvPr>
            <p:cNvSpPr txBox="1"/>
            <p:nvPr/>
          </p:nvSpPr>
          <p:spPr>
            <a:xfrm>
              <a:off x="2071650" y="262508"/>
              <a:ext cx="315987" cy="68475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5333" b="0" i="0" u="none" strike="noStrike" kern="0" cap="none" spc="0" normalizeH="0" baseline="0" noProof="0" dirty="0">
                  <a:ln>
                    <a:noFill/>
                  </a:ln>
                  <a:solidFill>
                    <a:srgbClr val="FFFFFF"/>
                  </a:solidFill>
                  <a:effectLst/>
                  <a:uLnTx/>
                  <a:uFillTx/>
                  <a:latin typeface="#9Slide07 SVNZiclets" panose="02000603000000000000" pitchFamily="2" charset="0"/>
                  <a:ea typeface="+mn-ea"/>
                  <a:cs typeface="Arial"/>
                  <a:sym typeface="Arial"/>
                </a:rPr>
                <a:t>4</a:t>
              </a:r>
            </a:p>
          </p:txBody>
        </p:sp>
      </p:grpSp>
      <p:sp>
        <p:nvSpPr>
          <p:cNvPr id="12" name="TextBox 11">
            <a:extLst>
              <a:ext uri="{FF2B5EF4-FFF2-40B4-BE49-F238E27FC236}">
                <a16:creationId xmlns:a16="http://schemas.microsoft.com/office/drawing/2014/main" id="{50FABC37-A060-B31C-31FD-9FE731B547A8}"/>
              </a:ext>
            </a:extLst>
          </p:cNvPr>
          <p:cNvSpPr txBox="1"/>
          <p:nvPr/>
        </p:nvSpPr>
        <p:spPr>
          <a:xfrm>
            <a:off x="1116531" y="2002054"/>
            <a:ext cx="403298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96 : (3 x 8)</a:t>
            </a:r>
            <a:endParaRPr kumimoji="0" lang="en-US" sz="4800" b="0" i="0" u="none" strike="noStrike" kern="1200" cap="none" spc="0" normalizeH="0" baseline="0" noProof="0" dirty="0">
              <a:ln>
                <a:noFill/>
              </a:ln>
              <a:solidFill>
                <a:srgbClr val="707192"/>
              </a:solidFill>
              <a:effectLst/>
              <a:uLnTx/>
              <a:uFillTx/>
              <a:latin typeface="Calibri" panose="020F0502020204030204" pitchFamily="34" charset="0"/>
              <a:ea typeface="+mn-ea"/>
              <a:cs typeface="Calibri" panose="020F0502020204030204" pitchFamily="34" charset="0"/>
            </a:endParaRPr>
          </a:p>
        </p:txBody>
      </p:sp>
      <p:sp>
        <p:nvSpPr>
          <p:cNvPr id="13" name="TextBox 12">
            <a:extLst>
              <a:ext uri="{FF2B5EF4-FFF2-40B4-BE49-F238E27FC236}">
                <a16:creationId xmlns:a16="http://schemas.microsoft.com/office/drawing/2014/main" id="{8BA95CFB-03D4-F462-FB1D-2587283D346C}"/>
              </a:ext>
            </a:extLst>
          </p:cNvPr>
          <p:cNvSpPr txBox="1"/>
          <p:nvPr/>
        </p:nvSpPr>
        <p:spPr>
          <a:xfrm>
            <a:off x="7507705" y="1944303"/>
            <a:ext cx="384048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96 : 3 : 8</a:t>
            </a:r>
            <a:endParaRPr kumimoji="0" lang="en-US" sz="4800" b="0" i="0" u="none" strike="noStrike" kern="1200" cap="none" spc="0" normalizeH="0" baseline="0" noProof="0" dirty="0">
              <a:ln>
                <a:noFill/>
              </a:ln>
              <a:solidFill>
                <a:srgbClr val="707192"/>
              </a:solidFill>
              <a:effectLst/>
              <a:uLnTx/>
              <a:uFillTx/>
              <a:latin typeface="Calibri" panose="020F0502020204030204" pitchFamily="34" charset="0"/>
              <a:ea typeface="+mn-ea"/>
              <a:cs typeface="Calibri" panose="020F0502020204030204" pitchFamily="34" charset="0"/>
            </a:endParaRPr>
          </a:p>
        </p:txBody>
      </p:sp>
      <p:sp>
        <p:nvSpPr>
          <p:cNvPr id="14" name="TextBox 13">
            <a:extLst>
              <a:ext uri="{FF2B5EF4-FFF2-40B4-BE49-F238E27FC236}">
                <a16:creationId xmlns:a16="http://schemas.microsoft.com/office/drawing/2014/main" id="{26C94850-A327-901A-21CF-B256B1621B4B}"/>
              </a:ext>
            </a:extLst>
          </p:cNvPr>
          <p:cNvSpPr txBox="1"/>
          <p:nvPr/>
        </p:nvSpPr>
        <p:spPr>
          <a:xfrm>
            <a:off x="856649" y="2810576"/>
            <a:ext cx="403298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96 : 24</a:t>
            </a:r>
            <a:endParaRPr kumimoji="0" lang="en-US" sz="4800" b="0" i="0" u="none" strike="noStrike" kern="1200" cap="none" spc="0" normalizeH="0" baseline="0" noProof="0" dirty="0">
              <a:ln>
                <a:noFill/>
              </a:ln>
              <a:solidFill>
                <a:srgbClr val="707192"/>
              </a:solidFill>
              <a:effectLst/>
              <a:uLnTx/>
              <a:uFillTx/>
              <a:latin typeface="Calibri" panose="020F0502020204030204" pitchFamily="34" charset="0"/>
              <a:ea typeface="+mn-ea"/>
              <a:cs typeface="Calibri" panose="020F0502020204030204" pitchFamily="34" charset="0"/>
            </a:endParaRPr>
          </a:p>
        </p:txBody>
      </p:sp>
      <p:sp>
        <p:nvSpPr>
          <p:cNvPr id="15" name="TextBox 14">
            <a:extLst>
              <a:ext uri="{FF2B5EF4-FFF2-40B4-BE49-F238E27FC236}">
                <a16:creationId xmlns:a16="http://schemas.microsoft.com/office/drawing/2014/main" id="{7B625295-318D-7101-BDBE-6E9F616E4AB5}"/>
              </a:ext>
            </a:extLst>
          </p:cNvPr>
          <p:cNvSpPr txBox="1"/>
          <p:nvPr/>
        </p:nvSpPr>
        <p:spPr>
          <a:xfrm>
            <a:off x="856649" y="3474719"/>
            <a:ext cx="403298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4</a:t>
            </a:r>
            <a:endParaRPr kumimoji="0" lang="en-US" sz="4800" b="0" i="0" u="none" strike="noStrike" kern="1200" cap="none" spc="0" normalizeH="0" baseline="0" noProof="0" dirty="0">
              <a:ln>
                <a:noFill/>
              </a:ln>
              <a:solidFill>
                <a:srgbClr val="707192"/>
              </a:solidFill>
              <a:effectLst/>
              <a:uLnTx/>
              <a:uFillTx/>
              <a:latin typeface="Calibri" panose="020F0502020204030204" pitchFamily="34" charset="0"/>
              <a:ea typeface="+mn-ea"/>
              <a:cs typeface="Calibri" panose="020F0502020204030204" pitchFamily="34" charset="0"/>
            </a:endParaRPr>
          </a:p>
        </p:txBody>
      </p:sp>
      <p:sp>
        <p:nvSpPr>
          <p:cNvPr id="16" name="TextBox 15">
            <a:extLst>
              <a:ext uri="{FF2B5EF4-FFF2-40B4-BE49-F238E27FC236}">
                <a16:creationId xmlns:a16="http://schemas.microsoft.com/office/drawing/2014/main" id="{1276BEFA-3928-6CFD-6D3A-8C197D7763E5}"/>
              </a:ext>
            </a:extLst>
          </p:cNvPr>
          <p:cNvSpPr txBox="1"/>
          <p:nvPr/>
        </p:nvSpPr>
        <p:spPr>
          <a:xfrm>
            <a:off x="7170821" y="2675823"/>
            <a:ext cx="403298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32</a:t>
            </a:r>
            <a:r>
              <a:rPr kumimoji="0" lang="en-US" sz="4800" b="0" i="0" u="none" strike="noStrike" kern="1200" cap="none" spc="0" normalizeH="0" noProof="0" dirty="0">
                <a:ln>
                  <a:noFill/>
                </a:ln>
                <a:solidFill>
                  <a:srgbClr val="000000"/>
                </a:solidFill>
                <a:effectLst/>
                <a:uLnTx/>
                <a:uFillTx/>
                <a:latin typeface="Calibri" panose="020F0502020204030204" pitchFamily="34" charset="0"/>
                <a:ea typeface="+mn-ea"/>
                <a:cs typeface="Calibri" panose="020F0502020204030204" pitchFamily="34" charset="0"/>
              </a:rPr>
              <a:t> : 8</a:t>
            </a:r>
            <a:endParaRPr kumimoji="0" lang="en-US" sz="4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a:noFill/>
              </a:ln>
              <a:solidFill>
                <a:srgbClr val="707192"/>
              </a:solidFill>
              <a:effectLst/>
              <a:uLnTx/>
              <a:uFillTx/>
              <a:latin typeface="Calibri" panose="020F0502020204030204" pitchFamily="34" charset="0"/>
              <a:ea typeface="+mn-ea"/>
              <a:cs typeface="Calibri" panose="020F0502020204030204" pitchFamily="34" charset="0"/>
            </a:endParaRPr>
          </a:p>
        </p:txBody>
      </p:sp>
      <p:sp>
        <p:nvSpPr>
          <p:cNvPr id="17" name="TextBox 16">
            <a:extLst>
              <a:ext uri="{FF2B5EF4-FFF2-40B4-BE49-F238E27FC236}">
                <a16:creationId xmlns:a16="http://schemas.microsoft.com/office/drawing/2014/main" id="{8BA9A998-6B6E-5206-2138-B77BF150B0E4}"/>
              </a:ext>
            </a:extLst>
          </p:cNvPr>
          <p:cNvSpPr txBox="1"/>
          <p:nvPr/>
        </p:nvSpPr>
        <p:spPr>
          <a:xfrm>
            <a:off x="7170821" y="3339966"/>
            <a:ext cx="403298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4</a:t>
            </a:r>
            <a:endParaRPr kumimoji="0" lang="en-US" sz="4800" b="0" i="0" u="none" strike="noStrike" kern="1200" cap="none" spc="0" normalizeH="0" baseline="0" noProof="0" dirty="0">
              <a:ln>
                <a:noFill/>
              </a:ln>
              <a:solidFill>
                <a:srgbClr val="707192"/>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777298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pic>
        <p:nvPicPr>
          <p:cNvPr id="439" name="Google Shape;439;p41"/>
          <p:cNvPicPr preferRelativeResize="0"/>
          <p:nvPr/>
        </p:nvPicPr>
        <p:blipFill>
          <a:blip r:embed="rId3">
            <a:alphaModFix/>
          </a:blip>
          <a:stretch>
            <a:fillRect/>
          </a:stretch>
        </p:blipFill>
        <p:spPr>
          <a:xfrm>
            <a:off x="748831" y="251467"/>
            <a:ext cx="3243171" cy="793533"/>
          </a:xfrm>
          <a:prstGeom prst="rect">
            <a:avLst/>
          </a:prstGeom>
          <a:noFill/>
          <a:ln>
            <a:noFill/>
          </a:ln>
        </p:spPr>
      </p:pic>
      <p:sp>
        <p:nvSpPr>
          <p:cNvPr id="6" name="Rectangle: Rounded Corners 5">
            <a:extLst>
              <a:ext uri="{FF2B5EF4-FFF2-40B4-BE49-F238E27FC236}">
                <a16:creationId xmlns:a16="http://schemas.microsoft.com/office/drawing/2014/main" id="{3613581C-0056-2F89-0453-7D7E553CE227}"/>
              </a:ext>
            </a:extLst>
          </p:cNvPr>
          <p:cNvSpPr/>
          <p:nvPr/>
        </p:nvSpPr>
        <p:spPr>
          <a:xfrm>
            <a:off x="127592" y="694268"/>
            <a:ext cx="11894289" cy="5994201"/>
          </a:xfrm>
          <a:prstGeom prst="roundRect">
            <a:avLst/>
          </a:prstGeom>
          <a:solidFill>
            <a:schemeClr val="accent2">
              <a:alpha val="85882"/>
            </a:schemeClr>
          </a:solidFill>
          <a:ln w="571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1" name="TextBox 10">
            <a:extLst>
              <a:ext uri="{FF2B5EF4-FFF2-40B4-BE49-F238E27FC236}">
                <a16:creationId xmlns:a16="http://schemas.microsoft.com/office/drawing/2014/main" id="{BE7B4AD4-4E04-A3B7-D59A-3A0C638D0636}"/>
              </a:ext>
            </a:extLst>
          </p:cNvPr>
          <p:cNvSpPr txBox="1"/>
          <p:nvPr/>
        </p:nvSpPr>
        <p:spPr>
          <a:xfrm>
            <a:off x="903937" y="252781"/>
            <a:ext cx="10967131" cy="646331"/>
          </a:xfrm>
          <a:prstGeom prst="rect">
            <a:avLst/>
          </a:prstGeom>
          <a:solidFill>
            <a:schemeClr val="bg1"/>
          </a:solidFill>
          <a:ln w="57150"/>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600" b="0" i="0" u="none" strike="noStrike" kern="0" cap="none" spc="0" normalizeH="0" baseline="0" noProof="0" dirty="0">
                <a:ln>
                  <a:noFill/>
                </a:ln>
                <a:solidFill>
                  <a:srgbClr val="5C423B">
                    <a:lumMod val="50000"/>
                  </a:srgbClr>
                </a:solidFill>
                <a:effectLst/>
                <a:uLnTx/>
                <a:uFillTx/>
                <a:latin typeface="Cambria" panose="02040503050406030204" pitchFamily="18" charset="0"/>
                <a:ea typeface="Cambria" panose="02040503050406030204" pitchFamily="18" charset="0"/>
                <a:cs typeface="+mn-cs"/>
                <a:sym typeface="Arial"/>
              </a:rPr>
              <a:t>a) </a:t>
            </a:r>
            <a:r>
              <a:rPr kumimoji="0" lang="en-US" sz="3600" b="0" i="0" u="none" strike="noStrike" kern="0" cap="none" spc="0" normalizeH="0" baseline="0" noProof="0" dirty="0" err="1">
                <a:ln>
                  <a:noFill/>
                </a:ln>
                <a:solidFill>
                  <a:srgbClr val="5C423B">
                    <a:lumMod val="50000"/>
                  </a:srgbClr>
                </a:solidFill>
                <a:effectLst/>
                <a:uLnTx/>
                <a:uFillTx/>
                <a:latin typeface="Cambria" panose="02040503050406030204" pitchFamily="18" charset="0"/>
                <a:ea typeface="Cambria" panose="02040503050406030204" pitchFamily="18" charset="0"/>
                <a:cs typeface="+mn-cs"/>
                <a:sym typeface="Arial"/>
              </a:rPr>
              <a:t>Thực</a:t>
            </a:r>
            <a:r>
              <a:rPr kumimoji="0" lang="en-US" sz="3600" b="0" i="0" u="none" strike="noStrike" kern="0" cap="none" spc="0" normalizeH="0" baseline="0" noProof="0" dirty="0">
                <a:ln>
                  <a:noFill/>
                </a:ln>
                <a:solidFill>
                  <a:srgbClr val="5C423B">
                    <a:lumMod val="50000"/>
                  </a:srgbClr>
                </a:solidFill>
                <a:effectLst/>
                <a:uLnTx/>
                <a:uFillTx/>
                <a:latin typeface="Cambria" panose="02040503050406030204" pitchFamily="18" charset="0"/>
                <a:ea typeface="Cambria" panose="02040503050406030204" pitchFamily="18" charset="0"/>
                <a:cs typeface="+mn-cs"/>
                <a:sym typeface="Arial"/>
              </a:rPr>
              <a:t> </a:t>
            </a:r>
            <a:r>
              <a:rPr kumimoji="0" lang="en-US" sz="3600" b="0" i="0" u="none" strike="noStrike" kern="0" cap="none" spc="0" normalizeH="0" baseline="0" noProof="0" dirty="0" err="1">
                <a:ln>
                  <a:noFill/>
                </a:ln>
                <a:solidFill>
                  <a:srgbClr val="5C423B">
                    <a:lumMod val="50000"/>
                  </a:srgbClr>
                </a:solidFill>
                <a:effectLst/>
                <a:uLnTx/>
                <a:uFillTx/>
                <a:latin typeface="Cambria" panose="02040503050406030204" pitchFamily="18" charset="0"/>
                <a:ea typeface="Cambria" panose="02040503050406030204" pitchFamily="18" charset="0"/>
                <a:cs typeface="+mn-cs"/>
                <a:sym typeface="Arial"/>
              </a:rPr>
              <a:t>hiện</a:t>
            </a:r>
            <a:r>
              <a:rPr kumimoji="0" lang="en-US" sz="3600" b="0" i="0" u="none" strike="noStrike" kern="0" cap="none" spc="0" normalizeH="0" baseline="0" noProof="0" dirty="0">
                <a:ln>
                  <a:noFill/>
                </a:ln>
                <a:solidFill>
                  <a:srgbClr val="5C423B">
                    <a:lumMod val="50000"/>
                  </a:srgbClr>
                </a:solidFill>
                <a:effectLst/>
                <a:uLnTx/>
                <a:uFillTx/>
                <a:latin typeface="Cambria" panose="02040503050406030204" pitchFamily="18" charset="0"/>
                <a:ea typeface="Cambria" panose="02040503050406030204" pitchFamily="18" charset="0"/>
                <a:cs typeface="+mn-cs"/>
                <a:sym typeface="Arial"/>
              </a:rPr>
              <a:t> </a:t>
            </a:r>
            <a:r>
              <a:rPr kumimoji="0" lang="en-US" sz="3600" b="0" i="0" u="none" strike="noStrike" kern="0" cap="none" spc="0" normalizeH="0" baseline="0" noProof="0" dirty="0" err="1">
                <a:ln>
                  <a:noFill/>
                </a:ln>
                <a:solidFill>
                  <a:srgbClr val="5C423B">
                    <a:lumMod val="50000"/>
                  </a:srgbClr>
                </a:solidFill>
                <a:effectLst/>
                <a:uLnTx/>
                <a:uFillTx/>
                <a:latin typeface="Cambria" panose="02040503050406030204" pitchFamily="18" charset="0"/>
                <a:ea typeface="Cambria" panose="02040503050406030204" pitchFamily="18" charset="0"/>
                <a:cs typeface="+mn-cs"/>
                <a:sym typeface="Arial"/>
              </a:rPr>
              <a:t>các</a:t>
            </a:r>
            <a:r>
              <a:rPr kumimoji="0" lang="en-US" sz="3600" b="0" i="0" u="none" strike="noStrike" kern="0" cap="none" spc="0" normalizeH="0" baseline="0" noProof="0" dirty="0">
                <a:ln>
                  <a:noFill/>
                </a:ln>
                <a:solidFill>
                  <a:srgbClr val="5C423B">
                    <a:lumMod val="50000"/>
                  </a:srgbClr>
                </a:solidFill>
                <a:effectLst/>
                <a:uLnTx/>
                <a:uFillTx/>
                <a:latin typeface="Cambria" panose="02040503050406030204" pitchFamily="18" charset="0"/>
                <a:ea typeface="Cambria" panose="02040503050406030204" pitchFamily="18" charset="0"/>
                <a:cs typeface="+mn-cs"/>
                <a:sym typeface="Arial"/>
              </a:rPr>
              <a:t> </a:t>
            </a:r>
            <a:r>
              <a:rPr kumimoji="0" lang="en-US" sz="3600" b="0" i="0" u="none" strike="noStrike" kern="0" cap="none" spc="0" normalizeH="0" baseline="0" noProof="0" dirty="0" err="1">
                <a:ln>
                  <a:noFill/>
                </a:ln>
                <a:solidFill>
                  <a:srgbClr val="5C423B">
                    <a:lumMod val="50000"/>
                  </a:srgbClr>
                </a:solidFill>
                <a:effectLst/>
                <a:uLnTx/>
                <a:uFillTx/>
                <a:latin typeface="Cambria" panose="02040503050406030204" pitchFamily="18" charset="0"/>
                <a:ea typeface="Cambria" panose="02040503050406030204" pitchFamily="18" charset="0"/>
                <a:cs typeface="+mn-cs"/>
                <a:sym typeface="Arial"/>
              </a:rPr>
              <a:t>phép</a:t>
            </a:r>
            <a:r>
              <a:rPr kumimoji="0" lang="en-US" sz="3600" b="0" i="0" u="none" strike="noStrike" kern="0" cap="none" spc="0" normalizeH="0" baseline="0" noProof="0" dirty="0">
                <a:ln>
                  <a:noFill/>
                </a:ln>
                <a:solidFill>
                  <a:srgbClr val="5C423B">
                    <a:lumMod val="50000"/>
                  </a:srgbClr>
                </a:solidFill>
                <a:effectLst/>
                <a:uLnTx/>
                <a:uFillTx/>
                <a:latin typeface="Cambria" panose="02040503050406030204" pitchFamily="18" charset="0"/>
                <a:ea typeface="Cambria" panose="02040503050406030204" pitchFamily="18" charset="0"/>
                <a:cs typeface="+mn-cs"/>
                <a:sym typeface="Arial"/>
              </a:rPr>
              <a:t> </a:t>
            </a:r>
            <a:r>
              <a:rPr kumimoji="0" lang="en-US" sz="3600" b="0" i="0" u="none" strike="noStrike" kern="0" cap="none" spc="0" normalizeH="0" baseline="0" noProof="0" dirty="0" err="1">
                <a:ln>
                  <a:noFill/>
                </a:ln>
                <a:solidFill>
                  <a:srgbClr val="5C423B">
                    <a:lumMod val="50000"/>
                  </a:srgbClr>
                </a:solidFill>
                <a:effectLst/>
                <a:uLnTx/>
                <a:uFillTx/>
                <a:latin typeface="Cambria" panose="02040503050406030204" pitchFamily="18" charset="0"/>
                <a:ea typeface="Cambria" panose="02040503050406030204" pitchFamily="18" charset="0"/>
                <a:cs typeface="+mn-cs"/>
                <a:sym typeface="Arial"/>
              </a:rPr>
              <a:t>tính</a:t>
            </a:r>
            <a:r>
              <a:rPr kumimoji="0" lang="en-US" sz="3600" b="0" i="0" u="none" strike="noStrike" kern="0" cap="none" spc="0" normalizeH="0" baseline="0" noProof="0" dirty="0">
                <a:ln>
                  <a:noFill/>
                </a:ln>
                <a:solidFill>
                  <a:srgbClr val="5C423B">
                    <a:lumMod val="50000"/>
                  </a:srgbClr>
                </a:solidFill>
                <a:effectLst/>
                <a:uLnTx/>
                <a:uFillTx/>
                <a:latin typeface="Cambria" panose="02040503050406030204" pitchFamily="18" charset="0"/>
                <a:ea typeface="Cambria" panose="02040503050406030204" pitchFamily="18" charset="0"/>
                <a:cs typeface="+mn-cs"/>
                <a:sym typeface="Arial"/>
              </a:rPr>
              <a:t> </a:t>
            </a:r>
            <a:r>
              <a:rPr kumimoji="0" lang="en-US" sz="3600" b="0" i="0" u="none" strike="noStrike" kern="0" cap="none" spc="0" normalizeH="0" baseline="0" noProof="0" dirty="0" err="1">
                <a:ln>
                  <a:noFill/>
                </a:ln>
                <a:solidFill>
                  <a:srgbClr val="5C423B">
                    <a:lumMod val="50000"/>
                  </a:srgbClr>
                </a:solidFill>
                <a:effectLst/>
                <a:uLnTx/>
                <a:uFillTx/>
                <a:latin typeface="Cambria" panose="02040503050406030204" pitchFamily="18" charset="0"/>
                <a:ea typeface="Cambria" panose="02040503050406030204" pitchFamily="18" charset="0"/>
                <a:cs typeface="+mn-cs"/>
                <a:sym typeface="Arial"/>
              </a:rPr>
              <a:t>sau</a:t>
            </a:r>
            <a:r>
              <a:rPr kumimoji="0" lang="en-US" sz="3600" b="0" i="0" u="none" strike="noStrike" kern="0" cap="none" spc="0" normalizeH="0" baseline="0" noProof="0" dirty="0">
                <a:ln>
                  <a:noFill/>
                </a:ln>
                <a:solidFill>
                  <a:srgbClr val="5C423B">
                    <a:lumMod val="50000"/>
                  </a:srgbClr>
                </a:solidFill>
                <a:effectLst/>
                <a:uLnTx/>
                <a:uFillTx/>
                <a:latin typeface="Cambria" panose="02040503050406030204" pitchFamily="18" charset="0"/>
                <a:ea typeface="Cambria" panose="02040503050406030204" pitchFamily="18" charset="0"/>
                <a:cs typeface="+mn-cs"/>
                <a:sym typeface="Arial"/>
              </a:rPr>
              <a:t> </a:t>
            </a:r>
            <a:r>
              <a:rPr kumimoji="0" lang="en-US" sz="3600" b="0" i="0" u="none" strike="noStrike" kern="0" cap="none" spc="0" normalizeH="0" baseline="0" noProof="0" dirty="0" err="1">
                <a:ln>
                  <a:noFill/>
                </a:ln>
                <a:solidFill>
                  <a:srgbClr val="5C423B">
                    <a:lumMod val="50000"/>
                  </a:srgbClr>
                </a:solidFill>
                <a:effectLst/>
                <a:uLnTx/>
                <a:uFillTx/>
                <a:latin typeface="Cambria" panose="02040503050406030204" pitchFamily="18" charset="0"/>
                <a:ea typeface="Cambria" panose="02040503050406030204" pitchFamily="18" charset="0"/>
                <a:cs typeface="+mn-cs"/>
                <a:sym typeface="Arial"/>
              </a:rPr>
              <a:t>rồi</a:t>
            </a:r>
            <a:r>
              <a:rPr kumimoji="0" lang="en-US" sz="3600" b="0" i="0" u="none" strike="noStrike" kern="0" cap="none" spc="0" normalizeH="0" baseline="0" noProof="0" dirty="0">
                <a:ln>
                  <a:noFill/>
                </a:ln>
                <a:solidFill>
                  <a:srgbClr val="5C423B">
                    <a:lumMod val="50000"/>
                  </a:srgbClr>
                </a:solidFill>
                <a:effectLst/>
                <a:uLnTx/>
                <a:uFillTx/>
                <a:latin typeface="Cambria" panose="02040503050406030204" pitchFamily="18" charset="0"/>
                <a:ea typeface="Cambria" panose="02040503050406030204" pitchFamily="18" charset="0"/>
                <a:cs typeface="+mn-cs"/>
                <a:sym typeface="Arial"/>
              </a:rPr>
              <a:t> </a:t>
            </a:r>
            <a:r>
              <a:rPr kumimoji="0" lang="en-US" sz="3600" b="0" i="0" u="none" strike="noStrike" kern="0" cap="none" spc="0" normalizeH="0" baseline="0" noProof="0" dirty="0" err="1">
                <a:ln>
                  <a:noFill/>
                </a:ln>
                <a:solidFill>
                  <a:srgbClr val="5C423B">
                    <a:lumMod val="50000"/>
                  </a:srgbClr>
                </a:solidFill>
                <a:effectLst/>
                <a:uLnTx/>
                <a:uFillTx/>
                <a:latin typeface="Cambria" panose="02040503050406030204" pitchFamily="18" charset="0"/>
                <a:ea typeface="Cambria" panose="02040503050406030204" pitchFamily="18" charset="0"/>
                <a:cs typeface="+mn-cs"/>
                <a:sym typeface="Arial"/>
              </a:rPr>
              <a:t>nêu</a:t>
            </a:r>
            <a:r>
              <a:rPr kumimoji="0" lang="en-US" sz="3600" b="0" i="0" u="none" strike="noStrike" kern="0" cap="none" spc="0" normalizeH="0" baseline="0" noProof="0" dirty="0">
                <a:ln>
                  <a:noFill/>
                </a:ln>
                <a:solidFill>
                  <a:srgbClr val="5C423B">
                    <a:lumMod val="50000"/>
                  </a:srgbClr>
                </a:solidFill>
                <a:effectLst/>
                <a:uLnTx/>
                <a:uFillTx/>
                <a:latin typeface="Cambria" panose="02040503050406030204" pitchFamily="18" charset="0"/>
                <a:ea typeface="Cambria" panose="02040503050406030204" pitchFamily="18" charset="0"/>
                <a:cs typeface="+mn-cs"/>
                <a:sym typeface="Arial"/>
              </a:rPr>
              <a:t> </a:t>
            </a:r>
            <a:r>
              <a:rPr kumimoji="0" lang="en-US" sz="3600" b="0" i="0" u="none" strike="noStrike" kern="0" cap="none" spc="0" normalizeH="0" baseline="0" noProof="0" dirty="0" err="1">
                <a:ln>
                  <a:noFill/>
                </a:ln>
                <a:solidFill>
                  <a:srgbClr val="5C423B">
                    <a:lumMod val="50000"/>
                  </a:srgbClr>
                </a:solidFill>
                <a:effectLst/>
                <a:uLnTx/>
                <a:uFillTx/>
                <a:latin typeface="Cambria" panose="02040503050406030204" pitchFamily="18" charset="0"/>
                <a:ea typeface="Cambria" panose="02040503050406030204" pitchFamily="18" charset="0"/>
                <a:cs typeface="+mn-cs"/>
                <a:sym typeface="Arial"/>
              </a:rPr>
              <a:t>nhận</a:t>
            </a:r>
            <a:r>
              <a:rPr kumimoji="0" lang="en-US" sz="3600" b="0" i="0" u="none" strike="noStrike" kern="0" cap="none" spc="0" normalizeH="0" baseline="0" noProof="0" dirty="0">
                <a:ln>
                  <a:noFill/>
                </a:ln>
                <a:solidFill>
                  <a:srgbClr val="5C423B">
                    <a:lumMod val="50000"/>
                  </a:srgbClr>
                </a:solidFill>
                <a:effectLst/>
                <a:uLnTx/>
                <a:uFillTx/>
                <a:latin typeface="Cambria" panose="02040503050406030204" pitchFamily="18" charset="0"/>
                <a:ea typeface="Cambria" panose="02040503050406030204" pitchFamily="18" charset="0"/>
                <a:cs typeface="+mn-cs"/>
                <a:sym typeface="Arial"/>
              </a:rPr>
              <a:t> </a:t>
            </a:r>
            <a:r>
              <a:rPr kumimoji="0" lang="en-US" sz="3600" b="0" i="0" u="none" strike="noStrike" kern="0" cap="none" spc="0" normalizeH="0" baseline="0" noProof="0" dirty="0" err="1">
                <a:ln>
                  <a:noFill/>
                </a:ln>
                <a:solidFill>
                  <a:srgbClr val="5C423B">
                    <a:lumMod val="50000"/>
                  </a:srgbClr>
                </a:solidFill>
                <a:effectLst/>
                <a:uLnTx/>
                <a:uFillTx/>
                <a:latin typeface="Cambria" panose="02040503050406030204" pitchFamily="18" charset="0"/>
                <a:ea typeface="Cambria" panose="02040503050406030204" pitchFamily="18" charset="0"/>
                <a:cs typeface="+mn-cs"/>
                <a:sym typeface="Arial"/>
              </a:rPr>
              <a:t>xét</a:t>
            </a:r>
            <a:endParaRPr kumimoji="0" lang="en-US" sz="3600" b="0" i="0" u="none" strike="noStrike" kern="0" cap="none" spc="0" normalizeH="0" baseline="0" noProof="0" dirty="0">
              <a:ln>
                <a:noFill/>
              </a:ln>
              <a:solidFill>
                <a:srgbClr val="5C423B">
                  <a:lumMod val="50000"/>
                </a:srgbClr>
              </a:solidFill>
              <a:effectLst/>
              <a:uLnTx/>
              <a:uFillTx/>
              <a:latin typeface="Cambria" panose="02040503050406030204" pitchFamily="18" charset="0"/>
              <a:ea typeface="Cambria" panose="02040503050406030204" pitchFamily="18" charset="0"/>
              <a:cs typeface="+mn-cs"/>
              <a:sym typeface="Arial"/>
            </a:endParaRPr>
          </a:p>
        </p:txBody>
      </p:sp>
      <p:grpSp>
        <p:nvGrpSpPr>
          <p:cNvPr id="9" name="Group 8">
            <a:extLst>
              <a:ext uri="{FF2B5EF4-FFF2-40B4-BE49-F238E27FC236}">
                <a16:creationId xmlns:a16="http://schemas.microsoft.com/office/drawing/2014/main" id="{EB2EDFB4-D4B5-B0E6-D5F8-47FEA81E6E19}"/>
              </a:ext>
            </a:extLst>
          </p:cNvPr>
          <p:cNvGrpSpPr/>
          <p:nvPr/>
        </p:nvGrpSpPr>
        <p:grpSpPr>
          <a:xfrm>
            <a:off x="117129" y="117562"/>
            <a:ext cx="927159" cy="968063"/>
            <a:chOff x="1924492" y="262508"/>
            <a:chExt cx="695369" cy="726047"/>
          </a:xfrm>
        </p:grpSpPr>
        <p:sp>
          <p:nvSpPr>
            <p:cNvPr id="8" name="Oval 7">
              <a:extLst>
                <a:ext uri="{FF2B5EF4-FFF2-40B4-BE49-F238E27FC236}">
                  <a16:creationId xmlns:a16="http://schemas.microsoft.com/office/drawing/2014/main" id="{8579CEC6-8FDC-5D59-2FF8-D89C74F51344}"/>
                </a:ext>
              </a:extLst>
            </p:cNvPr>
            <p:cNvSpPr/>
            <p:nvPr/>
          </p:nvSpPr>
          <p:spPr>
            <a:xfrm>
              <a:off x="1924492" y="293186"/>
              <a:ext cx="695369" cy="695369"/>
            </a:xfrm>
            <a:prstGeom prst="ellipse">
              <a:avLst/>
            </a:prstGeom>
            <a:solidFill>
              <a:srgbClr val="A239A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 name="TextBox 6">
              <a:extLst>
                <a:ext uri="{FF2B5EF4-FFF2-40B4-BE49-F238E27FC236}">
                  <a16:creationId xmlns:a16="http://schemas.microsoft.com/office/drawing/2014/main" id="{E89F721C-5CBA-434D-2DA9-7E8D4E45C4CA}"/>
                </a:ext>
              </a:extLst>
            </p:cNvPr>
            <p:cNvSpPr txBox="1"/>
            <p:nvPr/>
          </p:nvSpPr>
          <p:spPr>
            <a:xfrm>
              <a:off x="2071650" y="262508"/>
              <a:ext cx="315987" cy="68475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5333" b="0" i="0" u="none" strike="noStrike" kern="0" cap="none" spc="0" normalizeH="0" baseline="0" noProof="0" dirty="0">
                  <a:ln>
                    <a:noFill/>
                  </a:ln>
                  <a:solidFill>
                    <a:srgbClr val="FFFFFF"/>
                  </a:solidFill>
                  <a:effectLst/>
                  <a:uLnTx/>
                  <a:uFillTx/>
                  <a:latin typeface="#9Slide07 SVNZiclets" panose="02000603000000000000" pitchFamily="2" charset="0"/>
                  <a:ea typeface="+mn-ea"/>
                  <a:cs typeface="Arial"/>
                  <a:sym typeface="Arial"/>
                </a:rPr>
                <a:t>4</a:t>
              </a:r>
            </a:p>
          </p:txBody>
        </p:sp>
      </p:grpSp>
      <p:sp>
        <p:nvSpPr>
          <p:cNvPr id="12" name="TextBox 11">
            <a:extLst>
              <a:ext uri="{FF2B5EF4-FFF2-40B4-BE49-F238E27FC236}">
                <a16:creationId xmlns:a16="http://schemas.microsoft.com/office/drawing/2014/main" id="{50FABC37-A060-B31C-31FD-9FE731B547A8}"/>
              </a:ext>
            </a:extLst>
          </p:cNvPr>
          <p:cNvSpPr txBox="1"/>
          <p:nvPr/>
        </p:nvSpPr>
        <p:spPr>
          <a:xfrm>
            <a:off x="1116531" y="2002054"/>
            <a:ext cx="403298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105 : (5 x 7)</a:t>
            </a:r>
            <a:endParaRPr kumimoji="0" lang="en-US" sz="4800" b="0" i="0" u="none" strike="noStrike" kern="1200" cap="none" spc="0" normalizeH="0" baseline="0" noProof="0" dirty="0">
              <a:ln>
                <a:noFill/>
              </a:ln>
              <a:solidFill>
                <a:srgbClr val="707192"/>
              </a:solidFill>
              <a:effectLst/>
              <a:uLnTx/>
              <a:uFillTx/>
              <a:latin typeface="Calibri" panose="020F0502020204030204" pitchFamily="34" charset="0"/>
              <a:ea typeface="+mn-ea"/>
              <a:cs typeface="Calibri" panose="020F0502020204030204" pitchFamily="34" charset="0"/>
            </a:endParaRPr>
          </a:p>
        </p:txBody>
      </p:sp>
      <p:sp>
        <p:nvSpPr>
          <p:cNvPr id="13" name="TextBox 12">
            <a:extLst>
              <a:ext uri="{FF2B5EF4-FFF2-40B4-BE49-F238E27FC236}">
                <a16:creationId xmlns:a16="http://schemas.microsoft.com/office/drawing/2014/main" id="{8BA95CFB-03D4-F462-FB1D-2587283D346C}"/>
              </a:ext>
            </a:extLst>
          </p:cNvPr>
          <p:cNvSpPr txBox="1"/>
          <p:nvPr/>
        </p:nvSpPr>
        <p:spPr>
          <a:xfrm>
            <a:off x="7507705" y="1944303"/>
            <a:ext cx="384048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105 : 5 : 7</a:t>
            </a:r>
            <a:endParaRPr kumimoji="0" lang="en-US" sz="4800" b="0" i="0" u="none" strike="noStrike" kern="1200" cap="none" spc="0" normalizeH="0" baseline="0" noProof="0" dirty="0">
              <a:ln>
                <a:noFill/>
              </a:ln>
              <a:solidFill>
                <a:srgbClr val="707192"/>
              </a:solidFill>
              <a:effectLst/>
              <a:uLnTx/>
              <a:uFillTx/>
              <a:latin typeface="Calibri" panose="020F0502020204030204" pitchFamily="34" charset="0"/>
              <a:ea typeface="+mn-ea"/>
              <a:cs typeface="Calibri" panose="020F0502020204030204" pitchFamily="34" charset="0"/>
            </a:endParaRPr>
          </a:p>
        </p:txBody>
      </p:sp>
      <p:sp>
        <p:nvSpPr>
          <p:cNvPr id="14" name="TextBox 13">
            <a:extLst>
              <a:ext uri="{FF2B5EF4-FFF2-40B4-BE49-F238E27FC236}">
                <a16:creationId xmlns:a16="http://schemas.microsoft.com/office/drawing/2014/main" id="{26C94850-A327-901A-21CF-B256B1621B4B}"/>
              </a:ext>
            </a:extLst>
          </p:cNvPr>
          <p:cNvSpPr txBox="1"/>
          <p:nvPr/>
        </p:nvSpPr>
        <p:spPr>
          <a:xfrm>
            <a:off x="856649" y="2810576"/>
            <a:ext cx="403298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105 : 35</a:t>
            </a:r>
            <a:endParaRPr kumimoji="0" lang="en-US" sz="4800" b="0" i="0" u="none" strike="noStrike" kern="1200" cap="none" spc="0" normalizeH="0" baseline="0" noProof="0" dirty="0">
              <a:ln>
                <a:noFill/>
              </a:ln>
              <a:solidFill>
                <a:srgbClr val="707192"/>
              </a:solidFill>
              <a:effectLst/>
              <a:uLnTx/>
              <a:uFillTx/>
              <a:latin typeface="Calibri" panose="020F0502020204030204" pitchFamily="34" charset="0"/>
              <a:ea typeface="+mn-ea"/>
              <a:cs typeface="Calibri" panose="020F0502020204030204" pitchFamily="34" charset="0"/>
            </a:endParaRPr>
          </a:p>
        </p:txBody>
      </p:sp>
      <p:sp>
        <p:nvSpPr>
          <p:cNvPr id="15" name="TextBox 14">
            <a:extLst>
              <a:ext uri="{FF2B5EF4-FFF2-40B4-BE49-F238E27FC236}">
                <a16:creationId xmlns:a16="http://schemas.microsoft.com/office/drawing/2014/main" id="{7B625295-318D-7101-BDBE-6E9F616E4AB5}"/>
              </a:ext>
            </a:extLst>
          </p:cNvPr>
          <p:cNvSpPr txBox="1"/>
          <p:nvPr/>
        </p:nvSpPr>
        <p:spPr>
          <a:xfrm>
            <a:off x="856649" y="3474719"/>
            <a:ext cx="403298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3</a:t>
            </a:r>
            <a:endParaRPr kumimoji="0" lang="en-US" sz="4800" b="0" i="0" u="none" strike="noStrike" kern="1200" cap="none" spc="0" normalizeH="0" baseline="0" noProof="0" dirty="0">
              <a:ln>
                <a:noFill/>
              </a:ln>
              <a:solidFill>
                <a:srgbClr val="707192"/>
              </a:solidFill>
              <a:effectLst/>
              <a:uLnTx/>
              <a:uFillTx/>
              <a:latin typeface="Calibri" panose="020F0502020204030204" pitchFamily="34" charset="0"/>
              <a:ea typeface="+mn-ea"/>
              <a:cs typeface="Calibri" panose="020F0502020204030204" pitchFamily="34" charset="0"/>
            </a:endParaRPr>
          </a:p>
        </p:txBody>
      </p:sp>
      <p:sp>
        <p:nvSpPr>
          <p:cNvPr id="16" name="TextBox 15">
            <a:extLst>
              <a:ext uri="{FF2B5EF4-FFF2-40B4-BE49-F238E27FC236}">
                <a16:creationId xmlns:a16="http://schemas.microsoft.com/office/drawing/2014/main" id="{1276BEFA-3928-6CFD-6D3A-8C197D7763E5}"/>
              </a:ext>
            </a:extLst>
          </p:cNvPr>
          <p:cNvSpPr txBox="1"/>
          <p:nvPr/>
        </p:nvSpPr>
        <p:spPr>
          <a:xfrm>
            <a:off x="7170821" y="2675823"/>
            <a:ext cx="403298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21 : 7</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a:noFill/>
              </a:ln>
              <a:solidFill>
                <a:srgbClr val="707192"/>
              </a:solidFill>
              <a:effectLst/>
              <a:uLnTx/>
              <a:uFillTx/>
              <a:latin typeface="Calibri" panose="020F0502020204030204" pitchFamily="34" charset="0"/>
              <a:ea typeface="+mn-ea"/>
              <a:cs typeface="Calibri" panose="020F0502020204030204" pitchFamily="34" charset="0"/>
            </a:endParaRPr>
          </a:p>
        </p:txBody>
      </p:sp>
      <p:sp>
        <p:nvSpPr>
          <p:cNvPr id="17" name="TextBox 16">
            <a:extLst>
              <a:ext uri="{FF2B5EF4-FFF2-40B4-BE49-F238E27FC236}">
                <a16:creationId xmlns:a16="http://schemas.microsoft.com/office/drawing/2014/main" id="{8BA9A998-6B6E-5206-2138-B77BF150B0E4}"/>
              </a:ext>
            </a:extLst>
          </p:cNvPr>
          <p:cNvSpPr txBox="1"/>
          <p:nvPr/>
        </p:nvSpPr>
        <p:spPr>
          <a:xfrm>
            <a:off x="7170821" y="3339966"/>
            <a:ext cx="403298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3</a:t>
            </a:r>
            <a:endParaRPr kumimoji="0" lang="en-US" sz="4800" b="0" i="0" u="none" strike="noStrike" kern="1200" cap="none" spc="0" normalizeH="0" baseline="0" noProof="0" dirty="0">
              <a:ln>
                <a:noFill/>
              </a:ln>
              <a:solidFill>
                <a:srgbClr val="707192"/>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68738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B5081EC2-4FAF-B4AA-BA8C-650E3CFE756B}"/>
              </a:ext>
            </a:extLst>
          </p:cNvPr>
          <p:cNvSpPr/>
          <p:nvPr/>
        </p:nvSpPr>
        <p:spPr>
          <a:xfrm>
            <a:off x="404896" y="664136"/>
            <a:ext cx="11785009" cy="6002433"/>
          </a:xfrm>
          <a:prstGeom prst="roundRect">
            <a:avLst/>
          </a:prstGeom>
          <a:solidFill>
            <a:schemeClr val="accent2"/>
          </a:solidFill>
          <a:ln w="5715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FFFFFF"/>
              </a:solidFill>
              <a:effectLst/>
              <a:uLnTx/>
              <a:uFillTx/>
              <a:latin typeface="Arial"/>
              <a:ea typeface="+mn-ea"/>
              <a:cs typeface="+mn-cs"/>
              <a:sym typeface="Arial"/>
            </a:endParaRPr>
          </a:p>
        </p:txBody>
      </p:sp>
      <p:pic>
        <p:nvPicPr>
          <p:cNvPr id="45" name="Picture 44">
            <a:extLst>
              <a:ext uri="{FF2B5EF4-FFF2-40B4-BE49-F238E27FC236}">
                <a16:creationId xmlns:a16="http://schemas.microsoft.com/office/drawing/2014/main" id="{50B4FED2-7FA3-234B-CD64-B5277B932E2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156" b="92838" l="9986" r="89894">
                        <a14:foregroundMark x1="40831" y1="9130" x2="50000" y2="8886"/>
                        <a14:foregroundMark x1="45583" y1="7162" x2="51584" y2="6412"/>
                        <a14:foregroundMark x1="69131" y1="6674" x2="68963" y2="5193"/>
                        <a14:foregroundMark x1="36558" y1="92107" x2="45895" y2="86539"/>
                        <a14:foregroundMark x1="54105" y1="91357" x2="55377" y2="92838"/>
                      </a14:backgroundRemoval>
                    </a14:imgEffect>
                  </a14:imgLayer>
                </a14:imgProps>
              </a:ext>
            </a:extLst>
          </a:blip>
          <a:stretch>
            <a:fillRect/>
          </a:stretch>
        </p:blipFill>
        <p:spPr>
          <a:xfrm>
            <a:off x="121694" y="1992884"/>
            <a:ext cx="3604331" cy="4614859"/>
          </a:xfrm>
          <a:prstGeom prst="rect">
            <a:avLst/>
          </a:prstGeom>
        </p:spPr>
      </p:pic>
      <p:sp>
        <p:nvSpPr>
          <p:cNvPr id="46" name="Speech Bubble: Rectangle with Corners Rounded 45">
            <a:extLst>
              <a:ext uri="{FF2B5EF4-FFF2-40B4-BE49-F238E27FC236}">
                <a16:creationId xmlns:a16="http://schemas.microsoft.com/office/drawing/2014/main" id="{AE7DB9B0-E1DE-A2A3-0263-4CD8C9F637EA}"/>
              </a:ext>
            </a:extLst>
          </p:cNvPr>
          <p:cNvSpPr/>
          <p:nvPr/>
        </p:nvSpPr>
        <p:spPr>
          <a:xfrm>
            <a:off x="3518747" y="907914"/>
            <a:ext cx="4730518" cy="1628809"/>
          </a:xfrm>
          <a:prstGeom prst="wedgeRoundRectCallout">
            <a:avLst>
              <a:gd name="adj1" fmla="val -70115"/>
              <a:gd name="adj2" fmla="val 30346"/>
              <a:gd name="adj3" fmla="val 16667"/>
            </a:avLst>
          </a:prstGeom>
          <a:solidFill>
            <a:schemeClr val="tx2">
              <a:lumMod val="20000"/>
              <a:lumOff val="80000"/>
            </a:schemeClr>
          </a:solidFill>
          <a:ln w="571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
                <a:srgbClr val="000000"/>
              </a:buClr>
              <a:defRPr/>
            </a:pPr>
            <a:r>
              <a:rPr lang="en-US" sz="3600" b="1" kern="0" dirty="0" err="1">
                <a:solidFill>
                  <a:srgbClr val="554D6B">
                    <a:lumMod val="50000"/>
                  </a:srgbClr>
                </a:solidFill>
                <a:latin typeface="Calibri" panose="020F0502020204030204" pitchFamily="34" charset="0"/>
                <a:cs typeface="Calibri" panose="020F0502020204030204" pitchFamily="34" charset="0"/>
                <a:sym typeface="Arial"/>
              </a:rPr>
              <a:t>Nhận</a:t>
            </a:r>
            <a:r>
              <a:rPr lang="en-US" sz="3600" b="1" kern="0" dirty="0">
                <a:solidFill>
                  <a:srgbClr val="554D6B">
                    <a:lumMod val="50000"/>
                  </a:srgbClr>
                </a:solidFill>
                <a:latin typeface="Calibri" panose="020F0502020204030204" pitchFamily="34" charset="0"/>
                <a:cs typeface="Calibri" panose="020F0502020204030204" pitchFamily="34" charset="0"/>
                <a:sym typeface="Arial"/>
              </a:rPr>
              <a:t> </a:t>
            </a:r>
            <a:r>
              <a:rPr lang="en-US" sz="3600" b="1" kern="0" dirty="0" err="1">
                <a:solidFill>
                  <a:srgbClr val="554D6B">
                    <a:lumMod val="50000"/>
                  </a:srgbClr>
                </a:solidFill>
                <a:latin typeface="Calibri" panose="020F0502020204030204" pitchFamily="34" charset="0"/>
                <a:cs typeface="Calibri" panose="020F0502020204030204" pitchFamily="34" charset="0"/>
                <a:sym typeface="Arial"/>
              </a:rPr>
              <a:t>xét</a:t>
            </a:r>
            <a:r>
              <a:rPr lang="en-US" sz="3600" b="1" kern="0" dirty="0">
                <a:solidFill>
                  <a:srgbClr val="554D6B">
                    <a:lumMod val="50000"/>
                  </a:srgbClr>
                </a:solidFill>
                <a:latin typeface="Calibri" panose="020F0502020204030204" pitchFamily="34" charset="0"/>
                <a:cs typeface="Calibri" panose="020F0502020204030204" pitchFamily="34" charset="0"/>
                <a:sym typeface="Arial"/>
              </a:rPr>
              <a:t> </a:t>
            </a:r>
            <a:r>
              <a:rPr lang="en-US" sz="3600" b="1" kern="0" dirty="0" err="1">
                <a:solidFill>
                  <a:srgbClr val="554D6B">
                    <a:lumMod val="50000"/>
                  </a:srgbClr>
                </a:solidFill>
                <a:latin typeface="Calibri" panose="020F0502020204030204" pitchFamily="34" charset="0"/>
                <a:cs typeface="Calibri" panose="020F0502020204030204" pitchFamily="34" charset="0"/>
                <a:sym typeface="Arial"/>
              </a:rPr>
              <a:t>về</a:t>
            </a:r>
            <a:r>
              <a:rPr lang="en-US" sz="3600" b="1" kern="0" dirty="0">
                <a:solidFill>
                  <a:srgbClr val="554D6B">
                    <a:lumMod val="50000"/>
                  </a:srgbClr>
                </a:solidFill>
                <a:latin typeface="Calibri" panose="020F0502020204030204" pitchFamily="34" charset="0"/>
                <a:cs typeface="Calibri" panose="020F0502020204030204" pitchFamily="34" charset="0"/>
                <a:sym typeface="Arial"/>
              </a:rPr>
              <a:t> </a:t>
            </a:r>
            <a:r>
              <a:rPr lang="en-US" sz="3600" b="1" kern="0" dirty="0" err="1">
                <a:solidFill>
                  <a:srgbClr val="554D6B">
                    <a:lumMod val="50000"/>
                  </a:srgbClr>
                </a:solidFill>
                <a:latin typeface="Calibri" panose="020F0502020204030204" pitchFamily="34" charset="0"/>
                <a:cs typeface="Calibri" panose="020F0502020204030204" pitchFamily="34" charset="0"/>
                <a:sym typeface="Arial"/>
              </a:rPr>
              <a:t>kết</a:t>
            </a:r>
            <a:r>
              <a:rPr lang="en-US" sz="3600" b="1" kern="0" dirty="0">
                <a:solidFill>
                  <a:srgbClr val="554D6B">
                    <a:lumMod val="50000"/>
                  </a:srgbClr>
                </a:solidFill>
                <a:latin typeface="Calibri" panose="020F0502020204030204" pitchFamily="34" charset="0"/>
                <a:cs typeface="Calibri" panose="020F0502020204030204" pitchFamily="34" charset="0"/>
                <a:sym typeface="Arial"/>
              </a:rPr>
              <a:t> </a:t>
            </a:r>
            <a:r>
              <a:rPr lang="en-US" sz="3600" b="1" kern="0" dirty="0" err="1">
                <a:solidFill>
                  <a:srgbClr val="554D6B">
                    <a:lumMod val="50000"/>
                  </a:srgbClr>
                </a:solidFill>
                <a:latin typeface="Calibri" panose="020F0502020204030204" pitchFamily="34" charset="0"/>
                <a:cs typeface="Calibri" panose="020F0502020204030204" pitchFamily="34" charset="0"/>
                <a:sym typeface="Arial"/>
              </a:rPr>
              <a:t>quả</a:t>
            </a:r>
            <a:r>
              <a:rPr lang="en-US" sz="3600" b="1" kern="0" dirty="0">
                <a:solidFill>
                  <a:srgbClr val="554D6B">
                    <a:lumMod val="50000"/>
                  </a:srgbClr>
                </a:solidFill>
                <a:latin typeface="Calibri" panose="020F0502020204030204" pitchFamily="34" charset="0"/>
                <a:cs typeface="Calibri" panose="020F0502020204030204" pitchFamily="34" charset="0"/>
                <a:sym typeface="Arial"/>
              </a:rPr>
              <a:t> </a:t>
            </a:r>
            <a:r>
              <a:rPr lang="en-US" sz="3600" b="1" kern="0" dirty="0" err="1">
                <a:solidFill>
                  <a:srgbClr val="554D6B">
                    <a:lumMod val="50000"/>
                  </a:srgbClr>
                </a:solidFill>
                <a:latin typeface="Calibri" panose="020F0502020204030204" pitchFamily="34" charset="0"/>
                <a:cs typeface="Calibri" panose="020F0502020204030204" pitchFamily="34" charset="0"/>
                <a:sym typeface="Arial"/>
              </a:rPr>
              <a:t>của</a:t>
            </a:r>
            <a:r>
              <a:rPr lang="en-US" sz="3600" b="1" kern="0" dirty="0">
                <a:solidFill>
                  <a:srgbClr val="554D6B">
                    <a:lumMod val="50000"/>
                  </a:srgbClr>
                </a:solidFill>
                <a:latin typeface="Calibri" panose="020F0502020204030204" pitchFamily="34" charset="0"/>
                <a:cs typeface="Calibri" panose="020F0502020204030204" pitchFamily="34" charset="0"/>
                <a:sym typeface="Arial"/>
              </a:rPr>
              <a:t> 2 </a:t>
            </a:r>
            <a:r>
              <a:rPr lang="en-US" sz="3600" b="1" kern="0" dirty="0" err="1">
                <a:solidFill>
                  <a:srgbClr val="554D6B">
                    <a:lumMod val="50000"/>
                  </a:srgbClr>
                </a:solidFill>
                <a:latin typeface="Calibri" panose="020F0502020204030204" pitchFamily="34" charset="0"/>
                <a:cs typeface="Calibri" panose="020F0502020204030204" pitchFamily="34" charset="0"/>
                <a:sym typeface="Arial"/>
              </a:rPr>
              <a:t>phép</a:t>
            </a:r>
            <a:r>
              <a:rPr lang="en-US" sz="3600" b="1" kern="0" dirty="0">
                <a:solidFill>
                  <a:srgbClr val="554D6B">
                    <a:lumMod val="50000"/>
                  </a:srgbClr>
                </a:solidFill>
                <a:latin typeface="Calibri" panose="020F0502020204030204" pitchFamily="34" charset="0"/>
                <a:cs typeface="Calibri" panose="020F0502020204030204" pitchFamily="34" charset="0"/>
                <a:sym typeface="Arial"/>
              </a:rPr>
              <a:t> </a:t>
            </a:r>
            <a:r>
              <a:rPr lang="en-US" sz="3600" b="1" kern="0" dirty="0" err="1">
                <a:solidFill>
                  <a:srgbClr val="554D6B">
                    <a:lumMod val="50000"/>
                  </a:srgbClr>
                </a:solidFill>
                <a:latin typeface="Calibri" panose="020F0502020204030204" pitchFamily="34" charset="0"/>
                <a:cs typeface="Calibri" panose="020F0502020204030204" pitchFamily="34" charset="0"/>
                <a:sym typeface="Arial"/>
              </a:rPr>
              <a:t>tính</a:t>
            </a:r>
            <a:r>
              <a:rPr lang="en-US" sz="3600" b="1" kern="0" dirty="0">
                <a:solidFill>
                  <a:srgbClr val="554D6B">
                    <a:lumMod val="50000"/>
                  </a:srgbClr>
                </a:solidFill>
                <a:latin typeface="Calibri" panose="020F0502020204030204" pitchFamily="34" charset="0"/>
                <a:cs typeface="Calibri" panose="020F0502020204030204" pitchFamily="34" charset="0"/>
                <a:sym typeface="Arial"/>
              </a:rPr>
              <a:t>? </a:t>
            </a:r>
            <a:endParaRPr kumimoji="0" lang="en-US" sz="3600" b="1" i="0" u="none" strike="noStrike" kern="0" cap="none" spc="0" normalizeH="0" baseline="0" noProof="0" dirty="0">
              <a:ln>
                <a:noFill/>
              </a:ln>
              <a:solidFill>
                <a:srgbClr val="554D6B">
                  <a:lumMod val="50000"/>
                </a:srgbClr>
              </a:solidFill>
              <a:effectLst/>
              <a:uLnTx/>
              <a:uFillTx/>
              <a:latin typeface="Calibri" panose="020F0502020204030204" pitchFamily="34" charset="0"/>
              <a:cs typeface="Calibri" panose="020F0502020204030204" pitchFamily="34" charset="0"/>
              <a:sym typeface="Arial"/>
            </a:endParaRPr>
          </a:p>
        </p:txBody>
      </p:sp>
      <p:sp>
        <p:nvSpPr>
          <p:cNvPr id="2" name="Rectangle 1">
            <a:extLst>
              <a:ext uri="{FF2B5EF4-FFF2-40B4-BE49-F238E27FC236}">
                <a16:creationId xmlns:a16="http://schemas.microsoft.com/office/drawing/2014/main" id="{EEC62DD8-AF10-2EF0-E816-85B52A4A3A51}"/>
              </a:ext>
            </a:extLst>
          </p:cNvPr>
          <p:cNvSpPr/>
          <p:nvPr/>
        </p:nvSpPr>
        <p:spPr>
          <a:xfrm>
            <a:off x="4144098" y="3372417"/>
            <a:ext cx="5863400" cy="1710860"/>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800" kern="0" dirty="0" err="1">
                <a:solidFill>
                  <a:srgbClr val="FF0000"/>
                </a:solidFill>
                <a:latin typeface="Calibri" panose="020F0502020204030204" pitchFamily="34" charset="0"/>
                <a:cs typeface="Calibri" panose="020F0502020204030204" pitchFamily="34" charset="0"/>
                <a:sym typeface="Arial"/>
              </a:rPr>
              <a:t>Kết</a:t>
            </a:r>
            <a:r>
              <a:rPr lang="en-US" sz="4800" kern="0" dirty="0">
                <a:solidFill>
                  <a:srgbClr val="FF0000"/>
                </a:solidFill>
                <a:latin typeface="Calibri" panose="020F0502020204030204" pitchFamily="34" charset="0"/>
                <a:cs typeface="Calibri" panose="020F0502020204030204" pitchFamily="34" charset="0"/>
                <a:sym typeface="Arial"/>
              </a:rPr>
              <a:t> </a:t>
            </a:r>
            <a:r>
              <a:rPr lang="en-US" sz="4800" kern="0" dirty="0" err="1">
                <a:solidFill>
                  <a:srgbClr val="FF0000"/>
                </a:solidFill>
                <a:latin typeface="Calibri" panose="020F0502020204030204" pitchFamily="34" charset="0"/>
                <a:cs typeface="Calibri" panose="020F0502020204030204" pitchFamily="34" charset="0"/>
                <a:sym typeface="Arial"/>
              </a:rPr>
              <a:t>quả</a:t>
            </a:r>
            <a:r>
              <a:rPr lang="en-US" sz="4800" kern="0" dirty="0">
                <a:solidFill>
                  <a:srgbClr val="FF0000"/>
                </a:solidFill>
                <a:latin typeface="Calibri" panose="020F0502020204030204" pitchFamily="34" charset="0"/>
                <a:cs typeface="Calibri" panose="020F0502020204030204" pitchFamily="34" charset="0"/>
                <a:sym typeface="Arial"/>
              </a:rPr>
              <a:t> </a:t>
            </a:r>
            <a:r>
              <a:rPr lang="en-US" sz="4800" kern="0" dirty="0" err="1">
                <a:solidFill>
                  <a:srgbClr val="FF0000"/>
                </a:solidFill>
                <a:latin typeface="Calibri" panose="020F0502020204030204" pitchFamily="34" charset="0"/>
                <a:cs typeface="Calibri" panose="020F0502020204030204" pitchFamily="34" charset="0"/>
                <a:sym typeface="Arial"/>
              </a:rPr>
              <a:t>của</a:t>
            </a:r>
            <a:r>
              <a:rPr lang="en-US" sz="4800" kern="0" dirty="0">
                <a:solidFill>
                  <a:srgbClr val="FF0000"/>
                </a:solidFill>
                <a:latin typeface="Calibri" panose="020F0502020204030204" pitchFamily="34" charset="0"/>
                <a:cs typeface="Calibri" panose="020F0502020204030204" pitchFamily="34" charset="0"/>
                <a:sym typeface="Arial"/>
              </a:rPr>
              <a:t> </a:t>
            </a:r>
            <a:r>
              <a:rPr lang="en-US" sz="4800" kern="0" dirty="0" err="1">
                <a:solidFill>
                  <a:srgbClr val="FF0000"/>
                </a:solidFill>
                <a:latin typeface="Calibri" panose="020F0502020204030204" pitchFamily="34" charset="0"/>
                <a:cs typeface="Calibri" panose="020F0502020204030204" pitchFamily="34" charset="0"/>
                <a:sym typeface="Arial"/>
              </a:rPr>
              <a:t>hai</a:t>
            </a:r>
            <a:r>
              <a:rPr lang="en-US" sz="4800" kern="0" dirty="0">
                <a:solidFill>
                  <a:srgbClr val="FF0000"/>
                </a:solidFill>
                <a:latin typeface="Calibri" panose="020F0502020204030204" pitchFamily="34" charset="0"/>
                <a:cs typeface="Calibri" panose="020F0502020204030204" pitchFamily="34" charset="0"/>
                <a:sym typeface="Arial"/>
              </a:rPr>
              <a:t> </a:t>
            </a:r>
            <a:r>
              <a:rPr lang="en-US" sz="4800" kern="0" dirty="0" err="1">
                <a:solidFill>
                  <a:srgbClr val="FF0000"/>
                </a:solidFill>
                <a:latin typeface="Calibri" panose="020F0502020204030204" pitchFamily="34" charset="0"/>
                <a:cs typeface="Calibri" panose="020F0502020204030204" pitchFamily="34" charset="0"/>
                <a:sym typeface="Arial"/>
              </a:rPr>
              <a:t>phép</a:t>
            </a:r>
            <a:r>
              <a:rPr lang="en-US" sz="4800" kern="0" dirty="0">
                <a:solidFill>
                  <a:srgbClr val="FF0000"/>
                </a:solidFill>
                <a:latin typeface="Calibri" panose="020F0502020204030204" pitchFamily="34" charset="0"/>
                <a:cs typeface="Calibri" panose="020F0502020204030204" pitchFamily="34" charset="0"/>
                <a:sym typeface="Arial"/>
              </a:rPr>
              <a:t> </a:t>
            </a:r>
            <a:r>
              <a:rPr lang="en-US" sz="4800" kern="0" dirty="0" err="1">
                <a:solidFill>
                  <a:srgbClr val="FF0000"/>
                </a:solidFill>
                <a:latin typeface="Calibri" panose="020F0502020204030204" pitchFamily="34" charset="0"/>
                <a:cs typeface="Calibri" panose="020F0502020204030204" pitchFamily="34" charset="0"/>
                <a:sym typeface="Arial"/>
              </a:rPr>
              <a:t>tính</a:t>
            </a:r>
            <a:r>
              <a:rPr lang="en-US" sz="4800" kern="0" dirty="0">
                <a:solidFill>
                  <a:srgbClr val="FF0000"/>
                </a:solidFill>
                <a:latin typeface="Calibri" panose="020F0502020204030204" pitchFamily="34" charset="0"/>
                <a:cs typeface="Calibri" panose="020F0502020204030204" pitchFamily="34" charset="0"/>
                <a:sym typeface="Arial"/>
              </a:rPr>
              <a:t> </a:t>
            </a:r>
            <a:r>
              <a:rPr lang="en-US" sz="4800" kern="0" dirty="0" err="1">
                <a:solidFill>
                  <a:srgbClr val="FF0000"/>
                </a:solidFill>
                <a:latin typeface="Calibri" panose="020F0502020204030204" pitchFamily="34" charset="0"/>
                <a:cs typeface="Calibri" panose="020F0502020204030204" pitchFamily="34" charset="0"/>
                <a:sym typeface="Arial"/>
              </a:rPr>
              <a:t>giống</a:t>
            </a:r>
            <a:r>
              <a:rPr lang="en-US" sz="4800" kern="0" dirty="0">
                <a:solidFill>
                  <a:srgbClr val="FF0000"/>
                </a:solidFill>
                <a:latin typeface="Calibri" panose="020F0502020204030204" pitchFamily="34" charset="0"/>
                <a:cs typeface="Calibri" panose="020F0502020204030204" pitchFamily="34" charset="0"/>
                <a:sym typeface="Arial"/>
              </a:rPr>
              <a:t> </a:t>
            </a:r>
            <a:r>
              <a:rPr lang="en-US" sz="4800" kern="0" dirty="0" err="1">
                <a:solidFill>
                  <a:srgbClr val="FF0000"/>
                </a:solidFill>
                <a:latin typeface="Calibri" panose="020F0502020204030204" pitchFamily="34" charset="0"/>
                <a:cs typeface="Calibri" panose="020F0502020204030204" pitchFamily="34" charset="0"/>
                <a:sym typeface="Arial"/>
              </a:rPr>
              <a:t>nhau</a:t>
            </a:r>
            <a:r>
              <a:rPr lang="en-US" sz="4800" kern="0" dirty="0">
                <a:solidFill>
                  <a:srgbClr val="FF0000"/>
                </a:solidFill>
                <a:latin typeface="Calibri" panose="020F0502020204030204" pitchFamily="34" charset="0"/>
                <a:cs typeface="Calibri" panose="020F0502020204030204" pitchFamily="34" charset="0"/>
                <a:sym typeface="Arial"/>
              </a:rPr>
              <a:t>.</a:t>
            </a:r>
          </a:p>
        </p:txBody>
      </p:sp>
    </p:spTree>
    <p:extLst>
      <p:ext uri="{BB962C8B-B14F-4D97-AF65-F5344CB8AC3E}">
        <p14:creationId xmlns:p14="http://schemas.microsoft.com/office/powerpoint/2010/main" val="1508753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wipe(left)">
                                      <p:cBhvr>
                                        <p:cTn id="12" dur="500"/>
                                        <p:tgtEl>
                                          <p:spTgt spid="4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6" grpId="0" animBg="1"/>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B5081EC2-4FAF-B4AA-BA8C-650E3CFE756B}"/>
              </a:ext>
            </a:extLst>
          </p:cNvPr>
          <p:cNvSpPr/>
          <p:nvPr/>
        </p:nvSpPr>
        <p:spPr>
          <a:xfrm>
            <a:off x="404896" y="664136"/>
            <a:ext cx="11785009" cy="6002433"/>
          </a:xfrm>
          <a:prstGeom prst="roundRect">
            <a:avLst/>
          </a:prstGeom>
          <a:solidFill>
            <a:schemeClr val="accent2"/>
          </a:solidFill>
          <a:ln w="5715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FFFFFF"/>
              </a:solidFill>
              <a:effectLst/>
              <a:uLnTx/>
              <a:uFillTx/>
              <a:latin typeface="Arial"/>
              <a:ea typeface="+mn-ea"/>
              <a:cs typeface="+mn-cs"/>
              <a:sym typeface="Arial"/>
            </a:endParaRPr>
          </a:p>
        </p:txBody>
      </p:sp>
      <p:pic>
        <p:nvPicPr>
          <p:cNvPr id="45" name="Picture 44">
            <a:extLst>
              <a:ext uri="{FF2B5EF4-FFF2-40B4-BE49-F238E27FC236}">
                <a16:creationId xmlns:a16="http://schemas.microsoft.com/office/drawing/2014/main" id="{50B4FED2-7FA3-234B-CD64-B5277B932E2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156" b="92838" l="9986" r="89894">
                        <a14:foregroundMark x1="40831" y1="9130" x2="50000" y2="8886"/>
                        <a14:foregroundMark x1="45583" y1="7162" x2="51584" y2="6412"/>
                        <a14:foregroundMark x1="69131" y1="6674" x2="68963" y2="5193"/>
                        <a14:foregroundMark x1="36558" y1="92107" x2="45895" y2="86539"/>
                        <a14:foregroundMark x1="54105" y1="91357" x2="55377" y2="92838"/>
                      </a14:backgroundRemoval>
                    </a14:imgEffect>
                  </a14:imgLayer>
                </a14:imgProps>
              </a:ext>
            </a:extLst>
          </a:blip>
          <a:stretch>
            <a:fillRect/>
          </a:stretch>
        </p:blipFill>
        <p:spPr>
          <a:xfrm>
            <a:off x="121694" y="1992884"/>
            <a:ext cx="3604331" cy="4614859"/>
          </a:xfrm>
          <a:prstGeom prst="rect">
            <a:avLst/>
          </a:prstGeom>
        </p:spPr>
      </p:pic>
      <p:sp>
        <p:nvSpPr>
          <p:cNvPr id="46" name="Speech Bubble: Rectangle with Corners Rounded 45">
            <a:extLst>
              <a:ext uri="{FF2B5EF4-FFF2-40B4-BE49-F238E27FC236}">
                <a16:creationId xmlns:a16="http://schemas.microsoft.com/office/drawing/2014/main" id="{AE7DB9B0-E1DE-A2A3-0263-4CD8C9F637EA}"/>
              </a:ext>
            </a:extLst>
          </p:cNvPr>
          <p:cNvSpPr/>
          <p:nvPr/>
        </p:nvSpPr>
        <p:spPr>
          <a:xfrm>
            <a:off x="3518747" y="907914"/>
            <a:ext cx="4730518" cy="1628809"/>
          </a:xfrm>
          <a:prstGeom prst="wedgeRoundRectCallout">
            <a:avLst>
              <a:gd name="adj1" fmla="val -70115"/>
              <a:gd name="adj2" fmla="val 30346"/>
              <a:gd name="adj3" fmla="val 16667"/>
            </a:avLst>
          </a:prstGeom>
          <a:solidFill>
            <a:schemeClr val="tx2">
              <a:lumMod val="20000"/>
              <a:lumOff val="80000"/>
            </a:schemeClr>
          </a:solidFill>
          <a:ln w="571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
                <a:srgbClr val="000000"/>
              </a:buClr>
              <a:defRPr/>
            </a:pPr>
            <a:r>
              <a:rPr lang="en-US" sz="3600" b="1" kern="0">
                <a:solidFill>
                  <a:srgbClr val="554D6B">
                    <a:lumMod val="50000"/>
                  </a:srgbClr>
                </a:solidFill>
                <a:latin typeface="Calibri" panose="020F0502020204030204" pitchFamily="34" charset="0"/>
                <a:cs typeface="Calibri" panose="020F0502020204030204" pitchFamily="34" charset="0"/>
                <a:sym typeface="Arial"/>
              </a:rPr>
              <a:t>Khi chia một số cho tích ta làm thế nào? </a:t>
            </a:r>
            <a:endParaRPr kumimoji="0" lang="en-US" sz="3600" b="1" i="0" u="none" strike="noStrike" kern="0" cap="none" spc="0" normalizeH="0" baseline="0" noProof="0" dirty="0">
              <a:ln>
                <a:noFill/>
              </a:ln>
              <a:solidFill>
                <a:srgbClr val="554D6B">
                  <a:lumMod val="50000"/>
                </a:srgbClr>
              </a:solidFill>
              <a:effectLst/>
              <a:uLnTx/>
              <a:uFillTx/>
              <a:latin typeface="Calibri" panose="020F0502020204030204" pitchFamily="34" charset="0"/>
              <a:ea typeface="+mn-ea"/>
              <a:cs typeface="Calibri" panose="020F0502020204030204" pitchFamily="34" charset="0"/>
              <a:sym typeface="Arial"/>
            </a:endParaRPr>
          </a:p>
        </p:txBody>
      </p:sp>
      <p:sp>
        <p:nvSpPr>
          <p:cNvPr id="2" name="Rectangle 1">
            <a:extLst>
              <a:ext uri="{FF2B5EF4-FFF2-40B4-BE49-F238E27FC236}">
                <a16:creationId xmlns:a16="http://schemas.microsoft.com/office/drawing/2014/main" id="{EEC62DD8-AF10-2EF0-E816-85B52A4A3A51}"/>
              </a:ext>
            </a:extLst>
          </p:cNvPr>
          <p:cNvSpPr/>
          <p:nvPr/>
        </p:nvSpPr>
        <p:spPr>
          <a:xfrm>
            <a:off x="3342967" y="2821858"/>
            <a:ext cx="8495071" cy="3519948"/>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pPr>
            <a:r>
              <a:rPr lang="vi-VN" sz="3600" b="1" kern="0" dirty="0">
                <a:solidFill>
                  <a:srgbClr val="FF0000"/>
                </a:solidFill>
                <a:latin typeface="Calibri" panose="020F0502020204030204" pitchFamily="34" charset="0"/>
                <a:cs typeface="Calibri" panose="020F0502020204030204" pitchFamily="34" charset="0"/>
                <a:sym typeface="Arial"/>
              </a:rPr>
              <a:t>Cách 1: </a:t>
            </a:r>
            <a:r>
              <a:rPr lang="vi-VN" sz="3600" kern="0" dirty="0">
                <a:solidFill>
                  <a:srgbClr val="FF0000"/>
                </a:solidFill>
                <a:latin typeface="Calibri" panose="020F0502020204030204" pitchFamily="34" charset="0"/>
                <a:cs typeface="Calibri" panose="020F0502020204030204" pitchFamily="34" charset="0"/>
                <a:sym typeface="Arial"/>
              </a:rPr>
              <a:t>Tính kết quả của tích trước sau đó lấy số chia cho tích. </a:t>
            </a:r>
          </a:p>
          <a:p>
            <a:pPr lvl="0" algn="just" defTabSz="1219170">
              <a:buClr>
                <a:srgbClr val="000000"/>
              </a:buClr>
            </a:pPr>
            <a:r>
              <a:rPr lang="vi-VN" sz="3600" b="1" kern="0" dirty="0">
                <a:solidFill>
                  <a:srgbClr val="FF0000"/>
                </a:solidFill>
                <a:latin typeface="Calibri" panose="020F0502020204030204" pitchFamily="34" charset="0"/>
                <a:cs typeface="Calibri" panose="020F0502020204030204" pitchFamily="34" charset="0"/>
                <a:sym typeface="Arial"/>
              </a:rPr>
              <a:t> Cách 2: </a:t>
            </a:r>
            <a:r>
              <a:rPr lang="vi-VN" sz="3600" kern="0" dirty="0">
                <a:solidFill>
                  <a:srgbClr val="FF0000"/>
                </a:solidFill>
                <a:latin typeface="Calibri" panose="020F0502020204030204" pitchFamily="34" charset="0"/>
                <a:cs typeface="Calibri" panose="020F0502020204030204" pitchFamily="34" charset="0"/>
                <a:sym typeface="Arial"/>
              </a:rPr>
              <a:t>Lấy số chia cho thừa số thứ nhất sau đó lấy kết quả chia cho thừa số thứ hai hoặc lấy số chia cho thừa số thứ hai sau đó lấy kết quả chia cho thừa số thứ nhất.</a:t>
            </a:r>
          </a:p>
        </p:txBody>
      </p:sp>
    </p:spTree>
    <p:extLst>
      <p:ext uri="{BB962C8B-B14F-4D97-AF65-F5344CB8AC3E}">
        <p14:creationId xmlns:p14="http://schemas.microsoft.com/office/powerpoint/2010/main" val="2298074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wipe(left)">
                                      <p:cBhvr>
                                        <p:cTn id="12" dur="500"/>
                                        <p:tgtEl>
                                          <p:spTgt spid="4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6" grpId="0" animBg="1"/>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pic>
        <p:nvPicPr>
          <p:cNvPr id="439" name="Google Shape;439;p41"/>
          <p:cNvPicPr preferRelativeResize="0"/>
          <p:nvPr/>
        </p:nvPicPr>
        <p:blipFill>
          <a:blip r:embed="rId3">
            <a:alphaModFix/>
          </a:blip>
          <a:stretch>
            <a:fillRect/>
          </a:stretch>
        </p:blipFill>
        <p:spPr>
          <a:xfrm>
            <a:off x="748831" y="251467"/>
            <a:ext cx="3243171" cy="793533"/>
          </a:xfrm>
          <a:prstGeom prst="rect">
            <a:avLst/>
          </a:prstGeom>
          <a:noFill/>
          <a:ln>
            <a:noFill/>
          </a:ln>
        </p:spPr>
      </p:pic>
      <p:sp>
        <p:nvSpPr>
          <p:cNvPr id="6" name="Rectangle: Rounded Corners 5">
            <a:extLst>
              <a:ext uri="{FF2B5EF4-FFF2-40B4-BE49-F238E27FC236}">
                <a16:creationId xmlns:a16="http://schemas.microsoft.com/office/drawing/2014/main" id="{3613581C-0056-2F89-0453-7D7E553CE227}"/>
              </a:ext>
            </a:extLst>
          </p:cNvPr>
          <p:cNvSpPr/>
          <p:nvPr/>
        </p:nvSpPr>
        <p:spPr>
          <a:xfrm>
            <a:off x="127592" y="605041"/>
            <a:ext cx="11894289" cy="6083428"/>
          </a:xfrm>
          <a:prstGeom prst="roundRect">
            <a:avLst/>
          </a:prstGeom>
          <a:solidFill>
            <a:schemeClr val="accent2">
              <a:alpha val="85882"/>
            </a:schemeClr>
          </a:solidFill>
          <a:ln w="571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11" name="TextBox 10">
            <a:extLst>
              <a:ext uri="{FF2B5EF4-FFF2-40B4-BE49-F238E27FC236}">
                <a16:creationId xmlns:a16="http://schemas.microsoft.com/office/drawing/2014/main" id="{BE7B4AD4-4E04-A3B7-D59A-3A0C638D0636}"/>
              </a:ext>
            </a:extLst>
          </p:cNvPr>
          <p:cNvSpPr txBox="1"/>
          <p:nvPr/>
        </p:nvSpPr>
        <p:spPr>
          <a:xfrm>
            <a:off x="1189703" y="34523"/>
            <a:ext cx="10352311" cy="748988"/>
          </a:xfrm>
          <a:prstGeom prst="rect">
            <a:avLst/>
          </a:prstGeom>
          <a:solidFill>
            <a:schemeClr val="bg1"/>
          </a:solidFill>
          <a:ln w="57150"/>
        </p:spPr>
        <p:style>
          <a:lnRef idx="2">
            <a:schemeClr val="accent1"/>
          </a:lnRef>
          <a:fillRef idx="1">
            <a:schemeClr val="lt1"/>
          </a:fillRef>
          <a:effectRef idx="0">
            <a:schemeClr val="accent1"/>
          </a:effectRef>
          <a:fontRef idx="minor">
            <a:schemeClr val="dk1"/>
          </a:fontRef>
        </p:style>
        <p:txBody>
          <a:bodyPr wrap="square" rtlCol="0">
            <a:spAutoFit/>
          </a:bodyPr>
          <a:lstStyle/>
          <a:p>
            <a:pPr defTabSz="1219170">
              <a:buClr>
                <a:srgbClr val="000000"/>
              </a:buClr>
            </a:pPr>
            <a:r>
              <a:rPr lang="en-US" sz="4267" kern="0" dirty="0">
                <a:solidFill>
                  <a:srgbClr val="5C423B">
                    <a:lumMod val="50000"/>
                  </a:srgbClr>
                </a:solidFill>
                <a:latin typeface="Calibri" panose="020F0502020204030204" pitchFamily="34" charset="0"/>
                <a:cs typeface="Calibri" panose="020F0502020204030204" pitchFamily="34" charset="0"/>
                <a:sym typeface="Arial"/>
              </a:rPr>
              <a:t>b) </a:t>
            </a:r>
            <a:r>
              <a:rPr lang="en-US" sz="4267" kern="0" dirty="0" err="1">
                <a:solidFill>
                  <a:srgbClr val="5C423B">
                    <a:lumMod val="50000"/>
                  </a:srgbClr>
                </a:solidFill>
                <a:latin typeface="Calibri" panose="020F0502020204030204" pitchFamily="34" charset="0"/>
                <a:cs typeface="Calibri" panose="020F0502020204030204" pitchFamily="34" charset="0"/>
                <a:sym typeface="Arial"/>
              </a:rPr>
              <a:t>Vận</a:t>
            </a:r>
            <a:r>
              <a:rPr lang="en-US" sz="4267" kern="0" dirty="0">
                <a:solidFill>
                  <a:srgbClr val="5C423B">
                    <a:lumMod val="50000"/>
                  </a:srgbClr>
                </a:solidFill>
                <a:latin typeface="Calibri" panose="020F0502020204030204" pitchFamily="34" charset="0"/>
                <a:cs typeface="Calibri" panose="020F0502020204030204" pitchFamily="34" charset="0"/>
                <a:sym typeface="Arial"/>
              </a:rPr>
              <a:t> </a:t>
            </a:r>
            <a:r>
              <a:rPr lang="en-US" sz="4267" kern="0" dirty="0" err="1">
                <a:solidFill>
                  <a:srgbClr val="5C423B">
                    <a:lumMod val="50000"/>
                  </a:srgbClr>
                </a:solidFill>
                <a:latin typeface="Calibri" panose="020F0502020204030204" pitchFamily="34" charset="0"/>
                <a:cs typeface="Calibri" panose="020F0502020204030204" pitchFamily="34" charset="0"/>
                <a:sym typeface="Arial"/>
              </a:rPr>
              <a:t>dụng</a:t>
            </a:r>
            <a:r>
              <a:rPr lang="en-US" sz="4267" kern="0" dirty="0">
                <a:solidFill>
                  <a:srgbClr val="5C423B">
                    <a:lumMod val="50000"/>
                  </a:srgbClr>
                </a:solidFill>
                <a:latin typeface="Calibri" panose="020F0502020204030204" pitchFamily="34" charset="0"/>
                <a:cs typeface="Calibri" panose="020F0502020204030204" pitchFamily="34" charset="0"/>
                <a:sym typeface="Arial"/>
              </a:rPr>
              <a:t> </a:t>
            </a:r>
            <a:r>
              <a:rPr lang="en-US" sz="4267" kern="0" dirty="0" err="1">
                <a:solidFill>
                  <a:srgbClr val="5C423B">
                    <a:lumMod val="50000"/>
                  </a:srgbClr>
                </a:solidFill>
                <a:latin typeface="Calibri" panose="020F0502020204030204" pitchFamily="34" charset="0"/>
                <a:cs typeface="Calibri" panose="020F0502020204030204" pitchFamily="34" charset="0"/>
                <a:sym typeface="Arial"/>
              </a:rPr>
              <a:t>câu</a:t>
            </a:r>
            <a:r>
              <a:rPr lang="en-US" sz="4267" kern="0" dirty="0">
                <a:solidFill>
                  <a:srgbClr val="5C423B">
                    <a:lumMod val="50000"/>
                  </a:srgbClr>
                </a:solidFill>
                <a:latin typeface="Calibri" panose="020F0502020204030204" pitchFamily="34" charset="0"/>
                <a:cs typeface="Calibri" panose="020F0502020204030204" pitchFamily="34" charset="0"/>
                <a:sym typeface="Arial"/>
              </a:rPr>
              <a:t> a </a:t>
            </a:r>
            <a:r>
              <a:rPr lang="en-US" sz="4267" kern="0" dirty="0" err="1">
                <a:solidFill>
                  <a:srgbClr val="5C423B">
                    <a:lumMod val="50000"/>
                  </a:srgbClr>
                </a:solidFill>
                <a:latin typeface="Calibri" panose="020F0502020204030204" pitchFamily="34" charset="0"/>
                <a:cs typeface="Calibri" panose="020F0502020204030204" pitchFamily="34" charset="0"/>
                <a:sym typeface="Arial"/>
              </a:rPr>
              <a:t>để</a:t>
            </a:r>
            <a:r>
              <a:rPr lang="en-US" sz="4267" kern="0" dirty="0">
                <a:solidFill>
                  <a:srgbClr val="5C423B">
                    <a:lumMod val="50000"/>
                  </a:srgbClr>
                </a:solidFill>
                <a:latin typeface="Calibri" panose="020F0502020204030204" pitchFamily="34" charset="0"/>
                <a:cs typeface="Calibri" panose="020F0502020204030204" pitchFamily="34" charset="0"/>
                <a:sym typeface="Arial"/>
              </a:rPr>
              <a:t> </a:t>
            </a:r>
            <a:r>
              <a:rPr lang="en-US" sz="4267" kern="0" dirty="0" err="1">
                <a:solidFill>
                  <a:srgbClr val="5C423B">
                    <a:lumMod val="50000"/>
                  </a:srgbClr>
                </a:solidFill>
                <a:latin typeface="Calibri" panose="020F0502020204030204" pitchFamily="34" charset="0"/>
                <a:cs typeface="Calibri" panose="020F0502020204030204" pitchFamily="34" charset="0"/>
                <a:sym typeface="Arial"/>
              </a:rPr>
              <a:t>tính</a:t>
            </a:r>
            <a:r>
              <a:rPr lang="en-US" sz="4267" kern="0" dirty="0">
                <a:solidFill>
                  <a:srgbClr val="5C423B">
                    <a:lumMod val="50000"/>
                  </a:srgbClr>
                </a:solidFill>
                <a:latin typeface="Calibri" panose="020F0502020204030204" pitchFamily="34" charset="0"/>
                <a:cs typeface="Calibri" panose="020F0502020204030204" pitchFamily="34" charset="0"/>
                <a:sym typeface="Arial"/>
              </a:rPr>
              <a:t> </a:t>
            </a:r>
            <a:r>
              <a:rPr lang="en-US" sz="4267" kern="0" dirty="0" err="1">
                <a:solidFill>
                  <a:srgbClr val="5C423B">
                    <a:lumMod val="50000"/>
                  </a:srgbClr>
                </a:solidFill>
                <a:latin typeface="Calibri" panose="020F0502020204030204" pitchFamily="34" charset="0"/>
                <a:cs typeface="Calibri" panose="020F0502020204030204" pitchFamily="34" charset="0"/>
                <a:sym typeface="Arial"/>
              </a:rPr>
              <a:t>bằng</a:t>
            </a:r>
            <a:r>
              <a:rPr lang="en-US" sz="4267" kern="0" dirty="0">
                <a:solidFill>
                  <a:srgbClr val="5C423B">
                    <a:lumMod val="50000"/>
                  </a:srgbClr>
                </a:solidFill>
                <a:latin typeface="Calibri" panose="020F0502020204030204" pitchFamily="34" charset="0"/>
                <a:cs typeface="Calibri" panose="020F0502020204030204" pitchFamily="34" charset="0"/>
                <a:sym typeface="Arial"/>
              </a:rPr>
              <a:t> </a:t>
            </a:r>
            <a:r>
              <a:rPr lang="en-US" sz="4267" kern="0" dirty="0" err="1">
                <a:solidFill>
                  <a:srgbClr val="5C423B">
                    <a:lumMod val="50000"/>
                  </a:srgbClr>
                </a:solidFill>
                <a:latin typeface="Calibri" panose="020F0502020204030204" pitchFamily="34" charset="0"/>
                <a:cs typeface="Calibri" panose="020F0502020204030204" pitchFamily="34" charset="0"/>
                <a:sym typeface="Arial"/>
              </a:rPr>
              <a:t>cách</a:t>
            </a:r>
            <a:r>
              <a:rPr lang="en-US" sz="4267" kern="0" dirty="0">
                <a:solidFill>
                  <a:srgbClr val="5C423B">
                    <a:lumMod val="50000"/>
                  </a:srgbClr>
                </a:solidFill>
                <a:latin typeface="Calibri" panose="020F0502020204030204" pitchFamily="34" charset="0"/>
                <a:cs typeface="Calibri" panose="020F0502020204030204" pitchFamily="34" charset="0"/>
                <a:sym typeface="Arial"/>
              </a:rPr>
              <a:t> </a:t>
            </a:r>
            <a:r>
              <a:rPr lang="en-US" sz="4267" kern="0" dirty="0" err="1">
                <a:solidFill>
                  <a:srgbClr val="5C423B">
                    <a:lumMod val="50000"/>
                  </a:srgbClr>
                </a:solidFill>
                <a:latin typeface="Calibri" panose="020F0502020204030204" pitchFamily="34" charset="0"/>
                <a:cs typeface="Calibri" panose="020F0502020204030204" pitchFamily="34" charset="0"/>
                <a:sym typeface="Arial"/>
              </a:rPr>
              <a:t>hợp</a:t>
            </a:r>
            <a:r>
              <a:rPr lang="en-US" sz="4267" kern="0" dirty="0">
                <a:solidFill>
                  <a:srgbClr val="5C423B">
                    <a:lumMod val="50000"/>
                  </a:srgbClr>
                </a:solidFill>
                <a:latin typeface="Calibri" panose="020F0502020204030204" pitchFamily="34" charset="0"/>
                <a:cs typeface="Calibri" panose="020F0502020204030204" pitchFamily="34" charset="0"/>
                <a:sym typeface="Arial"/>
              </a:rPr>
              <a:t> </a:t>
            </a:r>
            <a:r>
              <a:rPr lang="en-US" sz="4267" kern="0" dirty="0" err="1">
                <a:solidFill>
                  <a:srgbClr val="5C423B">
                    <a:lumMod val="50000"/>
                  </a:srgbClr>
                </a:solidFill>
                <a:latin typeface="Calibri" panose="020F0502020204030204" pitchFamily="34" charset="0"/>
                <a:cs typeface="Calibri" panose="020F0502020204030204" pitchFamily="34" charset="0"/>
                <a:sym typeface="Arial"/>
              </a:rPr>
              <a:t>lí</a:t>
            </a:r>
            <a:r>
              <a:rPr lang="en-US" sz="4267" kern="0" dirty="0">
                <a:solidFill>
                  <a:srgbClr val="5C423B">
                    <a:lumMod val="50000"/>
                  </a:srgbClr>
                </a:solidFill>
                <a:latin typeface="Calibri" panose="020F0502020204030204" pitchFamily="34" charset="0"/>
                <a:cs typeface="Calibri" panose="020F0502020204030204" pitchFamily="34" charset="0"/>
                <a:sym typeface="Arial"/>
              </a:rPr>
              <a:t>.</a:t>
            </a:r>
          </a:p>
        </p:txBody>
      </p:sp>
      <p:grpSp>
        <p:nvGrpSpPr>
          <p:cNvPr id="9" name="Group 8">
            <a:extLst>
              <a:ext uri="{FF2B5EF4-FFF2-40B4-BE49-F238E27FC236}">
                <a16:creationId xmlns:a16="http://schemas.microsoft.com/office/drawing/2014/main" id="{EB2EDFB4-D4B5-B0E6-D5F8-47FEA81E6E19}"/>
              </a:ext>
            </a:extLst>
          </p:cNvPr>
          <p:cNvGrpSpPr/>
          <p:nvPr/>
        </p:nvGrpSpPr>
        <p:grpSpPr>
          <a:xfrm>
            <a:off x="200526" y="-62549"/>
            <a:ext cx="927159" cy="968063"/>
            <a:chOff x="1924492" y="262508"/>
            <a:chExt cx="695369" cy="726047"/>
          </a:xfrm>
        </p:grpSpPr>
        <p:sp>
          <p:nvSpPr>
            <p:cNvPr id="8" name="Oval 7">
              <a:extLst>
                <a:ext uri="{FF2B5EF4-FFF2-40B4-BE49-F238E27FC236}">
                  <a16:creationId xmlns:a16="http://schemas.microsoft.com/office/drawing/2014/main" id="{8579CEC6-8FDC-5D59-2FF8-D89C74F51344}"/>
                </a:ext>
              </a:extLst>
            </p:cNvPr>
            <p:cNvSpPr/>
            <p:nvPr/>
          </p:nvSpPr>
          <p:spPr>
            <a:xfrm>
              <a:off x="1924492" y="293186"/>
              <a:ext cx="695369" cy="695369"/>
            </a:xfrm>
            <a:prstGeom prst="ellipse">
              <a:avLst/>
            </a:prstGeom>
            <a:solidFill>
              <a:srgbClr val="A239A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2400" kern="0">
                <a:solidFill>
                  <a:srgbClr val="FFFFFF"/>
                </a:solidFill>
                <a:latin typeface="Arial"/>
                <a:sym typeface="Arial"/>
              </a:endParaRPr>
            </a:p>
          </p:txBody>
        </p:sp>
        <p:sp>
          <p:nvSpPr>
            <p:cNvPr id="7" name="TextBox 6">
              <a:extLst>
                <a:ext uri="{FF2B5EF4-FFF2-40B4-BE49-F238E27FC236}">
                  <a16:creationId xmlns:a16="http://schemas.microsoft.com/office/drawing/2014/main" id="{E89F721C-5CBA-434D-2DA9-7E8D4E45C4CA}"/>
                </a:ext>
              </a:extLst>
            </p:cNvPr>
            <p:cNvSpPr txBox="1"/>
            <p:nvPr/>
          </p:nvSpPr>
          <p:spPr>
            <a:xfrm>
              <a:off x="2071650" y="262508"/>
              <a:ext cx="315987" cy="684755"/>
            </a:xfrm>
            <a:prstGeom prst="rect">
              <a:avLst/>
            </a:prstGeom>
            <a:noFill/>
          </p:spPr>
          <p:txBody>
            <a:bodyPr wrap="square" rtlCol="0">
              <a:spAutoFit/>
            </a:bodyPr>
            <a:lstStyle/>
            <a:p>
              <a:pPr defTabSz="1219170">
                <a:buClr>
                  <a:srgbClr val="000000"/>
                </a:buClr>
              </a:pPr>
              <a:r>
                <a:rPr lang="en-US" sz="5333" kern="0" dirty="0">
                  <a:solidFill>
                    <a:srgbClr val="FFFFFF"/>
                  </a:solidFill>
                  <a:latin typeface="#9Slide07 SVNZiclets" panose="02000603000000000000" pitchFamily="2" charset="0"/>
                  <a:cs typeface="Arial"/>
                  <a:sym typeface="Arial"/>
                </a:rPr>
                <a:t>4</a:t>
              </a:r>
            </a:p>
          </p:txBody>
        </p:sp>
      </p:grpSp>
      <p:pic>
        <p:nvPicPr>
          <p:cNvPr id="3" name="Picture 2">
            <a:extLst>
              <a:ext uri="{FF2B5EF4-FFF2-40B4-BE49-F238E27FC236}">
                <a16:creationId xmlns:a16="http://schemas.microsoft.com/office/drawing/2014/main" id="{C1998E5A-CB17-3418-6092-6C102FCE4D3B}"/>
              </a:ext>
            </a:extLst>
          </p:cNvPr>
          <p:cNvPicPr>
            <a:picLocks noChangeAspect="1"/>
          </p:cNvPicPr>
          <p:nvPr/>
        </p:nvPicPr>
        <p:blipFill>
          <a:blip r:embed="rId4"/>
          <a:stretch>
            <a:fillRect/>
          </a:stretch>
        </p:blipFill>
        <p:spPr>
          <a:xfrm>
            <a:off x="-8084257" y="-2643305"/>
            <a:ext cx="10454673" cy="2106160"/>
          </a:xfrm>
          <a:prstGeom prst="rect">
            <a:avLst/>
          </a:prstGeom>
        </p:spPr>
      </p:pic>
      <p:pic>
        <p:nvPicPr>
          <p:cNvPr id="4" name="Picture 3">
            <a:extLst>
              <a:ext uri="{FF2B5EF4-FFF2-40B4-BE49-F238E27FC236}">
                <a16:creationId xmlns:a16="http://schemas.microsoft.com/office/drawing/2014/main" id="{BA34A0B5-2A4E-12C4-BA3F-0E181F9733F6}"/>
              </a:ext>
            </a:extLst>
          </p:cNvPr>
          <p:cNvPicPr>
            <a:picLocks noChangeAspect="1"/>
          </p:cNvPicPr>
          <p:nvPr/>
        </p:nvPicPr>
        <p:blipFill>
          <a:blip r:embed="rId5"/>
          <a:stretch>
            <a:fillRect/>
          </a:stretch>
        </p:blipFill>
        <p:spPr>
          <a:xfrm>
            <a:off x="304799" y="1299069"/>
            <a:ext cx="11603601" cy="1374230"/>
          </a:xfrm>
          <a:prstGeom prst="rect">
            <a:avLst/>
          </a:prstGeom>
        </p:spPr>
      </p:pic>
      <p:sp>
        <p:nvSpPr>
          <p:cNvPr id="12" name="TextBox 11">
            <a:extLst>
              <a:ext uri="{FF2B5EF4-FFF2-40B4-BE49-F238E27FC236}">
                <a16:creationId xmlns:a16="http://schemas.microsoft.com/office/drawing/2014/main" id="{2FAD9D9A-AA61-8C19-A706-432DA4BCE6F1}"/>
              </a:ext>
            </a:extLst>
          </p:cNvPr>
          <p:cNvSpPr txBox="1"/>
          <p:nvPr/>
        </p:nvSpPr>
        <p:spPr>
          <a:xfrm>
            <a:off x="306043" y="2545105"/>
            <a:ext cx="403298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270 : 9 : 6</a:t>
            </a:r>
            <a:endParaRPr kumimoji="0" lang="en-US" sz="4400" b="0" i="0" u="none" strike="noStrike" kern="1200" cap="none" spc="0" normalizeH="0" baseline="0" noProof="0" dirty="0">
              <a:ln>
                <a:noFill/>
              </a:ln>
              <a:solidFill>
                <a:srgbClr val="707192"/>
              </a:solidFill>
              <a:effectLst/>
              <a:uLnTx/>
              <a:uFillTx/>
              <a:latin typeface="Calibri" panose="020F0502020204030204" pitchFamily="34" charset="0"/>
              <a:ea typeface="+mn-ea"/>
              <a:cs typeface="Calibri" panose="020F0502020204030204" pitchFamily="34" charset="0"/>
            </a:endParaRPr>
          </a:p>
        </p:txBody>
      </p:sp>
      <p:sp>
        <p:nvSpPr>
          <p:cNvPr id="13" name="TextBox 12">
            <a:extLst>
              <a:ext uri="{FF2B5EF4-FFF2-40B4-BE49-F238E27FC236}">
                <a16:creationId xmlns:a16="http://schemas.microsoft.com/office/drawing/2014/main" id="{124F379F-4122-A2B7-C3FA-60AB5ADB1E28}"/>
              </a:ext>
            </a:extLst>
          </p:cNvPr>
          <p:cNvSpPr txBox="1"/>
          <p:nvPr/>
        </p:nvSpPr>
        <p:spPr>
          <a:xfrm>
            <a:off x="306043" y="3209248"/>
            <a:ext cx="403298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30 : 6</a:t>
            </a:r>
            <a:endParaRPr kumimoji="0" lang="en-US" sz="4400" b="0" i="0" u="none" strike="noStrike" kern="1200" cap="none" spc="0" normalizeH="0" baseline="0" noProof="0" dirty="0">
              <a:ln>
                <a:noFill/>
              </a:ln>
              <a:solidFill>
                <a:srgbClr val="707192"/>
              </a:solidFill>
              <a:effectLst/>
              <a:uLnTx/>
              <a:uFillTx/>
              <a:latin typeface="Calibri" panose="020F0502020204030204" pitchFamily="34" charset="0"/>
              <a:ea typeface="+mn-ea"/>
              <a:cs typeface="Calibri" panose="020F0502020204030204" pitchFamily="34" charset="0"/>
            </a:endParaRPr>
          </a:p>
        </p:txBody>
      </p:sp>
      <p:sp>
        <p:nvSpPr>
          <p:cNvPr id="14" name="TextBox 13">
            <a:extLst>
              <a:ext uri="{FF2B5EF4-FFF2-40B4-BE49-F238E27FC236}">
                <a16:creationId xmlns:a16="http://schemas.microsoft.com/office/drawing/2014/main" id="{789D38ED-9D3C-B1CA-5857-894F5CDA679D}"/>
              </a:ext>
            </a:extLst>
          </p:cNvPr>
          <p:cNvSpPr txBox="1"/>
          <p:nvPr/>
        </p:nvSpPr>
        <p:spPr>
          <a:xfrm>
            <a:off x="296211" y="3917170"/>
            <a:ext cx="403298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5</a:t>
            </a:r>
            <a:endParaRPr kumimoji="0" lang="en-US" sz="4400" b="0" i="0" u="none" strike="noStrike" kern="1200" cap="none" spc="0" normalizeH="0" baseline="0" noProof="0" dirty="0">
              <a:ln>
                <a:noFill/>
              </a:ln>
              <a:solidFill>
                <a:srgbClr val="707192"/>
              </a:solidFill>
              <a:effectLst/>
              <a:uLnTx/>
              <a:uFillTx/>
              <a:latin typeface="Calibri" panose="020F0502020204030204" pitchFamily="34" charset="0"/>
              <a:ea typeface="+mn-ea"/>
              <a:cs typeface="Calibri" panose="020F0502020204030204" pitchFamily="34" charset="0"/>
            </a:endParaRPr>
          </a:p>
        </p:txBody>
      </p:sp>
      <p:sp>
        <p:nvSpPr>
          <p:cNvPr id="15" name="TextBox 14">
            <a:extLst>
              <a:ext uri="{FF2B5EF4-FFF2-40B4-BE49-F238E27FC236}">
                <a16:creationId xmlns:a16="http://schemas.microsoft.com/office/drawing/2014/main" id="{C92643A9-7EF3-91B4-4CD9-7E5A84D1B668}"/>
              </a:ext>
            </a:extLst>
          </p:cNvPr>
          <p:cNvSpPr txBox="1"/>
          <p:nvPr/>
        </p:nvSpPr>
        <p:spPr>
          <a:xfrm>
            <a:off x="4612572" y="2525441"/>
            <a:ext cx="403298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420 : 7 : 3</a:t>
            </a:r>
            <a:endParaRPr kumimoji="0" lang="en-US" sz="4400" b="0" i="0" u="none" strike="noStrike" kern="1200" cap="none" spc="0" normalizeH="0" baseline="0" noProof="0" dirty="0">
              <a:ln>
                <a:noFill/>
              </a:ln>
              <a:solidFill>
                <a:srgbClr val="707192"/>
              </a:solidFill>
              <a:effectLst/>
              <a:uLnTx/>
              <a:uFillTx/>
              <a:latin typeface="Calibri" panose="020F0502020204030204" pitchFamily="34" charset="0"/>
              <a:ea typeface="+mn-ea"/>
              <a:cs typeface="Calibri" panose="020F0502020204030204" pitchFamily="34" charset="0"/>
            </a:endParaRPr>
          </a:p>
        </p:txBody>
      </p:sp>
      <p:sp>
        <p:nvSpPr>
          <p:cNvPr id="16" name="TextBox 15">
            <a:extLst>
              <a:ext uri="{FF2B5EF4-FFF2-40B4-BE49-F238E27FC236}">
                <a16:creationId xmlns:a16="http://schemas.microsoft.com/office/drawing/2014/main" id="{DB77FC70-D4B6-3302-76CA-814440A568FE}"/>
              </a:ext>
            </a:extLst>
          </p:cNvPr>
          <p:cNvSpPr txBox="1"/>
          <p:nvPr/>
        </p:nvSpPr>
        <p:spPr>
          <a:xfrm>
            <a:off x="4612572" y="3189584"/>
            <a:ext cx="403298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60 : 3 </a:t>
            </a:r>
            <a:endParaRPr kumimoji="0" lang="en-US" sz="4400" b="0" i="0" u="none" strike="noStrike" kern="1200" cap="none" spc="0" normalizeH="0" baseline="0" noProof="0" dirty="0">
              <a:ln>
                <a:noFill/>
              </a:ln>
              <a:solidFill>
                <a:srgbClr val="707192"/>
              </a:solidFill>
              <a:effectLst/>
              <a:uLnTx/>
              <a:uFillTx/>
              <a:latin typeface="Calibri" panose="020F0502020204030204" pitchFamily="34" charset="0"/>
              <a:ea typeface="+mn-ea"/>
              <a:cs typeface="Calibri" panose="020F0502020204030204" pitchFamily="34" charset="0"/>
            </a:endParaRPr>
          </a:p>
        </p:txBody>
      </p:sp>
      <p:sp>
        <p:nvSpPr>
          <p:cNvPr id="17" name="TextBox 16">
            <a:extLst>
              <a:ext uri="{FF2B5EF4-FFF2-40B4-BE49-F238E27FC236}">
                <a16:creationId xmlns:a16="http://schemas.microsoft.com/office/drawing/2014/main" id="{8F1D9BCA-98C1-07F4-0029-182553FA72CA}"/>
              </a:ext>
            </a:extLst>
          </p:cNvPr>
          <p:cNvSpPr txBox="1"/>
          <p:nvPr/>
        </p:nvSpPr>
        <p:spPr>
          <a:xfrm>
            <a:off x="4602740" y="3897506"/>
            <a:ext cx="403298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20</a:t>
            </a:r>
            <a:endParaRPr kumimoji="0" lang="en-US" sz="4400" b="0" i="0" u="none" strike="noStrike" kern="1200" cap="none" spc="0" normalizeH="0" baseline="0" noProof="0" dirty="0">
              <a:ln>
                <a:noFill/>
              </a:ln>
              <a:solidFill>
                <a:srgbClr val="707192"/>
              </a:solidFill>
              <a:effectLst/>
              <a:uLnTx/>
              <a:uFillTx/>
              <a:latin typeface="Calibri" panose="020F0502020204030204" pitchFamily="34" charset="0"/>
              <a:ea typeface="+mn-ea"/>
              <a:cs typeface="Calibri" panose="020F0502020204030204" pitchFamily="34" charset="0"/>
            </a:endParaRPr>
          </a:p>
        </p:txBody>
      </p:sp>
      <p:sp>
        <p:nvSpPr>
          <p:cNvPr id="18" name="TextBox 17">
            <a:extLst>
              <a:ext uri="{FF2B5EF4-FFF2-40B4-BE49-F238E27FC236}">
                <a16:creationId xmlns:a16="http://schemas.microsoft.com/office/drawing/2014/main" id="{DCD3C018-A075-9C56-1592-798DFFD3C4A1}"/>
              </a:ext>
            </a:extLst>
          </p:cNvPr>
          <p:cNvSpPr txBox="1"/>
          <p:nvPr/>
        </p:nvSpPr>
        <p:spPr>
          <a:xfrm>
            <a:off x="8712623" y="2495944"/>
            <a:ext cx="403298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144 : 2 : 8</a:t>
            </a:r>
            <a:endParaRPr kumimoji="0" lang="en-US" sz="4400" b="0" i="0" u="none" strike="noStrike" kern="1200" cap="none" spc="0" normalizeH="0" baseline="0" noProof="0" dirty="0">
              <a:ln>
                <a:noFill/>
              </a:ln>
              <a:solidFill>
                <a:srgbClr val="707192"/>
              </a:solidFill>
              <a:effectLst/>
              <a:uLnTx/>
              <a:uFillTx/>
              <a:latin typeface="Calibri" panose="020F0502020204030204" pitchFamily="34" charset="0"/>
              <a:ea typeface="+mn-ea"/>
              <a:cs typeface="Calibri" panose="020F0502020204030204" pitchFamily="34" charset="0"/>
            </a:endParaRPr>
          </a:p>
        </p:txBody>
      </p:sp>
      <p:sp>
        <p:nvSpPr>
          <p:cNvPr id="20" name="TextBox 19">
            <a:extLst>
              <a:ext uri="{FF2B5EF4-FFF2-40B4-BE49-F238E27FC236}">
                <a16:creationId xmlns:a16="http://schemas.microsoft.com/office/drawing/2014/main" id="{8CB5FB0A-0557-85EB-28CA-DB5B0B1600D4}"/>
              </a:ext>
            </a:extLst>
          </p:cNvPr>
          <p:cNvSpPr txBox="1"/>
          <p:nvPr/>
        </p:nvSpPr>
        <p:spPr>
          <a:xfrm>
            <a:off x="8712623" y="3160087"/>
            <a:ext cx="403298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lang="en-US" sz="4400" dirty="0">
                <a:solidFill>
                  <a:srgbClr val="000000"/>
                </a:solidFill>
                <a:latin typeface="Calibri" panose="020F0502020204030204" pitchFamily="34" charset="0"/>
                <a:cs typeface="Calibri" panose="020F0502020204030204" pitchFamily="34" charset="0"/>
              </a:rPr>
              <a:t>72 : 8</a:t>
            </a:r>
            <a:endParaRPr kumimoji="0" lang="en-US" sz="4400" b="0" i="0" u="none" strike="noStrike" kern="1200" cap="none" spc="0" normalizeH="0" baseline="0" noProof="0" dirty="0">
              <a:ln>
                <a:noFill/>
              </a:ln>
              <a:solidFill>
                <a:srgbClr val="707192"/>
              </a:solidFill>
              <a:effectLst/>
              <a:uLnTx/>
              <a:uFillTx/>
              <a:latin typeface="Calibri" panose="020F0502020204030204" pitchFamily="34" charset="0"/>
              <a:ea typeface="+mn-ea"/>
              <a:cs typeface="Calibri" panose="020F0502020204030204" pitchFamily="34" charset="0"/>
            </a:endParaRPr>
          </a:p>
        </p:txBody>
      </p:sp>
      <p:sp>
        <p:nvSpPr>
          <p:cNvPr id="21" name="TextBox 20">
            <a:extLst>
              <a:ext uri="{FF2B5EF4-FFF2-40B4-BE49-F238E27FC236}">
                <a16:creationId xmlns:a16="http://schemas.microsoft.com/office/drawing/2014/main" id="{BFAB055E-B9C0-6172-82BF-335EE1C02042}"/>
              </a:ext>
            </a:extLst>
          </p:cNvPr>
          <p:cNvSpPr txBox="1"/>
          <p:nvPr/>
        </p:nvSpPr>
        <p:spPr>
          <a:xfrm>
            <a:off x="8702791" y="3868009"/>
            <a:ext cx="403298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9</a:t>
            </a:r>
            <a:endParaRPr kumimoji="0" lang="en-US" sz="4400" b="0" i="0" u="none" strike="noStrike" kern="1200" cap="none" spc="0" normalizeH="0" baseline="0" noProof="0" dirty="0">
              <a:ln>
                <a:noFill/>
              </a:ln>
              <a:solidFill>
                <a:srgbClr val="707192"/>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910153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inVertical)">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barn(inVertical)">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barn(inVertical)">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barn(inVertical)">
                                      <p:cBhvr>
                                        <p:cTn id="36" dur="500"/>
                                        <p:tgtEl>
                                          <p:spTgt spid="15"/>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barn(inVertical)">
                                      <p:cBhvr>
                                        <p:cTn id="41" dur="500"/>
                                        <p:tgtEl>
                                          <p:spTgt spid="16"/>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barn(inVertical)">
                                      <p:cBhvr>
                                        <p:cTn id="46" dur="500"/>
                                        <p:tgtEl>
                                          <p:spTgt spid="17"/>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barn(inVertical)">
                                      <p:cBhvr>
                                        <p:cTn id="51" dur="500"/>
                                        <p:tgtEl>
                                          <p:spTgt spid="18"/>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20"/>
                                        </p:tgtEl>
                                        <p:attrNameLst>
                                          <p:attrName>style.visibility</p:attrName>
                                        </p:attrNameLst>
                                      </p:cBhvr>
                                      <p:to>
                                        <p:strVal val="visible"/>
                                      </p:to>
                                    </p:set>
                                    <p:animEffect transition="in" filter="barn(inVertical)">
                                      <p:cBhvr>
                                        <p:cTn id="56" dur="500"/>
                                        <p:tgtEl>
                                          <p:spTgt spid="20"/>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21"/>
                                        </p:tgtEl>
                                        <p:attrNameLst>
                                          <p:attrName>style.visibility</p:attrName>
                                        </p:attrNameLst>
                                      </p:cBhvr>
                                      <p:to>
                                        <p:strVal val="visible"/>
                                      </p:to>
                                    </p:set>
                                    <p:animEffect transition="in" filter="barn(inVertical)">
                                      <p:cBhvr>
                                        <p:cTn id="6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P spid="12" grpId="0"/>
      <p:bldP spid="13" grpId="0"/>
      <p:bldP spid="14" grpId="0"/>
      <p:bldP spid="15" grpId="0"/>
      <p:bldP spid="16" grpId="0"/>
      <p:bldP spid="17" grpId="0"/>
      <p:bldP spid="18" grpId="0"/>
      <p:bldP spid="20" grpId="0"/>
      <p:bldP spid="2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B5081EC2-4FAF-B4AA-BA8C-650E3CFE756B}"/>
              </a:ext>
            </a:extLst>
          </p:cNvPr>
          <p:cNvSpPr/>
          <p:nvPr/>
        </p:nvSpPr>
        <p:spPr>
          <a:xfrm>
            <a:off x="279400" y="694266"/>
            <a:ext cx="11633200" cy="6002433"/>
          </a:xfrm>
          <a:prstGeom prst="roundRect">
            <a:avLst/>
          </a:prstGeom>
          <a:solidFill>
            <a:schemeClr val="tx2">
              <a:lumMod val="20000"/>
              <a:lumOff val="80000"/>
            </a:schemeClr>
          </a:solidFill>
          <a:ln w="5715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FFFFF"/>
              </a:solidFill>
              <a:latin typeface="Arial"/>
              <a:sym typeface="Arial"/>
            </a:endParaRPr>
          </a:p>
        </p:txBody>
      </p:sp>
      <p:sp>
        <p:nvSpPr>
          <p:cNvPr id="10" name="TextBox 9">
            <a:extLst>
              <a:ext uri="{FF2B5EF4-FFF2-40B4-BE49-F238E27FC236}">
                <a16:creationId xmlns:a16="http://schemas.microsoft.com/office/drawing/2014/main" id="{CA5437A8-C78A-FFD4-AA4F-7B2C07A289A9}"/>
              </a:ext>
            </a:extLst>
          </p:cNvPr>
          <p:cNvSpPr txBox="1"/>
          <p:nvPr/>
        </p:nvSpPr>
        <p:spPr>
          <a:xfrm>
            <a:off x="1133044" y="84667"/>
            <a:ext cx="10311704" cy="1815882"/>
          </a:xfrm>
          <a:prstGeom prst="rect">
            <a:avLst/>
          </a:prstGeom>
          <a:solidFill>
            <a:schemeClr val="bg1"/>
          </a:solidFill>
          <a:ln w="57150">
            <a:solidFill>
              <a:schemeClr val="accent1">
                <a:lumMod val="50000"/>
              </a:schemeClr>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just" defTabSz="1219170">
              <a:buClr>
                <a:srgbClr val="000000"/>
              </a:buClr>
            </a:pPr>
            <a:r>
              <a:rPr lang="vi-VN" sz="2800" kern="0" dirty="0">
                <a:solidFill>
                  <a:srgbClr val="5C423B">
                    <a:lumMod val="50000"/>
                  </a:srgbClr>
                </a:solidFill>
                <a:latin typeface="Calibri" panose="020F0502020204030204" pitchFamily="34" charset="0"/>
                <a:cs typeface="Calibri" panose="020F0502020204030204" pitchFamily="34" charset="0"/>
                <a:sym typeface="Arial"/>
              </a:rPr>
              <a:t>Trong thời gian 12 ngày, ban tổ chức cuộc thi vẽ tranh với chủ đề "Em yêu biển đảo quê hương" đã nhận được 1 308 bài dự thi gửi về từ khắp các vùng miền. Hỏi trung bình mỗi ngày ban tổ chức nhận được bao nhiêu bài dự thi?</a:t>
            </a:r>
            <a:endParaRPr lang="en-US" sz="2800" kern="0" dirty="0">
              <a:solidFill>
                <a:srgbClr val="5C423B">
                  <a:lumMod val="50000"/>
                </a:srgbClr>
              </a:solidFill>
              <a:latin typeface="Calibri" panose="020F0502020204030204" pitchFamily="34" charset="0"/>
              <a:cs typeface="Calibri" panose="020F0502020204030204" pitchFamily="34" charset="0"/>
              <a:sym typeface="Arial"/>
            </a:endParaRPr>
          </a:p>
        </p:txBody>
      </p:sp>
      <p:grpSp>
        <p:nvGrpSpPr>
          <p:cNvPr id="11" name="Group 10">
            <a:extLst>
              <a:ext uri="{FF2B5EF4-FFF2-40B4-BE49-F238E27FC236}">
                <a16:creationId xmlns:a16="http://schemas.microsoft.com/office/drawing/2014/main" id="{945CB04D-AC63-85C3-6CBC-86EED3FCBD35}"/>
              </a:ext>
            </a:extLst>
          </p:cNvPr>
          <p:cNvGrpSpPr/>
          <p:nvPr/>
        </p:nvGrpSpPr>
        <p:grpSpPr>
          <a:xfrm>
            <a:off x="0" y="346227"/>
            <a:ext cx="1231107" cy="1231107"/>
            <a:chOff x="2025230" y="-513292"/>
            <a:chExt cx="923330" cy="923330"/>
          </a:xfrm>
        </p:grpSpPr>
        <p:sp>
          <p:nvSpPr>
            <p:cNvPr id="12" name="Oval 11">
              <a:extLst>
                <a:ext uri="{FF2B5EF4-FFF2-40B4-BE49-F238E27FC236}">
                  <a16:creationId xmlns:a16="http://schemas.microsoft.com/office/drawing/2014/main" id="{18CB6994-3E4A-EA75-3C40-6C33CF43CE46}"/>
                </a:ext>
              </a:extLst>
            </p:cNvPr>
            <p:cNvSpPr/>
            <p:nvPr/>
          </p:nvSpPr>
          <p:spPr>
            <a:xfrm>
              <a:off x="2025230" y="-513292"/>
              <a:ext cx="923330" cy="923330"/>
            </a:xfrm>
            <a:prstGeom prst="ellipse">
              <a:avLst/>
            </a:prstGeom>
            <a:solidFill>
              <a:srgbClr val="A239A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733" kern="0">
                <a:solidFill>
                  <a:srgbClr val="FFFFFF"/>
                </a:solidFill>
                <a:latin typeface="Arial"/>
                <a:sym typeface="Arial"/>
              </a:endParaRPr>
            </a:p>
          </p:txBody>
        </p:sp>
        <p:sp>
          <p:nvSpPr>
            <p:cNvPr id="13" name="TextBox 12">
              <a:extLst>
                <a:ext uri="{FF2B5EF4-FFF2-40B4-BE49-F238E27FC236}">
                  <a16:creationId xmlns:a16="http://schemas.microsoft.com/office/drawing/2014/main" id="{3A007D2D-0904-F3D5-52F7-ABF6EDA54666}"/>
                </a:ext>
              </a:extLst>
            </p:cNvPr>
            <p:cNvSpPr txBox="1"/>
            <p:nvPr/>
          </p:nvSpPr>
          <p:spPr>
            <a:xfrm>
              <a:off x="2227299" y="-513292"/>
              <a:ext cx="315987" cy="900247"/>
            </a:xfrm>
            <a:prstGeom prst="rect">
              <a:avLst/>
            </a:prstGeom>
            <a:noFill/>
          </p:spPr>
          <p:txBody>
            <a:bodyPr wrap="square" rtlCol="0">
              <a:spAutoFit/>
            </a:bodyPr>
            <a:lstStyle/>
            <a:p>
              <a:pPr defTabSz="1219170">
                <a:buClr>
                  <a:srgbClr val="000000"/>
                </a:buClr>
              </a:pPr>
              <a:r>
                <a:rPr lang="en-US" sz="7200" kern="0" dirty="0">
                  <a:solidFill>
                    <a:srgbClr val="FFFFFF"/>
                  </a:solidFill>
                  <a:latin typeface="#9Slide07 SVNZiclets" panose="02000603000000000000" pitchFamily="2" charset="0"/>
                  <a:cs typeface="Arial"/>
                  <a:sym typeface="Arial"/>
                </a:rPr>
                <a:t>5</a:t>
              </a:r>
            </a:p>
          </p:txBody>
        </p:sp>
      </p:grpSp>
      <p:pic>
        <p:nvPicPr>
          <p:cNvPr id="3" name="Picture 2">
            <a:extLst>
              <a:ext uri="{FF2B5EF4-FFF2-40B4-BE49-F238E27FC236}">
                <a16:creationId xmlns:a16="http://schemas.microsoft.com/office/drawing/2014/main" id="{6461B9FA-0A03-7E17-B1E4-79F62325CEBA}"/>
              </a:ext>
            </a:extLst>
          </p:cNvPr>
          <p:cNvPicPr>
            <a:picLocks noChangeAspect="1"/>
          </p:cNvPicPr>
          <p:nvPr/>
        </p:nvPicPr>
        <p:blipFill>
          <a:blip r:embed="rId3"/>
          <a:stretch>
            <a:fillRect/>
          </a:stretch>
        </p:blipFill>
        <p:spPr>
          <a:xfrm>
            <a:off x="6331974" y="2503335"/>
            <a:ext cx="5446918" cy="1834534"/>
          </a:xfrm>
          <a:prstGeom prst="rect">
            <a:avLst/>
          </a:prstGeom>
        </p:spPr>
      </p:pic>
      <p:sp>
        <p:nvSpPr>
          <p:cNvPr id="4" name="TextBox 3">
            <a:extLst>
              <a:ext uri="{FF2B5EF4-FFF2-40B4-BE49-F238E27FC236}">
                <a16:creationId xmlns:a16="http://schemas.microsoft.com/office/drawing/2014/main" id="{B5FA2F44-932E-A3A1-B812-391E40C34C13}"/>
              </a:ext>
            </a:extLst>
          </p:cNvPr>
          <p:cNvSpPr txBox="1"/>
          <p:nvPr/>
        </p:nvSpPr>
        <p:spPr>
          <a:xfrm>
            <a:off x="835742" y="2399071"/>
            <a:ext cx="4719484" cy="1569660"/>
          </a:xfrm>
          <a:prstGeom prst="rect">
            <a:avLst/>
          </a:prstGeom>
          <a:noFill/>
        </p:spPr>
        <p:txBody>
          <a:bodyPr wrap="square" rtlCol="0">
            <a:spAutoFit/>
          </a:bodyPr>
          <a:lstStyle/>
          <a:p>
            <a:pPr algn="ctr" latinLnBrk="0"/>
            <a:r>
              <a:rPr lang="en-US" sz="3200" b="1" i="0" dirty="0" err="1">
                <a:solidFill>
                  <a:srgbClr val="002060"/>
                </a:solidFill>
                <a:effectLst/>
                <a:latin typeface="Calibri" panose="020F0502020204030204" pitchFamily="34" charset="0"/>
                <a:cs typeface="Calibri" panose="020F0502020204030204" pitchFamily="34" charset="0"/>
              </a:rPr>
              <a:t>Tóm</a:t>
            </a:r>
            <a:r>
              <a:rPr lang="en-US" sz="3200" b="1" i="0" dirty="0">
                <a:solidFill>
                  <a:srgbClr val="002060"/>
                </a:solidFill>
                <a:effectLst/>
                <a:latin typeface="Calibri" panose="020F0502020204030204" pitchFamily="34" charset="0"/>
                <a:cs typeface="Calibri" panose="020F0502020204030204" pitchFamily="34" charset="0"/>
              </a:rPr>
              <a:t> </a:t>
            </a:r>
            <a:r>
              <a:rPr lang="en-US" sz="3200" b="1" i="0" dirty="0" err="1">
                <a:solidFill>
                  <a:srgbClr val="002060"/>
                </a:solidFill>
                <a:effectLst/>
                <a:latin typeface="Calibri" panose="020F0502020204030204" pitchFamily="34" charset="0"/>
                <a:cs typeface="Calibri" panose="020F0502020204030204" pitchFamily="34" charset="0"/>
              </a:rPr>
              <a:t>tắt</a:t>
            </a:r>
            <a:r>
              <a:rPr lang="en-US" sz="3200" b="1" i="0" dirty="0">
                <a:solidFill>
                  <a:srgbClr val="002060"/>
                </a:solidFill>
                <a:effectLst/>
                <a:latin typeface="Calibri" panose="020F0502020204030204" pitchFamily="34" charset="0"/>
                <a:cs typeface="Calibri" panose="020F0502020204030204" pitchFamily="34" charset="0"/>
              </a:rPr>
              <a:t>:</a:t>
            </a:r>
          </a:p>
          <a:p>
            <a:pPr algn="just" latinLnBrk="0"/>
            <a:r>
              <a:rPr lang="en-US" sz="3200" b="1" i="0" dirty="0">
                <a:solidFill>
                  <a:srgbClr val="002060"/>
                </a:solidFill>
                <a:effectLst/>
                <a:latin typeface="Calibri" panose="020F0502020204030204" pitchFamily="34" charset="0"/>
                <a:cs typeface="Calibri" panose="020F0502020204030204" pitchFamily="34" charset="0"/>
              </a:rPr>
              <a:t>12 </a:t>
            </a:r>
            <a:r>
              <a:rPr lang="en-US" sz="3200" b="1" i="0" dirty="0" err="1">
                <a:solidFill>
                  <a:srgbClr val="002060"/>
                </a:solidFill>
                <a:effectLst/>
                <a:latin typeface="Calibri" panose="020F0502020204030204" pitchFamily="34" charset="0"/>
                <a:cs typeface="Calibri" panose="020F0502020204030204" pitchFamily="34" charset="0"/>
              </a:rPr>
              <a:t>ngày</a:t>
            </a:r>
            <a:r>
              <a:rPr lang="en-US" sz="3200" b="1" i="0" dirty="0">
                <a:solidFill>
                  <a:srgbClr val="002060"/>
                </a:solidFill>
                <a:effectLst/>
                <a:latin typeface="Calibri" panose="020F0502020204030204" pitchFamily="34" charset="0"/>
                <a:cs typeface="Calibri" panose="020F0502020204030204" pitchFamily="34" charset="0"/>
              </a:rPr>
              <a:t>: 1 308 </a:t>
            </a:r>
            <a:r>
              <a:rPr lang="en-US" sz="3200" b="1" i="0" dirty="0" err="1">
                <a:solidFill>
                  <a:srgbClr val="002060"/>
                </a:solidFill>
                <a:effectLst/>
                <a:latin typeface="Calibri" panose="020F0502020204030204" pitchFamily="34" charset="0"/>
                <a:cs typeface="Calibri" panose="020F0502020204030204" pitchFamily="34" charset="0"/>
              </a:rPr>
              <a:t>bài</a:t>
            </a:r>
            <a:r>
              <a:rPr lang="en-US" sz="3200" b="1" i="0" dirty="0">
                <a:solidFill>
                  <a:srgbClr val="002060"/>
                </a:solidFill>
                <a:effectLst/>
                <a:latin typeface="Calibri" panose="020F0502020204030204" pitchFamily="34" charset="0"/>
                <a:cs typeface="Calibri" panose="020F0502020204030204" pitchFamily="34" charset="0"/>
              </a:rPr>
              <a:t> </a:t>
            </a:r>
            <a:r>
              <a:rPr lang="en-US" sz="3200" b="1" i="0" dirty="0" err="1">
                <a:solidFill>
                  <a:srgbClr val="002060"/>
                </a:solidFill>
                <a:effectLst/>
                <a:latin typeface="Calibri" panose="020F0502020204030204" pitchFamily="34" charset="0"/>
                <a:cs typeface="Calibri" panose="020F0502020204030204" pitchFamily="34" charset="0"/>
              </a:rPr>
              <a:t>dự</a:t>
            </a:r>
            <a:r>
              <a:rPr lang="en-US" sz="3200" b="1" i="0" dirty="0">
                <a:solidFill>
                  <a:srgbClr val="002060"/>
                </a:solidFill>
                <a:effectLst/>
                <a:latin typeface="Calibri" panose="020F0502020204030204" pitchFamily="34" charset="0"/>
                <a:cs typeface="Calibri" panose="020F0502020204030204" pitchFamily="34" charset="0"/>
              </a:rPr>
              <a:t> </a:t>
            </a:r>
            <a:r>
              <a:rPr lang="en-US" sz="3200" b="1" i="0" dirty="0" err="1">
                <a:solidFill>
                  <a:srgbClr val="002060"/>
                </a:solidFill>
                <a:effectLst/>
                <a:latin typeface="Calibri" panose="020F0502020204030204" pitchFamily="34" charset="0"/>
                <a:cs typeface="Calibri" panose="020F0502020204030204" pitchFamily="34" charset="0"/>
              </a:rPr>
              <a:t>thi</a:t>
            </a:r>
            <a:endParaRPr lang="en-US" sz="3200" b="1" i="0" dirty="0">
              <a:solidFill>
                <a:srgbClr val="002060"/>
              </a:solidFill>
              <a:effectLst/>
              <a:latin typeface="Calibri" panose="020F0502020204030204" pitchFamily="34" charset="0"/>
              <a:cs typeface="Calibri" panose="020F0502020204030204" pitchFamily="34" charset="0"/>
            </a:endParaRPr>
          </a:p>
          <a:p>
            <a:pPr algn="just" latinLnBrk="0"/>
            <a:r>
              <a:rPr lang="en-US" sz="3200" b="1" i="0" dirty="0">
                <a:solidFill>
                  <a:srgbClr val="002060"/>
                </a:solidFill>
                <a:effectLst/>
                <a:latin typeface="Calibri" panose="020F0502020204030204" pitchFamily="34" charset="0"/>
                <a:cs typeface="Calibri" panose="020F0502020204030204" pitchFamily="34" charset="0"/>
              </a:rPr>
              <a:t>1 </a:t>
            </a:r>
            <a:r>
              <a:rPr lang="en-US" sz="3200" b="1" i="0" dirty="0" err="1">
                <a:solidFill>
                  <a:srgbClr val="002060"/>
                </a:solidFill>
                <a:effectLst/>
                <a:latin typeface="Calibri" panose="020F0502020204030204" pitchFamily="34" charset="0"/>
                <a:cs typeface="Calibri" panose="020F0502020204030204" pitchFamily="34" charset="0"/>
              </a:rPr>
              <a:t>ngày</a:t>
            </a:r>
            <a:r>
              <a:rPr lang="en-US" sz="3200" b="1" i="0" dirty="0">
                <a:solidFill>
                  <a:srgbClr val="002060"/>
                </a:solidFill>
                <a:effectLst/>
                <a:latin typeface="Calibri" panose="020F0502020204030204" pitchFamily="34" charset="0"/>
                <a:cs typeface="Calibri" panose="020F0502020204030204" pitchFamily="34" charset="0"/>
              </a:rPr>
              <a:t>: ...</a:t>
            </a:r>
            <a:r>
              <a:rPr lang="en-US" sz="3200" b="1" i="0" dirty="0" err="1">
                <a:solidFill>
                  <a:srgbClr val="002060"/>
                </a:solidFill>
                <a:effectLst/>
                <a:latin typeface="Calibri" panose="020F0502020204030204" pitchFamily="34" charset="0"/>
                <a:cs typeface="Calibri" panose="020F0502020204030204" pitchFamily="34" charset="0"/>
              </a:rPr>
              <a:t>bài</a:t>
            </a:r>
            <a:r>
              <a:rPr lang="en-US" sz="3200" b="1" i="0" dirty="0">
                <a:solidFill>
                  <a:srgbClr val="002060"/>
                </a:solidFill>
                <a:effectLst/>
                <a:latin typeface="Calibri" panose="020F0502020204030204" pitchFamily="34" charset="0"/>
                <a:cs typeface="Calibri" panose="020F0502020204030204" pitchFamily="34" charset="0"/>
              </a:rPr>
              <a:t> </a:t>
            </a:r>
            <a:r>
              <a:rPr lang="en-US" sz="3200" b="1" i="0" dirty="0" err="1">
                <a:solidFill>
                  <a:srgbClr val="002060"/>
                </a:solidFill>
                <a:effectLst/>
                <a:latin typeface="Calibri" panose="020F0502020204030204" pitchFamily="34" charset="0"/>
                <a:cs typeface="Calibri" panose="020F0502020204030204" pitchFamily="34" charset="0"/>
              </a:rPr>
              <a:t>dự</a:t>
            </a:r>
            <a:r>
              <a:rPr lang="en-US" sz="3200" b="1" i="0" dirty="0">
                <a:solidFill>
                  <a:srgbClr val="002060"/>
                </a:solidFill>
                <a:effectLst/>
                <a:latin typeface="Calibri" panose="020F0502020204030204" pitchFamily="34" charset="0"/>
                <a:cs typeface="Calibri" panose="020F0502020204030204" pitchFamily="34" charset="0"/>
              </a:rPr>
              <a:t> </a:t>
            </a:r>
            <a:r>
              <a:rPr lang="en-US" sz="3200" b="1" i="0" dirty="0" err="1">
                <a:solidFill>
                  <a:srgbClr val="002060"/>
                </a:solidFill>
                <a:effectLst/>
                <a:latin typeface="Calibri" panose="020F0502020204030204" pitchFamily="34" charset="0"/>
                <a:cs typeface="Calibri" panose="020F0502020204030204" pitchFamily="34" charset="0"/>
              </a:rPr>
              <a:t>thi</a:t>
            </a:r>
            <a:r>
              <a:rPr lang="en-US" sz="3200" b="1" i="0" dirty="0">
                <a:solidFill>
                  <a:srgbClr val="002060"/>
                </a:solidFill>
                <a:effectLst/>
                <a:latin typeface="Calibri" panose="020F0502020204030204" pitchFamily="34" charset="0"/>
                <a:cs typeface="Calibri" panose="020F0502020204030204" pitchFamily="34" charset="0"/>
              </a:rPr>
              <a:t>?</a:t>
            </a:r>
          </a:p>
        </p:txBody>
      </p:sp>
      <p:sp>
        <p:nvSpPr>
          <p:cNvPr id="5" name="TextBox 4">
            <a:extLst>
              <a:ext uri="{FF2B5EF4-FFF2-40B4-BE49-F238E27FC236}">
                <a16:creationId xmlns:a16="http://schemas.microsoft.com/office/drawing/2014/main" id="{21FCE772-821F-CE86-968B-1C4D94DC0F67}"/>
              </a:ext>
            </a:extLst>
          </p:cNvPr>
          <p:cNvSpPr txBox="1"/>
          <p:nvPr/>
        </p:nvSpPr>
        <p:spPr>
          <a:xfrm>
            <a:off x="196646" y="4188542"/>
            <a:ext cx="7482348" cy="2554545"/>
          </a:xfrm>
          <a:prstGeom prst="rect">
            <a:avLst/>
          </a:prstGeom>
          <a:noFill/>
        </p:spPr>
        <p:txBody>
          <a:bodyPr wrap="square" rtlCol="0">
            <a:spAutoFit/>
          </a:bodyPr>
          <a:lstStyle/>
          <a:p>
            <a:pPr algn="ctr"/>
            <a:r>
              <a:rPr lang="vi-VN" sz="3200" b="1" dirty="0">
                <a:solidFill>
                  <a:srgbClr val="FF0000"/>
                </a:solidFill>
                <a:latin typeface="Calibri" panose="020F0502020204030204" pitchFamily="34" charset="0"/>
                <a:cs typeface="Calibri" panose="020F0502020204030204" pitchFamily="34" charset="0"/>
              </a:rPr>
              <a:t>Bài giải</a:t>
            </a:r>
            <a:r>
              <a:rPr lang="en-US" sz="3200" b="1" dirty="0">
                <a:solidFill>
                  <a:srgbClr val="FF0000"/>
                </a:solidFill>
                <a:latin typeface="Calibri" panose="020F0502020204030204" pitchFamily="34" charset="0"/>
                <a:cs typeface="Calibri" panose="020F0502020204030204" pitchFamily="34" charset="0"/>
              </a:rPr>
              <a:t>:</a:t>
            </a:r>
            <a:endParaRPr lang="vi-VN" sz="3200" b="1" dirty="0">
              <a:solidFill>
                <a:srgbClr val="FF0000"/>
              </a:solidFill>
              <a:latin typeface="Calibri" panose="020F0502020204030204" pitchFamily="34" charset="0"/>
              <a:cs typeface="Calibri" panose="020F0502020204030204" pitchFamily="34" charset="0"/>
            </a:endParaRPr>
          </a:p>
          <a:p>
            <a:pPr algn="ctr"/>
            <a:r>
              <a:rPr lang="vi-VN" sz="3200" b="1" dirty="0">
                <a:solidFill>
                  <a:srgbClr val="FF0000"/>
                </a:solidFill>
                <a:latin typeface="Calibri" panose="020F0502020204030204" pitchFamily="34" charset="0"/>
                <a:cs typeface="Calibri" panose="020F0502020204030204" pitchFamily="34" charset="0"/>
              </a:rPr>
              <a:t>Trung bình mỗi ngày ban tổ chức nhận được số bài dự thi là:</a:t>
            </a:r>
          </a:p>
          <a:p>
            <a:pPr algn="ctr"/>
            <a:r>
              <a:rPr lang="vi-VN" sz="3200" b="1" dirty="0">
                <a:solidFill>
                  <a:srgbClr val="FF0000"/>
                </a:solidFill>
                <a:latin typeface="Calibri" panose="020F0502020204030204" pitchFamily="34" charset="0"/>
                <a:cs typeface="Calibri" panose="020F0502020204030204" pitchFamily="34" charset="0"/>
              </a:rPr>
              <a:t>1 308 : 12 = 109 (bài)</a:t>
            </a:r>
          </a:p>
          <a:p>
            <a:pPr algn="r"/>
            <a:r>
              <a:rPr lang="vi-VN" sz="3200" b="1" dirty="0">
                <a:solidFill>
                  <a:srgbClr val="FF0000"/>
                </a:solidFill>
                <a:latin typeface="Calibri" panose="020F0502020204030204" pitchFamily="34" charset="0"/>
                <a:cs typeface="Calibri" panose="020F0502020204030204" pitchFamily="34" charset="0"/>
              </a:rPr>
              <a:t>Đáp số : 109 bài dự thi</a:t>
            </a:r>
            <a:endParaRPr lang="en-US" sz="3200" b="1" i="0" dirty="0">
              <a:solidFill>
                <a:srgbClr val="FF0000"/>
              </a:solidFill>
              <a:effectLst/>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par>
                                <p:cTn id="16" presetID="16" presetClass="entr" presetSubtype="21"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down)">
                                      <p:cBhvr>
                                        <p:cTn id="2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4"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B5081EC2-4FAF-B4AA-BA8C-650E3CFE756B}"/>
              </a:ext>
            </a:extLst>
          </p:cNvPr>
          <p:cNvSpPr/>
          <p:nvPr/>
        </p:nvSpPr>
        <p:spPr>
          <a:xfrm>
            <a:off x="279400" y="694266"/>
            <a:ext cx="11785009" cy="6002433"/>
          </a:xfrm>
          <a:prstGeom prst="roundRect">
            <a:avLst/>
          </a:prstGeom>
          <a:solidFill>
            <a:schemeClr val="tx2">
              <a:lumMod val="20000"/>
              <a:lumOff val="80000"/>
            </a:schemeClr>
          </a:solidFill>
          <a:ln w="5715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FFFFF"/>
              </a:solidFill>
              <a:latin typeface="Arial"/>
              <a:sym typeface="Arial"/>
            </a:endParaRPr>
          </a:p>
        </p:txBody>
      </p:sp>
      <p:sp>
        <p:nvSpPr>
          <p:cNvPr id="10" name="TextBox 9">
            <a:extLst>
              <a:ext uri="{FF2B5EF4-FFF2-40B4-BE49-F238E27FC236}">
                <a16:creationId xmlns:a16="http://schemas.microsoft.com/office/drawing/2014/main" id="{CA5437A8-C78A-FFD4-AA4F-7B2C07A289A9}"/>
              </a:ext>
            </a:extLst>
          </p:cNvPr>
          <p:cNvSpPr txBox="1"/>
          <p:nvPr/>
        </p:nvSpPr>
        <p:spPr>
          <a:xfrm>
            <a:off x="1231107" y="287258"/>
            <a:ext cx="10286332" cy="1754326"/>
          </a:xfrm>
          <a:prstGeom prst="rect">
            <a:avLst/>
          </a:prstGeom>
          <a:solidFill>
            <a:schemeClr val="bg1"/>
          </a:solidFill>
          <a:ln w="57150">
            <a:solidFill>
              <a:schemeClr val="accent1">
                <a:lumMod val="50000"/>
              </a:schemeClr>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defTabSz="1219170">
              <a:buClr>
                <a:srgbClr val="000000"/>
              </a:buClr>
            </a:pPr>
            <a:r>
              <a:rPr lang="vi-VN" sz="3600" kern="0" dirty="0">
                <a:solidFill>
                  <a:srgbClr val="5C423B">
                    <a:lumMod val="50000"/>
                  </a:srgbClr>
                </a:solidFill>
                <a:latin typeface="Calibri" panose="020F0502020204030204" pitchFamily="34" charset="0"/>
                <a:cs typeface="Calibri" panose="020F0502020204030204" pitchFamily="34" charset="0"/>
                <a:sym typeface="Arial"/>
              </a:rPr>
              <a:t>Mỗi chuyến tàu ra đảo chở được 45 hành khách. Hỏi có 160 hành khách muốn ra đảo thì cần ít nhất mấy chuyến tàu?</a:t>
            </a:r>
            <a:endParaRPr lang="en-US" sz="3600" kern="0" dirty="0">
              <a:solidFill>
                <a:srgbClr val="5C423B">
                  <a:lumMod val="50000"/>
                </a:srgbClr>
              </a:solidFill>
              <a:latin typeface="Calibri" panose="020F0502020204030204" pitchFamily="34" charset="0"/>
              <a:cs typeface="Calibri" panose="020F0502020204030204" pitchFamily="34" charset="0"/>
              <a:sym typeface="Arial"/>
            </a:endParaRPr>
          </a:p>
        </p:txBody>
      </p:sp>
      <p:grpSp>
        <p:nvGrpSpPr>
          <p:cNvPr id="11" name="Group 10">
            <a:extLst>
              <a:ext uri="{FF2B5EF4-FFF2-40B4-BE49-F238E27FC236}">
                <a16:creationId xmlns:a16="http://schemas.microsoft.com/office/drawing/2014/main" id="{945CB04D-AC63-85C3-6CBC-86EED3FCBD35}"/>
              </a:ext>
            </a:extLst>
          </p:cNvPr>
          <p:cNvGrpSpPr/>
          <p:nvPr/>
        </p:nvGrpSpPr>
        <p:grpSpPr>
          <a:xfrm>
            <a:off x="0" y="471923"/>
            <a:ext cx="1231107" cy="1231107"/>
            <a:chOff x="2025230" y="-513292"/>
            <a:chExt cx="923330" cy="923330"/>
          </a:xfrm>
        </p:grpSpPr>
        <p:sp>
          <p:nvSpPr>
            <p:cNvPr id="12" name="Oval 11">
              <a:extLst>
                <a:ext uri="{FF2B5EF4-FFF2-40B4-BE49-F238E27FC236}">
                  <a16:creationId xmlns:a16="http://schemas.microsoft.com/office/drawing/2014/main" id="{18CB6994-3E4A-EA75-3C40-6C33CF43CE46}"/>
                </a:ext>
              </a:extLst>
            </p:cNvPr>
            <p:cNvSpPr/>
            <p:nvPr/>
          </p:nvSpPr>
          <p:spPr>
            <a:xfrm>
              <a:off x="2025230" y="-513292"/>
              <a:ext cx="923330" cy="923330"/>
            </a:xfrm>
            <a:prstGeom prst="ellipse">
              <a:avLst/>
            </a:prstGeom>
            <a:solidFill>
              <a:srgbClr val="A239A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733" kern="0">
                <a:solidFill>
                  <a:srgbClr val="FFFFFF"/>
                </a:solidFill>
                <a:latin typeface="Arial"/>
                <a:sym typeface="Arial"/>
              </a:endParaRPr>
            </a:p>
          </p:txBody>
        </p:sp>
        <p:sp>
          <p:nvSpPr>
            <p:cNvPr id="13" name="TextBox 12">
              <a:extLst>
                <a:ext uri="{FF2B5EF4-FFF2-40B4-BE49-F238E27FC236}">
                  <a16:creationId xmlns:a16="http://schemas.microsoft.com/office/drawing/2014/main" id="{3A007D2D-0904-F3D5-52F7-ABF6EDA54666}"/>
                </a:ext>
              </a:extLst>
            </p:cNvPr>
            <p:cNvSpPr txBox="1"/>
            <p:nvPr/>
          </p:nvSpPr>
          <p:spPr>
            <a:xfrm>
              <a:off x="2227299" y="-513292"/>
              <a:ext cx="315987" cy="900247"/>
            </a:xfrm>
            <a:prstGeom prst="rect">
              <a:avLst/>
            </a:prstGeom>
            <a:noFill/>
          </p:spPr>
          <p:txBody>
            <a:bodyPr wrap="square" rtlCol="0">
              <a:spAutoFit/>
            </a:bodyPr>
            <a:lstStyle/>
            <a:p>
              <a:pPr defTabSz="1219170">
                <a:buClr>
                  <a:srgbClr val="000000"/>
                </a:buClr>
              </a:pPr>
              <a:r>
                <a:rPr lang="en-US" sz="7200" kern="0" dirty="0">
                  <a:solidFill>
                    <a:srgbClr val="FFFFFF"/>
                  </a:solidFill>
                  <a:latin typeface="#9Slide07 SVNZiclets" panose="02000603000000000000" pitchFamily="2" charset="0"/>
                  <a:cs typeface="Arial"/>
                  <a:sym typeface="Arial"/>
                </a:rPr>
                <a:t>6</a:t>
              </a:r>
            </a:p>
          </p:txBody>
        </p:sp>
      </p:grpSp>
      <p:pic>
        <p:nvPicPr>
          <p:cNvPr id="5" name="Picture 4">
            <a:extLst>
              <a:ext uri="{FF2B5EF4-FFF2-40B4-BE49-F238E27FC236}">
                <a16:creationId xmlns:a16="http://schemas.microsoft.com/office/drawing/2014/main" id="{123C85F2-2C7A-88EF-D9C7-71742003B8BB}"/>
              </a:ext>
            </a:extLst>
          </p:cNvPr>
          <p:cNvPicPr>
            <a:picLocks noChangeAspect="1"/>
          </p:cNvPicPr>
          <p:nvPr/>
        </p:nvPicPr>
        <p:blipFill>
          <a:blip r:embed="rId3"/>
          <a:stretch>
            <a:fillRect/>
          </a:stretch>
        </p:blipFill>
        <p:spPr>
          <a:xfrm>
            <a:off x="6538452" y="2349280"/>
            <a:ext cx="5470883" cy="2061102"/>
          </a:xfrm>
          <a:prstGeom prst="rect">
            <a:avLst/>
          </a:prstGeom>
        </p:spPr>
      </p:pic>
      <p:sp>
        <p:nvSpPr>
          <p:cNvPr id="7" name="TextBox 6">
            <a:extLst>
              <a:ext uri="{FF2B5EF4-FFF2-40B4-BE49-F238E27FC236}">
                <a16:creationId xmlns:a16="http://schemas.microsoft.com/office/drawing/2014/main" id="{F9E62E0E-C97A-6943-13CE-C34B160C1A8F}"/>
              </a:ext>
            </a:extLst>
          </p:cNvPr>
          <p:cNvSpPr txBox="1"/>
          <p:nvPr/>
        </p:nvSpPr>
        <p:spPr>
          <a:xfrm>
            <a:off x="835741" y="2399071"/>
            <a:ext cx="5614220" cy="1569660"/>
          </a:xfrm>
          <a:prstGeom prst="rect">
            <a:avLst/>
          </a:prstGeom>
          <a:noFill/>
        </p:spPr>
        <p:txBody>
          <a:bodyPr wrap="square" rtlCol="0">
            <a:spAutoFit/>
          </a:bodyPr>
          <a:lstStyle/>
          <a:p>
            <a:pPr algn="ctr" latinLnBrk="0"/>
            <a:r>
              <a:rPr lang="en-US" sz="3200" b="1" i="0" dirty="0" err="1">
                <a:solidFill>
                  <a:srgbClr val="002060"/>
                </a:solidFill>
                <a:effectLst/>
                <a:latin typeface="Calibri" panose="020F0502020204030204" pitchFamily="34" charset="0"/>
                <a:cs typeface="Calibri" panose="020F0502020204030204" pitchFamily="34" charset="0"/>
              </a:rPr>
              <a:t>Tóm</a:t>
            </a:r>
            <a:r>
              <a:rPr lang="en-US" sz="3200" b="1" i="0" dirty="0">
                <a:solidFill>
                  <a:srgbClr val="002060"/>
                </a:solidFill>
                <a:effectLst/>
                <a:latin typeface="Calibri" panose="020F0502020204030204" pitchFamily="34" charset="0"/>
                <a:cs typeface="Calibri" panose="020F0502020204030204" pitchFamily="34" charset="0"/>
              </a:rPr>
              <a:t> </a:t>
            </a:r>
            <a:r>
              <a:rPr lang="en-US" sz="3200" b="1" i="0" dirty="0" err="1">
                <a:solidFill>
                  <a:srgbClr val="002060"/>
                </a:solidFill>
                <a:effectLst/>
                <a:latin typeface="Calibri" panose="020F0502020204030204" pitchFamily="34" charset="0"/>
                <a:cs typeface="Calibri" panose="020F0502020204030204" pitchFamily="34" charset="0"/>
              </a:rPr>
              <a:t>tắt</a:t>
            </a:r>
            <a:r>
              <a:rPr lang="en-US" sz="3200" b="1" i="0" dirty="0">
                <a:solidFill>
                  <a:srgbClr val="002060"/>
                </a:solidFill>
                <a:effectLst/>
                <a:latin typeface="Calibri" panose="020F0502020204030204" pitchFamily="34" charset="0"/>
                <a:cs typeface="Calibri" panose="020F0502020204030204" pitchFamily="34" charset="0"/>
              </a:rPr>
              <a:t>:</a:t>
            </a:r>
          </a:p>
          <a:p>
            <a:pPr algn="just" latinLnBrk="0"/>
            <a:r>
              <a:rPr lang="en-US" sz="3200" b="1" i="0" dirty="0">
                <a:solidFill>
                  <a:srgbClr val="002060"/>
                </a:solidFill>
                <a:effectLst/>
                <a:latin typeface="Calibri" panose="020F0502020204030204" pitchFamily="34" charset="0"/>
                <a:cs typeface="Calibri" panose="020F0502020204030204" pitchFamily="34" charset="0"/>
              </a:rPr>
              <a:t>1 </a:t>
            </a:r>
            <a:r>
              <a:rPr lang="en-US" sz="3200" b="1" i="0" dirty="0" err="1">
                <a:solidFill>
                  <a:srgbClr val="002060"/>
                </a:solidFill>
                <a:effectLst/>
                <a:latin typeface="Calibri" panose="020F0502020204030204" pitchFamily="34" charset="0"/>
                <a:cs typeface="Calibri" panose="020F0502020204030204" pitchFamily="34" charset="0"/>
              </a:rPr>
              <a:t>chuyến</a:t>
            </a:r>
            <a:r>
              <a:rPr lang="en-US" sz="3200" b="1" i="0" dirty="0">
                <a:solidFill>
                  <a:srgbClr val="002060"/>
                </a:solidFill>
                <a:effectLst/>
                <a:latin typeface="Calibri" panose="020F0502020204030204" pitchFamily="34" charset="0"/>
                <a:cs typeface="Calibri" panose="020F0502020204030204" pitchFamily="34" charset="0"/>
              </a:rPr>
              <a:t> </a:t>
            </a:r>
            <a:r>
              <a:rPr lang="en-US" sz="3200" b="1" i="0" dirty="0" err="1">
                <a:solidFill>
                  <a:srgbClr val="002060"/>
                </a:solidFill>
                <a:effectLst/>
                <a:latin typeface="Calibri" panose="020F0502020204030204" pitchFamily="34" charset="0"/>
                <a:cs typeface="Calibri" panose="020F0502020204030204" pitchFamily="34" charset="0"/>
              </a:rPr>
              <a:t>tàu</a:t>
            </a:r>
            <a:r>
              <a:rPr lang="en-US" sz="3200" b="1" i="0" dirty="0">
                <a:solidFill>
                  <a:srgbClr val="002060"/>
                </a:solidFill>
                <a:effectLst/>
                <a:latin typeface="Calibri" panose="020F0502020204030204" pitchFamily="34" charset="0"/>
                <a:cs typeface="Calibri" panose="020F0502020204030204" pitchFamily="34" charset="0"/>
              </a:rPr>
              <a:t>: 45 </a:t>
            </a:r>
            <a:r>
              <a:rPr lang="en-US" sz="3200" b="1" i="0" dirty="0" err="1">
                <a:solidFill>
                  <a:srgbClr val="002060"/>
                </a:solidFill>
                <a:effectLst/>
                <a:latin typeface="Calibri" panose="020F0502020204030204" pitchFamily="34" charset="0"/>
                <a:cs typeface="Calibri" panose="020F0502020204030204" pitchFamily="34" charset="0"/>
              </a:rPr>
              <a:t>hành</a:t>
            </a:r>
            <a:r>
              <a:rPr lang="en-US" sz="3200" b="1" i="0" dirty="0">
                <a:solidFill>
                  <a:srgbClr val="002060"/>
                </a:solidFill>
                <a:effectLst/>
                <a:latin typeface="Calibri" panose="020F0502020204030204" pitchFamily="34" charset="0"/>
                <a:cs typeface="Calibri" panose="020F0502020204030204" pitchFamily="34" charset="0"/>
              </a:rPr>
              <a:t> </a:t>
            </a:r>
            <a:r>
              <a:rPr lang="en-US" sz="3200" b="1" i="0" dirty="0" err="1">
                <a:solidFill>
                  <a:srgbClr val="002060"/>
                </a:solidFill>
                <a:effectLst/>
                <a:latin typeface="Calibri" panose="020F0502020204030204" pitchFamily="34" charset="0"/>
                <a:cs typeface="Calibri" panose="020F0502020204030204" pitchFamily="34" charset="0"/>
              </a:rPr>
              <a:t>khách</a:t>
            </a:r>
            <a:endParaRPr lang="en-US" sz="3200" b="1" i="0" dirty="0">
              <a:solidFill>
                <a:srgbClr val="002060"/>
              </a:solidFill>
              <a:effectLst/>
              <a:latin typeface="Calibri" panose="020F0502020204030204" pitchFamily="34" charset="0"/>
              <a:cs typeface="Calibri" panose="020F0502020204030204" pitchFamily="34" charset="0"/>
            </a:endParaRPr>
          </a:p>
          <a:p>
            <a:pPr algn="just" latinLnBrk="0"/>
            <a:r>
              <a:rPr lang="en-US" sz="3200" b="1" i="0" dirty="0">
                <a:solidFill>
                  <a:srgbClr val="002060"/>
                </a:solidFill>
                <a:effectLst/>
                <a:latin typeface="Calibri" panose="020F0502020204030204" pitchFamily="34" charset="0"/>
                <a:cs typeface="Calibri" panose="020F0502020204030204" pitchFamily="34" charset="0"/>
              </a:rPr>
              <a:t>160 </a:t>
            </a:r>
            <a:r>
              <a:rPr lang="en-US" sz="3200" b="1" i="0" dirty="0" err="1">
                <a:solidFill>
                  <a:srgbClr val="002060"/>
                </a:solidFill>
                <a:effectLst/>
                <a:latin typeface="Calibri" panose="020F0502020204030204" pitchFamily="34" charset="0"/>
                <a:cs typeface="Calibri" panose="020F0502020204030204" pitchFamily="34" charset="0"/>
              </a:rPr>
              <a:t>hành</a:t>
            </a:r>
            <a:r>
              <a:rPr lang="en-US" sz="3200" b="1" i="0" dirty="0">
                <a:solidFill>
                  <a:srgbClr val="002060"/>
                </a:solidFill>
                <a:effectLst/>
                <a:latin typeface="Calibri" panose="020F0502020204030204" pitchFamily="34" charset="0"/>
                <a:cs typeface="Calibri" panose="020F0502020204030204" pitchFamily="34" charset="0"/>
              </a:rPr>
              <a:t> </a:t>
            </a:r>
            <a:r>
              <a:rPr lang="en-US" sz="3200" b="1" i="0" dirty="0" err="1">
                <a:solidFill>
                  <a:srgbClr val="002060"/>
                </a:solidFill>
                <a:effectLst/>
                <a:latin typeface="Calibri" panose="020F0502020204030204" pitchFamily="34" charset="0"/>
                <a:cs typeface="Calibri" panose="020F0502020204030204" pitchFamily="34" charset="0"/>
              </a:rPr>
              <a:t>khách</a:t>
            </a:r>
            <a:r>
              <a:rPr lang="en-US" sz="3200" b="1" i="0" dirty="0">
                <a:solidFill>
                  <a:srgbClr val="002060"/>
                </a:solidFill>
                <a:effectLst/>
                <a:latin typeface="Calibri" panose="020F0502020204030204" pitchFamily="34" charset="0"/>
                <a:cs typeface="Calibri" panose="020F0502020204030204" pitchFamily="34" charset="0"/>
              </a:rPr>
              <a:t>: ...</a:t>
            </a:r>
            <a:r>
              <a:rPr lang="en-US" sz="3200" b="1" i="0" dirty="0" err="1">
                <a:solidFill>
                  <a:srgbClr val="002060"/>
                </a:solidFill>
                <a:effectLst/>
                <a:latin typeface="Calibri" panose="020F0502020204030204" pitchFamily="34" charset="0"/>
                <a:cs typeface="Calibri" panose="020F0502020204030204" pitchFamily="34" charset="0"/>
              </a:rPr>
              <a:t>chuyến</a:t>
            </a:r>
            <a:r>
              <a:rPr lang="en-US" sz="3200" b="1" i="0" dirty="0">
                <a:solidFill>
                  <a:srgbClr val="002060"/>
                </a:solidFill>
                <a:effectLst/>
                <a:latin typeface="Calibri" panose="020F0502020204030204" pitchFamily="34" charset="0"/>
                <a:cs typeface="Calibri" panose="020F0502020204030204" pitchFamily="34" charset="0"/>
              </a:rPr>
              <a:t> </a:t>
            </a:r>
            <a:r>
              <a:rPr lang="en-US" sz="3200" b="1" i="0" dirty="0" err="1">
                <a:solidFill>
                  <a:srgbClr val="002060"/>
                </a:solidFill>
                <a:effectLst/>
                <a:latin typeface="Calibri" panose="020F0502020204030204" pitchFamily="34" charset="0"/>
                <a:cs typeface="Calibri" panose="020F0502020204030204" pitchFamily="34" charset="0"/>
              </a:rPr>
              <a:t>tàu</a:t>
            </a:r>
            <a:r>
              <a:rPr lang="en-US" sz="3200" b="1" i="0" dirty="0">
                <a:solidFill>
                  <a:srgbClr val="002060"/>
                </a:solidFill>
                <a:effectLst/>
                <a:latin typeface="Calibri" panose="020F0502020204030204" pitchFamily="34" charset="0"/>
                <a:cs typeface="Calibri" panose="020F0502020204030204" pitchFamily="34" charset="0"/>
              </a:rPr>
              <a:t>?</a:t>
            </a:r>
          </a:p>
        </p:txBody>
      </p:sp>
      <p:sp>
        <p:nvSpPr>
          <p:cNvPr id="8" name="TextBox 7">
            <a:extLst>
              <a:ext uri="{FF2B5EF4-FFF2-40B4-BE49-F238E27FC236}">
                <a16:creationId xmlns:a16="http://schemas.microsoft.com/office/drawing/2014/main" id="{808B7539-7942-7F48-4E45-D019D3BA4E47}"/>
              </a:ext>
            </a:extLst>
          </p:cNvPr>
          <p:cNvSpPr txBox="1"/>
          <p:nvPr/>
        </p:nvSpPr>
        <p:spPr>
          <a:xfrm>
            <a:off x="196646" y="4188542"/>
            <a:ext cx="8032954" cy="2554545"/>
          </a:xfrm>
          <a:prstGeom prst="rect">
            <a:avLst/>
          </a:prstGeom>
          <a:noFill/>
        </p:spPr>
        <p:txBody>
          <a:bodyPr wrap="square" rtlCol="0">
            <a:spAutoFit/>
          </a:bodyPr>
          <a:lstStyle/>
          <a:p>
            <a:pPr algn="ctr"/>
            <a:r>
              <a:rPr lang="vi-VN" sz="3200" b="1" dirty="0">
                <a:solidFill>
                  <a:srgbClr val="FF0000"/>
                </a:solidFill>
                <a:latin typeface="Calibri" panose="020F0502020204030204" pitchFamily="34" charset="0"/>
                <a:cs typeface="Calibri" panose="020F0502020204030204" pitchFamily="34" charset="0"/>
              </a:rPr>
              <a:t>Bài giải</a:t>
            </a:r>
            <a:r>
              <a:rPr lang="en-US" sz="3200" b="1" dirty="0">
                <a:solidFill>
                  <a:srgbClr val="FF0000"/>
                </a:solidFill>
                <a:latin typeface="Calibri" panose="020F0502020204030204" pitchFamily="34" charset="0"/>
                <a:cs typeface="Calibri" panose="020F0502020204030204" pitchFamily="34" charset="0"/>
              </a:rPr>
              <a:t>:</a:t>
            </a:r>
            <a:endParaRPr lang="vi-VN" sz="3200" b="1" dirty="0">
              <a:solidFill>
                <a:srgbClr val="FF0000"/>
              </a:solidFill>
              <a:latin typeface="Calibri" panose="020F0502020204030204" pitchFamily="34" charset="0"/>
              <a:cs typeface="Calibri" panose="020F0502020204030204" pitchFamily="34" charset="0"/>
            </a:endParaRPr>
          </a:p>
          <a:p>
            <a:pPr algn="ctr"/>
            <a:r>
              <a:rPr lang="vi-VN" sz="3200" b="1" dirty="0">
                <a:solidFill>
                  <a:srgbClr val="FF0000"/>
                </a:solidFill>
                <a:latin typeface="Calibri" panose="020F0502020204030204" pitchFamily="34" charset="0"/>
                <a:cs typeface="Calibri" panose="020F0502020204030204" pitchFamily="34" charset="0"/>
              </a:rPr>
              <a:t>160 : 45 = 3 (dư 25)</a:t>
            </a:r>
          </a:p>
          <a:p>
            <a:pPr algn="ctr"/>
            <a:r>
              <a:rPr lang="vi-VN" sz="3200" b="1" dirty="0">
                <a:solidFill>
                  <a:srgbClr val="FF0000"/>
                </a:solidFill>
                <a:latin typeface="Calibri" panose="020F0502020204030204" pitchFamily="34" charset="0"/>
                <a:cs typeface="Calibri" panose="020F0502020204030204" pitchFamily="34" charset="0"/>
              </a:rPr>
              <a:t>Vậy cần ít nhất 4 chuyến tàu để chở hết 160 hành khách ra đảo.</a:t>
            </a:r>
          </a:p>
          <a:p>
            <a:pPr algn="r"/>
            <a:r>
              <a:rPr lang="vi-VN" sz="3200" b="1" dirty="0">
                <a:solidFill>
                  <a:srgbClr val="FF0000"/>
                </a:solidFill>
                <a:latin typeface="Calibri" panose="020F0502020204030204" pitchFamily="34" charset="0"/>
                <a:cs typeface="Calibri" panose="020F0502020204030204" pitchFamily="34" charset="0"/>
              </a:rPr>
              <a:t>Đáp số: 4 chuyến tàu.</a:t>
            </a:r>
          </a:p>
        </p:txBody>
      </p:sp>
    </p:spTree>
    <p:extLst>
      <p:ext uri="{BB962C8B-B14F-4D97-AF65-F5344CB8AC3E}">
        <p14:creationId xmlns:p14="http://schemas.microsoft.com/office/powerpoint/2010/main" val="1503550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down)">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7"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sp>
        <p:nvSpPr>
          <p:cNvPr id="444" name="Google Shape;444;p42"/>
          <p:cNvSpPr txBox="1">
            <a:spLocks noGrp="1"/>
          </p:cNvSpPr>
          <p:nvPr>
            <p:ph type="title"/>
          </p:nvPr>
        </p:nvSpPr>
        <p:spPr>
          <a:xfrm>
            <a:off x="2606133" y="2217777"/>
            <a:ext cx="10299404" cy="756000"/>
          </a:xfrm>
          <a:prstGeom prst="rect">
            <a:avLst/>
          </a:prstGeom>
        </p:spPr>
        <p:txBody>
          <a:bodyPr spcFirstLastPara="1" wrap="square" lIns="121900" tIns="121900" rIns="121900" bIns="121900" anchor="ctr" anchorCtr="0">
            <a:noAutofit/>
          </a:bodyPr>
          <a:lstStyle/>
          <a:p>
            <a:r>
              <a:rPr lang="en-US" sz="12800" dirty="0" err="1"/>
              <a:t>Vận</a:t>
            </a:r>
            <a:r>
              <a:rPr lang="en-US" sz="12800" dirty="0"/>
              <a:t> </a:t>
            </a:r>
            <a:r>
              <a:rPr lang="en-US" sz="12800" dirty="0" err="1"/>
              <a:t>dụng</a:t>
            </a:r>
            <a:endParaRPr sz="12800" dirty="0"/>
          </a:p>
        </p:txBody>
      </p:sp>
      <p:sp>
        <p:nvSpPr>
          <p:cNvPr id="445" name="Google Shape;445;p42"/>
          <p:cNvSpPr txBox="1">
            <a:spLocks noGrp="1"/>
          </p:cNvSpPr>
          <p:nvPr>
            <p:ph type="title" idx="2"/>
          </p:nvPr>
        </p:nvSpPr>
        <p:spPr>
          <a:xfrm>
            <a:off x="517452" y="577703"/>
            <a:ext cx="4910817" cy="1122400"/>
          </a:xfrm>
          <a:prstGeom prst="rect">
            <a:avLst/>
          </a:prstGeom>
        </p:spPr>
        <p:txBody>
          <a:bodyPr spcFirstLastPara="1" wrap="square" lIns="121900" tIns="121900" rIns="121900" bIns="121900" anchor="ctr" anchorCtr="0">
            <a:noAutofit/>
          </a:bodyPr>
          <a:lstStyle/>
          <a:p>
            <a:r>
              <a:rPr lang="en" sz="12800" dirty="0"/>
              <a:t>03</a:t>
            </a:r>
            <a:endParaRPr sz="12800" dirty="0"/>
          </a:p>
        </p:txBody>
      </p:sp>
      <p:pic>
        <p:nvPicPr>
          <p:cNvPr id="5" name="Picture 4">
            <a:extLst>
              <a:ext uri="{FF2B5EF4-FFF2-40B4-BE49-F238E27FC236}">
                <a16:creationId xmlns:a16="http://schemas.microsoft.com/office/drawing/2014/main" id="{02963C53-FF49-C53B-9D61-20CD94CBF98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494" b="89981" l="10000" r="90000">
                        <a14:foregroundMark x1="77514" y1="8746" x2="73020" y2="6494"/>
                        <a14:foregroundMark x1="16593" y1="20276" x2="15433" y2="20541"/>
                        <a14:foregroundMark x1="39632" y1="71164" x2="40331" y2="68805"/>
                        <a14:foregroundMark x1="44070" y1="56215" x2="44420" y2="52028"/>
                        <a14:foregroundMark x1="44097" y1="49854" x2="43959" y2="47654"/>
                        <a14:foregroundMark x1="44180" y1="51179" x2="44097" y2="49854"/>
                        <a14:foregroundMark x1="87109" y1="65465" x2="86059" y2="59740"/>
                        <a14:foregroundMark x1="86759" y1="55208" x2="86869" y2="53035"/>
                        <a14:foregroundMark x1="86673" y1="56904" x2="86759" y2="55208"/>
                        <a14:foregroundMark x1="86614" y1="58071" x2="86673" y2="56904"/>
                        <a14:foregroundMark x1="86519" y1="59926" x2="86614" y2="58071"/>
                        <a14:backgroundMark x1="51750" y1="73655" x2="48619" y2="41346"/>
                        <a14:backgroundMark x1="48619" y1="41346" x2="48619" y2="41346"/>
                        <a14:backgroundMark x1="55267" y1="71137" x2="51547" y2="49483"/>
                        <a14:backgroundMark x1="56427" y1="73655" x2="56041" y2="55950"/>
                        <a14:backgroundMark x1="56041" y1="55950" x2="56041" y2="55950"/>
                        <a14:backgroundMark x1="66980" y1="70845" x2="65414" y2="61304"/>
                        <a14:backgroundMark x1="76483" y1="70819" x2="73462" y2="59740"/>
                        <a14:backgroundMark x1="82081" y1="69997" x2="79282" y2="59740"/>
                        <a14:backgroundMark x1="85359" y1="66472" x2="84880" y2="52028"/>
                        <a14:backgroundMark x1="84880" y1="52028" x2="85009" y2="51524"/>
                        <a14:backgroundMark x1="49558" y1="71164" x2="45875" y2="57646"/>
                        <a14:backgroundMark x1="45875" y1="57646" x2="45820" y2="57567"/>
                        <a14:backgroundMark x1="46059" y1="73337" x2="42781" y2="60615"/>
                        <a14:backgroundMark x1="42781" y1="60615" x2="42910" y2="60085"/>
                        <a14:backgroundMark x1="34033" y1="70156" x2="33462" y2="57063"/>
                        <a14:backgroundMark x1="34862" y1="75007" x2="36777" y2="60509"/>
                        <a14:backgroundMark x1="36777" y1="60509" x2="36961" y2="60244"/>
                        <a14:backgroundMark x1="20626" y1="73999" x2="13278" y2="43811"/>
                        <a14:backgroundMark x1="25875" y1="72330" x2="19816" y2="52028"/>
                        <a14:backgroundMark x1="40221" y1="59581" x2="40221" y2="59581"/>
                        <a14:backgroundMark x1="40221" y1="62099" x2="39761" y2="57726"/>
                        <a14:backgroundMark x1="40460" y1="73337" x2="40460" y2="71667"/>
                        <a14:backgroundMark x1="40331" y1="72171" x2="40110" y2="68990"/>
                        <a14:backgroundMark x1="40460" y1="72171" x2="40344" y2="68854"/>
                        <a14:backgroundMark x1="40110" y1="58415" x2="40221" y2="57063"/>
                        <a14:backgroundMark x1="88379" y1="56560" x2="87330" y2="52690"/>
                        <a14:backgroundMark x1="87330" y1="56215" x2="86869" y2="53194"/>
                        <a14:backgroundMark x1="87330" y1="57911" x2="86980" y2="56215"/>
                        <a14:backgroundMark x1="87109" y1="57726" x2="87109" y2="55208"/>
                        <a14:backgroundMark x1="43481" y1="51524" x2="43481" y2="51524"/>
                        <a14:backgroundMark x1="43610" y1="49854" x2="43610" y2="49854"/>
                        <a14:backgroundMark x1="42781" y1="45322" x2="42781" y2="45322"/>
                        <a14:backgroundMark x1="39871" y1="56401" x2="39871" y2="56401"/>
                        <a14:backgroundMark x1="86759" y1="55208" x2="86759" y2="55208"/>
                        <a14:backgroundMark x1="86869" y1="56904" x2="86869" y2="56904"/>
                        <a14:backgroundMark x1="86759" y1="53883" x2="86759" y2="53883"/>
                        <a14:backgroundMark x1="86759" y1="55049" x2="86759" y2="55049"/>
                        <a14:backgroundMark x1="86759" y1="56401" x2="86759" y2="56401"/>
                        <a14:backgroundMark x1="86759" y1="58071" x2="86759" y2="58071"/>
                        <a14:backgroundMark x1="86980" y1="54704" x2="86980" y2="54704"/>
                        <a14:backgroundMark x1="86980" y1="55049" x2="86980" y2="55049"/>
                      </a14:backgroundRemoval>
                    </a14:imgEffect>
                  </a14:imgLayer>
                </a14:imgProps>
              </a:ext>
            </a:extLst>
          </a:blip>
          <a:stretch>
            <a:fillRect/>
          </a:stretch>
        </p:blipFill>
        <p:spPr>
          <a:xfrm flipH="1">
            <a:off x="4832766" y="4797972"/>
            <a:ext cx="5042911" cy="3504033"/>
          </a:xfrm>
          <a:prstGeom prst="rect">
            <a:avLst/>
          </a:prstGeom>
        </p:spPr>
      </p:pic>
    </p:spTree>
    <p:extLst>
      <p:ext uri="{BB962C8B-B14F-4D97-AF65-F5344CB8AC3E}">
        <p14:creationId xmlns:p14="http://schemas.microsoft.com/office/powerpoint/2010/main" val="4124531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44"/>
                                        </p:tgtEl>
                                        <p:attrNameLst>
                                          <p:attrName>style.visibility</p:attrName>
                                        </p:attrNameLst>
                                      </p:cBhvr>
                                      <p:to>
                                        <p:strVal val="visible"/>
                                      </p:to>
                                    </p:set>
                                    <p:anim calcmode="lin" valueType="num">
                                      <p:cBhvr>
                                        <p:cTn id="7" dur="500" fill="hold"/>
                                        <p:tgtEl>
                                          <p:spTgt spid="444"/>
                                        </p:tgtEl>
                                        <p:attrNameLst>
                                          <p:attrName>ppt_w</p:attrName>
                                        </p:attrNameLst>
                                      </p:cBhvr>
                                      <p:tavLst>
                                        <p:tav tm="0">
                                          <p:val>
                                            <p:fltVal val="0"/>
                                          </p:val>
                                        </p:tav>
                                        <p:tav tm="100000">
                                          <p:val>
                                            <p:strVal val="#ppt_w"/>
                                          </p:val>
                                        </p:tav>
                                      </p:tavLst>
                                    </p:anim>
                                    <p:anim calcmode="lin" valueType="num">
                                      <p:cBhvr>
                                        <p:cTn id="8" dur="500" fill="hold"/>
                                        <p:tgtEl>
                                          <p:spTgt spid="444"/>
                                        </p:tgtEl>
                                        <p:attrNameLst>
                                          <p:attrName>ppt_h</p:attrName>
                                        </p:attrNameLst>
                                      </p:cBhvr>
                                      <p:tavLst>
                                        <p:tav tm="0">
                                          <p:val>
                                            <p:fltVal val="0"/>
                                          </p:val>
                                        </p:tav>
                                        <p:tav tm="100000">
                                          <p:val>
                                            <p:strVal val="#ppt_h"/>
                                          </p:val>
                                        </p:tav>
                                      </p:tavLst>
                                    </p:anim>
                                    <p:animEffect transition="in" filter="fade">
                                      <p:cBhvr>
                                        <p:cTn id="9" dur="500"/>
                                        <p:tgtEl>
                                          <p:spTgt spid="4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sp>
        <p:nvSpPr>
          <p:cNvPr id="444" name="Google Shape;444;p42"/>
          <p:cNvSpPr txBox="1">
            <a:spLocks noGrp="1"/>
          </p:cNvSpPr>
          <p:nvPr>
            <p:ph type="title"/>
          </p:nvPr>
        </p:nvSpPr>
        <p:spPr>
          <a:xfrm>
            <a:off x="914399" y="2673000"/>
            <a:ext cx="10299404" cy="756000"/>
          </a:xfrm>
          <a:prstGeom prst="rect">
            <a:avLst/>
          </a:prstGeom>
        </p:spPr>
        <p:txBody>
          <a:bodyPr spcFirstLastPara="1" wrap="square" lIns="121900" tIns="121900" rIns="121900" bIns="121900" anchor="ctr" anchorCtr="0">
            <a:noAutofit/>
          </a:bodyPr>
          <a:lstStyle/>
          <a:p>
            <a:pPr algn="ctr"/>
            <a:r>
              <a:rPr lang="en" sz="12800" dirty="0"/>
              <a:t>KHỞI ĐỘNG</a:t>
            </a:r>
            <a:endParaRPr sz="12800" dirty="0"/>
          </a:p>
        </p:txBody>
      </p:sp>
      <p:sp>
        <p:nvSpPr>
          <p:cNvPr id="445" name="Google Shape;445;p42"/>
          <p:cNvSpPr txBox="1">
            <a:spLocks noGrp="1"/>
          </p:cNvSpPr>
          <p:nvPr>
            <p:ph type="title" idx="2"/>
          </p:nvPr>
        </p:nvSpPr>
        <p:spPr>
          <a:xfrm>
            <a:off x="914400" y="762000"/>
            <a:ext cx="4910817" cy="1122400"/>
          </a:xfrm>
          <a:prstGeom prst="rect">
            <a:avLst/>
          </a:prstGeom>
        </p:spPr>
        <p:txBody>
          <a:bodyPr spcFirstLastPara="1" wrap="square" lIns="121900" tIns="121900" rIns="121900" bIns="121900" anchor="ctr" anchorCtr="0">
            <a:noAutofit/>
          </a:bodyPr>
          <a:lstStyle/>
          <a:p>
            <a:r>
              <a:rPr lang="en" sz="12800"/>
              <a:t>01</a:t>
            </a:r>
            <a:endParaRPr sz="12800"/>
          </a:p>
        </p:txBody>
      </p:sp>
      <p:pic>
        <p:nvPicPr>
          <p:cNvPr id="5" name="Picture 4">
            <a:extLst>
              <a:ext uri="{FF2B5EF4-FFF2-40B4-BE49-F238E27FC236}">
                <a16:creationId xmlns:a16="http://schemas.microsoft.com/office/drawing/2014/main" id="{02963C53-FF49-C53B-9D61-20CD94CBF98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494" b="89981" l="10000" r="90000">
                        <a14:foregroundMark x1="77514" y1="8746" x2="73020" y2="6494"/>
                        <a14:foregroundMark x1="16593" y1="20276" x2="15433" y2="20541"/>
                        <a14:foregroundMark x1="39632" y1="71164" x2="40331" y2="68805"/>
                        <a14:foregroundMark x1="44070" y1="56215" x2="44420" y2="52028"/>
                        <a14:foregroundMark x1="44097" y1="49854" x2="43959" y2="47654"/>
                        <a14:foregroundMark x1="44180" y1="51179" x2="44097" y2="49854"/>
                        <a14:foregroundMark x1="87109" y1="65465" x2="86059" y2="59740"/>
                        <a14:foregroundMark x1="86759" y1="55208" x2="86869" y2="53035"/>
                        <a14:foregroundMark x1="86673" y1="56904" x2="86759" y2="55208"/>
                        <a14:foregroundMark x1="86614" y1="58071" x2="86673" y2="56904"/>
                        <a14:foregroundMark x1="86519" y1="59926" x2="86614" y2="58071"/>
                        <a14:backgroundMark x1="51750" y1="73655" x2="48619" y2="41346"/>
                        <a14:backgroundMark x1="48619" y1="41346" x2="48619" y2="41346"/>
                        <a14:backgroundMark x1="55267" y1="71137" x2="51547" y2="49483"/>
                        <a14:backgroundMark x1="56427" y1="73655" x2="56041" y2="55950"/>
                        <a14:backgroundMark x1="56041" y1="55950" x2="56041" y2="55950"/>
                        <a14:backgroundMark x1="66980" y1="70845" x2="65414" y2="61304"/>
                        <a14:backgroundMark x1="76483" y1="70819" x2="73462" y2="59740"/>
                        <a14:backgroundMark x1="82081" y1="69997" x2="79282" y2="59740"/>
                        <a14:backgroundMark x1="85359" y1="66472" x2="84880" y2="52028"/>
                        <a14:backgroundMark x1="84880" y1="52028" x2="85009" y2="51524"/>
                        <a14:backgroundMark x1="49558" y1="71164" x2="45875" y2="57646"/>
                        <a14:backgroundMark x1="45875" y1="57646" x2="45820" y2="57567"/>
                        <a14:backgroundMark x1="46059" y1="73337" x2="42781" y2="60615"/>
                        <a14:backgroundMark x1="42781" y1="60615" x2="42910" y2="60085"/>
                        <a14:backgroundMark x1="34033" y1="70156" x2="33462" y2="57063"/>
                        <a14:backgroundMark x1="34862" y1="75007" x2="36777" y2="60509"/>
                        <a14:backgroundMark x1="36777" y1="60509" x2="36961" y2="60244"/>
                        <a14:backgroundMark x1="20626" y1="73999" x2="13278" y2="43811"/>
                        <a14:backgroundMark x1="25875" y1="72330" x2="19816" y2="52028"/>
                        <a14:backgroundMark x1="40221" y1="59581" x2="40221" y2="59581"/>
                        <a14:backgroundMark x1="40221" y1="62099" x2="39761" y2="57726"/>
                        <a14:backgroundMark x1="40460" y1="73337" x2="40460" y2="71667"/>
                        <a14:backgroundMark x1="40331" y1="72171" x2="40110" y2="68990"/>
                        <a14:backgroundMark x1="40460" y1="72171" x2="40344" y2="68854"/>
                        <a14:backgroundMark x1="40110" y1="58415" x2="40221" y2="57063"/>
                        <a14:backgroundMark x1="88379" y1="56560" x2="87330" y2="52690"/>
                        <a14:backgroundMark x1="87330" y1="56215" x2="86869" y2="53194"/>
                        <a14:backgroundMark x1="87330" y1="57911" x2="86980" y2="56215"/>
                        <a14:backgroundMark x1="87109" y1="57726" x2="87109" y2="55208"/>
                        <a14:backgroundMark x1="43481" y1="51524" x2="43481" y2="51524"/>
                        <a14:backgroundMark x1="43610" y1="49854" x2="43610" y2="49854"/>
                        <a14:backgroundMark x1="42781" y1="45322" x2="42781" y2="45322"/>
                        <a14:backgroundMark x1="39871" y1="56401" x2="39871" y2="56401"/>
                        <a14:backgroundMark x1="86759" y1="55208" x2="86759" y2="55208"/>
                        <a14:backgroundMark x1="86869" y1="56904" x2="86869" y2="56904"/>
                        <a14:backgroundMark x1="86759" y1="53883" x2="86759" y2="53883"/>
                        <a14:backgroundMark x1="86759" y1="55049" x2="86759" y2="55049"/>
                        <a14:backgroundMark x1="86759" y1="56401" x2="86759" y2="56401"/>
                        <a14:backgroundMark x1="86759" y1="58071" x2="86759" y2="58071"/>
                        <a14:backgroundMark x1="86980" y1="54704" x2="86980" y2="54704"/>
                        <a14:backgroundMark x1="86980" y1="55049" x2="86980" y2="55049"/>
                      </a14:backgroundRemoval>
                    </a14:imgEffect>
                  </a14:imgLayer>
                </a14:imgProps>
              </a:ext>
            </a:extLst>
          </a:blip>
          <a:stretch>
            <a:fillRect/>
          </a:stretch>
        </p:blipFill>
        <p:spPr>
          <a:xfrm flipH="1">
            <a:off x="4676822" y="3759068"/>
            <a:ext cx="5042911" cy="350403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44"/>
                                        </p:tgtEl>
                                        <p:attrNameLst>
                                          <p:attrName>style.visibility</p:attrName>
                                        </p:attrNameLst>
                                      </p:cBhvr>
                                      <p:to>
                                        <p:strVal val="visible"/>
                                      </p:to>
                                    </p:set>
                                    <p:anim calcmode="lin" valueType="num">
                                      <p:cBhvr>
                                        <p:cTn id="7" dur="500" fill="hold"/>
                                        <p:tgtEl>
                                          <p:spTgt spid="444"/>
                                        </p:tgtEl>
                                        <p:attrNameLst>
                                          <p:attrName>ppt_w</p:attrName>
                                        </p:attrNameLst>
                                      </p:cBhvr>
                                      <p:tavLst>
                                        <p:tav tm="0">
                                          <p:val>
                                            <p:fltVal val="0"/>
                                          </p:val>
                                        </p:tav>
                                        <p:tav tm="100000">
                                          <p:val>
                                            <p:strVal val="#ppt_w"/>
                                          </p:val>
                                        </p:tav>
                                      </p:tavLst>
                                    </p:anim>
                                    <p:anim calcmode="lin" valueType="num">
                                      <p:cBhvr>
                                        <p:cTn id="8" dur="500" fill="hold"/>
                                        <p:tgtEl>
                                          <p:spTgt spid="444"/>
                                        </p:tgtEl>
                                        <p:attrNameLst>
                                          <p:attrName>ppt_h</p:attrName>
                                        </p:attrNameLst>
                                      </p:cBhvr>
                                      <p:tavLst>
                                        <p:tav tm="0">
                                          <p:val>
                                            <p:fltVal val="0"/>
                                          </p:val>
                                        </p:tav>
                                        <p:tav tm="100000">
                                          <p:val>
                                            <p:strVal val="#ppt_h"/>
                                          </p:val>
                                        </p:tav>
                                      </p:tavLst>
                                    </p:anim>
                                    <p:animEffect transition="in" filter="fade">
                                      <p:cBhvr>
                                        <p:cTn id="9" dur="500"/>
                                        <p:tgtEl>
                                          <p:spTgt spid="4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B5081EC2-4FAF-B4AA-BA8C-650E3CFE756B}"/>
              </a:ext>
            </a:extLst>
          </p:cNvPr>
          <p:cNvSpPr/>
          <p:nvPr/>
        </p:nvSpPr>
        <p:spPr>
          <a:xfrm>
            <a:off x="404896" y="0"/>
            <a:ext cx="11785009" cy="6666569"/>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defTabSz="1219170">
              <a:buClr>
                <a:srgbClr val="000000"/>
              </a:buClr>
            </a:pPr>
            <a:endParaRPr lang="en-US" sz="1867" kern="0" dirty="0">
              <a:solidFill>
                <a:srgbClr val="FFFFFF"/>
              </a:solidFill>
              <a:latin typeface="Arial"/>
              <a:sym typeface="Arial"/>
            </a:endParaRPr>
          </a:p>
        </p:txBody>
      </p:sp>
      <p:pic>
        <p:nvPicPr>
          <p:cNvPr id="3" name="Picture 2">
            <a:extLst>
              <a:ext uri="{FF2B5EF4-FFF2-40B4-BE49-F238E27FC236}">
                <a16:creationId xmlns:a16="http://schemas.microsoft.com/office/drawing/2014/main" id="{EFA7DE95-AF24-2F42-F9F9-13E713930387}"/>
              </a:ext>
            </a:extLst>
          </p:cNvPr>
          <p:cNvPicPr>
            <a:picLocks noChangeAspect="1"/>
          </p:cNvPicPr>
          <p:nvPr/>
        </p:nvPicPr>
        <p:blipFill>
          <a:blip r:embed="rId3"/>
          <a:stretch>
            <a:fillRect/>
          </a:stretch>
        </p:blipFill>
        <p:spPr>
          <a:xfrm>
            <a:off x="1387885" y="117988"/>
            <a:ext cx="6468089" cy="878718"/>
          </a:xfrm>
          <a:prstGeom prst="rect">
            <a:avLst/>
          </a:prstGeom>
        </p:spPr>
      </p:pic>
      <p:sp>
        <p:nvSpPr>
          <p:cNvPr id="4" name="TextBox 3">
            <a:extLst>
              <a:ext uri="{FF2B5EF4-FFF2-40B4-BE49-F238E27FC236}">
                <a16:creationId xmlns:a16="http://schemas.microsoft.com/office/drawing/2014/main" id="{C1B46583-7CCD-8FFB-B131-5F0F7E9D01A1}"/>
              </a:ext>
            </a:extLst>
          </p:cNvPr>
          <p:cNvSpPr txBox="1"/>
          <p:nvPr/>
        </p:nvSpPr>
        <p:spPr>
          <a:xfrm>
            <a:off x="766916" y="865239"/>
            <a:ext cx="7423355" cy="523220"/>
          </a:xfrm>
          <a:prstGeom prst="rect">
            <a:avLst/>
          </a:prstGeom>
          <a:noFill/>
        </p:spPr>
        <p:txBody>
          <a:bodyPr wrap="square" rtlCol="0">
            <a:spAutoFit/>
          </a:bodyPr>
          <a:lstStyle/>
          <a:p>
            <a:r>
              <a:rPr lang="en-US" sz="2800" b="0" i="0" dirty="0">
                <a:solidFill>
                  <a:srgbClr val="000000"/>
                </a:solidFill>
                <a:effectLst/>
                <a:latin typeface="Calibri" panose="020F0502020204030204" pitchFamily="34" charset="0"/>
                <a:cs typeface="Calibri" panose="020F0502020204030204" pitchFamily="34" charset="0"/>
              </a:rPr>
              <a:t>a) </a:t>
            </a:r>
            <a:r>
              <a:rPr lang="en-US" sz="2800" b="0" i="0" dirty="0" err="1">
                <a:solidFill>
                  <a:srgbClr val="000000"/>
                </a:solidFill>
                <a:effectLst/>
                <a:latin typeface="Calibri" panose="020F0502020204030204" pitchFamily="34" charset="0"/>
                <a:cs typeface="Calibri" panose="020F0502020204030204" pitchFamily="34" charset="0"/>
              </a:rPr>
              <a:t>Hãy</a:t>
            </a:r>
            <a:r>
              <a:rPr lang="en-US" sz="2800" b="0" i="0" dirty="0">
                <a:solidFill>
                  <a:srgbClr val="000000"/>
                </a:solidFill>
                <a:effectLst/>
                <a:latin typeface="Calibri" panose="020F0502020204030204" pitchFamily="34" charset="0"/>
                <a:cs typeface="Calibri" panose="020F0502020204030204" pitchFamily="34" charset="0"/>
              </a:rPr>
              <a:t> </a:t>
            </a:r>
            <a:r>
              <a:rPr lang="en-US" sz="2800" b="0" i="0" dirty="0" err="1">
                <a:solidFill>
                  <a:srgbClr val="000000"/>
                </a:solidFill>
                <a:effectLst/>
                <a:latin typeface="Calibri" panose="020F0502020204030204" pitchFamily="34" charset="0"/>
                <a:cs typeface="Calibri" panose="020F0502020204030204" pitchFamily="34" charset="0"/>
              </a:rPr>
              <a:t>thảo</a:t>
            </a:r>
            <a:r>
              <a:rPr lang="en-US" sz="2800" b="0" i="0" dirty="0">
                <a:solidFill>
                  <a:srgbClr val="000000"/>
                </a:solidFill>
                <a:effectLst/>
                <a:latin typeface="Calibri" panose="020F0502020204030204" pitchFamily="34" charset="0"/>
                <a:cs typeface="Calibri" panose="020F0502020204030204" pitchFamily="34" charset="0"/>
              </a:rPr>
              <a:t> </a:t>
            </a:r>
            <a:r>
              <a:rPr lang="en-US" sz="2800" b="0" i="0" dirty="0" err="1">
                <a:solidFill>
                  <a:srgbClr val="000000"/>
                </a:solidFill>
                <a:effectLst/>
                <a:latin typeface="Calibri" panose="020F0502020204030204" pitchFamily="34" charset="0"/>
                <a:cs typeface="Calibri" panose="020F0502020204030204" pitchFamily="34" charset="0"/>
              </a:rPr>
              <a:t>luận</a:t>
            </a:r>
            <a:r>
              <a:rPr lang="en-US" sz="2800" b="0" i="0" dirty="0">
                <a:solidFill>
                  <a:srgbClr val="000000"/>
                </a:solidFill>
                <a:effectLst/>
                <a:latin typeface="Calibri" panose="020F0502020204030204" pitchFamily="34" charset="0"/>
                <a:cs typeface="Calibri" panose="020F0502020204030204" pitchFamily="34" charset="0"/>
              </a:rPr>
              <a:t> </a:t>
            </a:r>
            <a:r>
              <a:rPr lang="en-US" sz="2800" b="0" i="0" dirty="0" err="1">
                <a:solidFill>
                  <a:srgbClr val="000000"/>
                </a:solidFill>
                <a:effectLst/>
                <a:latin typeface="Calibri" panose="020F0502020204030204" pitchFamily="34" charset="0"/>
                <a:cs typeface="Calibri" panose="020F0502020204030204" pitchFamily="34" charset="0"/>
              </a:rPr>
              <a:t>và</a:t>
            </a:r>
            <a:r>
              <a:rPr lang="en-US" sz="2800" b="0" i="0" dirty="0">
                <a:solidFill>
                  <a:srgbClr val="000000"/>
                </a:solidFill>
                <a:effectLst/>
                <a:latin typeface="Calibri" panose="020F0502020204030204" pitchFamily="34" charset="0"/>
                <a:cs typeface="Calibri" panose="020F0502020204030204" pitchFamily="34" charset="0"/>
              </a:rPr>
              <a:t> </a:t>
            </a:r>
            <a:r>
              <a:rPr lang="en-US" sz="2800" b="0" i="0" dirty="0" err="1">
                <a:solidFill>
                  <a:srgbClr val="000000"/>
                </a:solidFill>
                <a:effectLst/>
                <a:latin typeface="Calibri" panose="020F0502020204030204" pitchFamily="34" charset="0"/>
                <a:cs typeface="Calibri" panose="020F0502020204030204" pitchFamily="34" charset="0"/>
              </a:rPr>
              <a:t>hoàn</a:t>
            </a:r>
            <a:r>
              <a:rPr lang="en-US" sz="2800" b="0" i="0" dirty="0">
                <a:solidFill>
                  <a:srgbClr val="000000"/>
                </a:solidFill>
                <a:effectLst/>
                <a:latin typeface="Calibri" panose="020F0502020204030204" pitchFamily="34" charset="0"/>
                <a:cs typeface="Calibri" panose="020F0502020204030204" pitchFamily="34" charset="0"/>
              </a:rPr>
              <a:t> </a:t>
            </a:r>
            <a:r>
              <a:rPr lang="en-US" sz="2800" b="0" i="0" dirty="0" err="1">
                <a:solidFill>
                  <a:srgbClr val="000000"/>
                </a:solidFill>
                <a:effectLst/>
                <a:latin typeface="Calibri" panose="020F0502020204030204" pitchFamily="34" charset="0"/>
                <a:cs typeface="Calibri" panose="020F0502020204030204" pitchFamily="34" charset="0"/>
              </a:rPr>
              <a:t>thành</a:t>
            </a:r>
            <a:r>
              <a:rPr lang="en-US" sz="2800" b="0" i="0" dirty="0">
                <a:solidFill>
                  <a:srgbClr val="000000"/>
                </a:solidFill>
                <a:effectLst/>
                <a:latin typeface="Calibri" panose="020F0502020204030204" pitchFamily="34" charset="0"/>
                <a:cs typeface="Calibri" panose="020F0502020204030204" pitchFamily="34" charset="0"/>
              </a:rPr>
              <a:t> </a:t>
            </a:r>
            <a:r>
              <a:rPr lang="en-US" sz="2800" b="0" i="0" dirty="0" err="1">
                <a:solidFill>
                  <a:srgbClr val="000000"/>
                </a:solidFill>
                <a:effectLst/>
                <a:latin typeface="Calibri" panose="020F0502020204030204" pitchFamily="34" charset="0"/>
                <a:cs typeface="Calibri" panose="020F0502020204030204" pitchFamily="34" charset="0"/>
              </a:rPr>
              <a:t>bảng</a:t>
            </a:r>
            <a:r>
              <a:rPr lang="en-US" sz="2800" b="0" i="0" dirty="0">
                <a:solidFill>
                  <a:srgbClr val="000000"/>
                </a:solidFill>
                <a:effectLst/>
                <a:latin typeface="Calibri" panose="020F0502020204030204" pitchFamily="34" charset="0"/>
                <a:cs typeface="Calibri" panose="020F0502020204030204" pitchFamily="34" charset="0"/>
              </a:rPr>
              <a:t> </a:t>
            </a:r>
            <a:r>
              <a:rPr lang="en-US" sz="2800" b="0" i="0" dirty="0" err="1">
                <a:solidFill>
                  <a:srgbClr val="000000"/>
                </a:solidFill>
                <a:effectLst/>
                <a:latin typeface="Calibri" panose="020F0502020204030204" pitchFamily="34" charset="0"/>
                <a:cs typeface="Calibri" panose="020F0502020204030204" pitchFamily="34" charset="0"/>
              </a:rPr>
              <a:t>sau</a:t>
            </a:r>
            <a:r>
              <a:rPr lang="en-US" sz="2800" b="0" i="0" dirty="0">
                <a:solidFill>
                  <a:srgbClr val="000000"/>
                </a:solidFill>
                <a:effectLst/>
                <a:latin typeface="Calibri" panose="020F0502020204030204" pitchFamily="34" charset="0"/>
                <a:cs typeface="Calibri" panose="020F0502020204030204" pitchFamily="34" charset="0"/>
              </a:rPr>
              <a:t>:</a:t>
            </a:r>
            <a:endParaRPr lang="en-US" sz="2800" dirty="0">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36C15E4D-D39E-2EF4-8189-37EC20A9A0E4}"/>
              </a:ext>
            </a:extLst>
          </p:cNvPr>
          <p:cNvPicPr>
            <a:picLocks noChangeAspect="1"/>
          </p:cNvPicPr>
          <p:nvPr/>
        </p:nvPicPr>
        <p:blipFill>
          <a:blip r:embed="rId4"/>
          <a:stretch>
            <a:fillRect/>
          </a:stretch>
        </p:blipFill>
        <p:spPr>
          <a:xfrm>
            <a:off x="626037" y="1422298"/>
            <a:ext cx="8639175" cy="1771650"/>
          </a:xfrm>
          <a:prstGeom prst="rect">
            <a:avLst/>
          </a:prstGeom>
        </p:spPr>
      </p:pic>
      <p:pic>
        <p:nvPicPr>
          <p:cNvPr id="9" name="Picture 8">
            <a:extLst>
              <a:ext uri="{FF2B5EF4-FFF2-40B4-BE49-F238E27FC236}">
                <a16:creationId xmlns:a16="http://schemas.microsoft.com/office/drawing/2014/main" id="{09662D64-2353-5C06-5620-9EABF81F95D4}"/>
              </a:ext>
            </a:extLst>
          </p:cNvPr>
          <p:cNvPicPr>
            <a:picLocks noChangeAspect="1"/>
          </p:cNvPicPr>
          <p:nvPr/>
        </p:nvPicPr>
        <p:blipFill>
          <a:blip r:embed="rId5"/>
          <a:stretch>
            <a:fillRect/>
          </a:stretch>
        </p:blipFill>
        <p:spPr>
          <a:xfrm>
            <a:off x="9478297" y="721075"/>
            <a:ext cx="2503846" cy="2262247"/>
          </a:xfrm>
          <a:prstGeom prst="rect">
            <a:avLst/>
          </a:prstGeom>
        </p:spPr>
      </p:pic>
      <p:sp>
        <p:nvSpPr>
          <p:cNvPr id="18" name="TextBox 17">
            <a:extLst>
              <a:ext uri="{FF2B5EF4-FFF2-40B4-BE49-F238E27FC236}">
                <a16:creationId xmlns:a16="http://schemas.microsoft.com/office/drawing/2014/main" id="{81D9BDAF-2056-EE68-162F-5F1AB418CDFC}"/>
              </a:ext>
            </a:extLst>
          </p:cNvPr>
          <p:cNvSpPr txBox="1"/>
          <p:nvPr/>
        </p:nvSpPr>
        <p:spPr>
          <a:xfrm>
            <a:off x="2241753" y="3313471"/>
            <a:ext cx="7610169" cy="584775"/>
          </a:xfrm>
          <a:prstGeom prst="rect">
            <a:avLst/>
          </a:prstGeom>
          <a:noFill/>
        </p:spPr>
        <p:txBody>
          <a:bodyPr wrap="square" rtlCol="0">
            <a:spAutoFit/>
          </a:bodyPr>
          <a:lstStyle/>
          <a:p>
            <a:pPr algn="ctr" latinLnBrk="0"/>
            <a:r>
              <a:rPr lang="en-US" sz="3200" b="1" i="0" dirty="0">
                <a:solidFill>
                  <a:srgbClr val="002060"/>
                </a:solidFill>
                <a:effectLst/>
                <a:latin typeface="Calibri" panose="020F0502020204030204" pitchFamily="34" charset="0"/>
                <a:cs typeface="Calibri" panose="020F0502020204030204" pitchFamily="34" charset="0"/>
              </a:rPr>
              <a:t>500 </a:t>
            </a:r>
            <a:r>
              <a:rPr lang="en-US" sz="3200" b="1" i="0" dirty="0" err="1">
                <a:solidFill>
                  <a:srgbClr val="002060"/>
                </a:solidFill>
                <a:effectLst/>
                <a:latin typeface="Calibri" panose="020F0502020204030204" pitchFamily="34" charset="0"/>
                <a:cs typeface="Calibri" panose="020F0502020204030204" pitchFamily="34" charset="0"/>
              </a:rPr>
              <a:t>hạt</a:t>
            </a:r>
            <a:r>
              <a:rPr lang="en-US" sz="3200" b="1" i="0" dirty="0">
                <a:solidFill>
                  <a:srgbClr val="002060"/>
                </a:solidFill>
                <a:effectLst/>
                <a:latin typeface="Calibri" panose="020F0502020204030204" pitchFamily="34" charset="0"/>
                <a:cs typeface="Calibri" panose="020F0502020204030204" pitchFamily="34" charset="0"/>
              </a:rPr>
              <a:t> </a:t>
            </a:r>
            <a:r>
              <a:rPr lang="en-US" sz="3200" b="1" i="0" dirty="0" err="1">
                <a:solidFill>
                  <a:srgbClr val="002060"/>
                </a:solidFill>
                <a:effectLst/>
                <a:latin typeface="Calibri" panose="020F0502020204030204" pitchFamily="34" charset="0"/>
                <a:cs typeface="Calibri" panose="020F0502020204030204" pitchFamily="34" charset="0"/>
              </a:rPr>
              <a:t>gạo</a:t>
            </a:r>
            <a:r>
              <a:rPr lang="en-US" sz="3200" b="1" i="0" dirty="0">
                <a:solidFill>
                  <a:srgbClr val="002060"/>
                </a:solidFill>
                <a:effectLst/>
                <a:latin typeface="Calibri" panose="020F0502020204030204" pitchFamily="34" charset="0"/>
                <a:cs typeface="Calibri" panose="020F0502020204030204" pitchFamily="34" charset="0"/>
              </a:rPr>
              <a:t> </a:t>
            </a:r>
            <a:r>
              <a:rPr lang="en-US" sz="3200" b="1" i="0" dirty="0" err="1">
                <a:solidFill>
                  <a:srgbClr val="002060"/>
                </a:solidFill>
                <a:effectLst/>
                <a:latin typeface="Calibri" panose="020F0502020204030204" pitchFamily="34" charset="0"/>
                <a:cs typeface="Calibri" panose="020F0502020204030204" pitchFamily="34" charset="0"/>
              </a:rPr>
              <a:t>gấp</a:t>
            </a:r>
            <a:r>
              <a:rPr lang="en-US" sz="3200" b="1" i="0" dirty="0">
                <a:solidFill>
                  <a:srgbClr val="002060"/>
                </a:solidFill>
                <a:effectLst/>
                <a:latin typeface="Calibri" panose="020F0502020204030204" pitchFamily="34" charset="0"/>
                <a:cs typeface="Calibri" panose="020F0502020204030204" pitchFamily="34" charset="0"/>
              </a:rPr>
              <a:t> 100 </a:t>
            </a:r>
            <a:r>
              <a:rPr lang="en-US" sz="3200" b="1" i="0" dirty="0" err="1">
                <a:solidFill>
                  <a:srgbClr val="002060"/>
                </a:solidFill>
                <a:effectLst/>
                <a:latin typeface="Calibri" panose="020F0502020204030204" pitchFamily="34" charset="0"/>
                <a:cs typeface="Calibri" panose="020F0502020204030204" pitchFamily="34" charset="0"/>
              </a:rPr>
              <a:t>hạt</a:t>
            </a:r>
            <a:r>
              <a:rPr lang="en-US" sz="3200" b="1" i="0" dirty="0">
                <a:solidFill>
                  <a:srgbClr val="002060"/>
                </a:solidFill>
                <a:effectLst/>
                <a:latin typeface="Calibri" panose="020F0502020204030204" pitchFamily="34" charset="0"/>
                <a:cs typeface="Calibri" panose="020F0502020204030204" pitchFamily="34" charset="0"/>
              </a:rPr>
              <a:t> </a:t>
            </a:r>
            <a:r>
              <a:rPr lang="en-US" sz="3200" b="1" i="0" dirty="0" err="1">
                <a:solidFill>
                  <a:srgbClr val="002060"/>
                </a:solidFill>
                <a:effectLst/>
                <a:latin typeface="Calibri" panose="020F0502020204030204" pitchFamily="34" charset="0"/>
                <a:cs typeface="Calibri" panose="020F0502020204030204" pitchFamily="34" charset="0"/>
              </a:rPr>
              <a:t>gạo</a:t>
            </a:r>
            <a:r>
              <a:rPr lang="en-US" sz="3200" b="1" i="0" dirty="0">
                <a:solidFill>
                  <a:srgbClr val="002060"/>
                </a:solidFill>
                <a:effectLst/>
                <a:latin typeface="Calibri" panose="020F0502020204030204" pitchFamily="34" charset="0"/>
                <a:cs typeface="Calibri" panose="020F0502020204030204" pitchFamily="34" charset="0"/>
              </a:rPr>
              <a:t> </a:t>
            </a:r>
            <a:r>
              <a:rPr lang="en-US" sz="3200" b="1" i="0" dirty="0" err="1">
                <a:solidFill>
                  <a:srgbClr val="002060"/>
                </a:solidFill>
                <a:effectLst/>
                <a:latin typeface="Calibri" panose="020F0502020204030204" pitchFamily="34" charset="0"/>
                <a:cs typeface="Calibri" panose="020F0502020204030204" pitchFamily="34" charset="0"/>
              </a:rPr>
              <a:t>số</a:t>
            </a:r>
            <a:r>
              <a:rPr lang="en-US" sz="3200" b="1" i="0" dirty="0">
                <a:solidFill>
                  <a:srgbClr val="002060"/>
                </a:solidFill>
                <a:effectLst/>
                <a:latin typeface="Calibri" panose="020F0502020204030204" pitchFamily="34" charset="0"/>
                <a:cs typeface="Calibri" panose="020F0502020204030204" pitchFamily="34" charset="0"/>
              </a:rPr>
              <a:t> </a:t>
            </a:r>
            <a:r>
              <a:rPr lang="en-US" sz="3200" b="1" i="0" dirty="0" err="1">
                <a:solidFill>
                  <a:srgbClr val="002060"/>
                </a:solidFill>
                <a:effectLst/>
                <a:latin typeface="Calibri" panose="020F0502020204030204" pitchFamily="34" charset="0"/>
                <a:cs typeface="Calibri" panose="020F0502020204030204" pitchFamily="34" charset="0"/>
              </a:rPr>
              <a:t>lần</a:t>
            </a:r>
            <a:r>
              <a:rPr lang="en-US" sz="3200" b="1" i="0" dirty="0">
                <a:solidFill>
                  <a:srgbClr val="002060"/>
                </a:solidFill>
                <a:effectLst/>
                <a:latin typeface="Calibri" panose="020F0502020204030204" pitchFamily="34" charset="0"/>
                <a:cs typeface="Calibri" panose="020F0502020204030204" pitchFamily="34" charset="0"/>
              </a:rPr>
              <a:t> </a:t>
            </a:r>
            <a:r>
              <a:rPr lang="en-US" sz="3200" b="1" i="0" dirty="0" err="1">
                <a:solidFill>
                  <a:srgbClr val="002060"/>
                </a:solidFill>
                <a:effectLst/>
                <a:latin typeface="Calibri" panose="020F0502020204030204" pitchFamily="34" charset="0"/>
                <a:cs typeface="Calibri" panose="020F0502020204030204" pitchFamily="34" charset="0"/>
              </a:rPr>
              <a:t>là</a:t>
            </a:r>
            <a:r>
              <a:rPr lang="en-US" sz="3200" b="1" i="0" dirty="0">
                <a:solidFill>
                  <a:srgbClr val="002060"/>
                </a:solidFill>
                <a:effectLst/>
                <a:latin typeface="Calibri" panose="020F0502020204030204" pitchFamily="34" charset="0"/>
                <a:cs typeface="Calibri" panose="020F0502020204030204" pitchFamily="34" charset="0"/>
              </a:rPr>
              <a:t>:</a:t>
            </a:r>
          </a:p>
        </p:txBody>
      </p:sp>
      <p:sp>
        <p:nvSpPr>
          <p:cNvPr id="19" name="TextBox 18">
            <a:extLst>
              <a:ext uri="{FF2B5EF4-FFF2-40B4-BE49-F238E27FC236}">
                <a16:creationId xmlns:a16="http://schemas.microsoft.com/office/drawing/2014/main" id="{8516B865-A472-2DAE-BF2A-2C9CBA3E5C84}"/>
              </a:ext>
            </a:extLst>
          </p:cNvPr>
          <p:cNvSpPr txBox="1"/>
          <p:nvPr/>
        </p:nvSpPr>
        <p:spPr>
          <a:xfrm>
            <a:off x="2349908" y="3942736"/>
            <a:ext cx="7610169" cy="584775"/>
          </a:xfrm>
          <a:prstGeom prst="rect">
            <a:avLst/>
          </a:prstGeom>
          <a:noFill/>
        </p:spPr>
        <p:txBody>
          <a:bodyPr wrap="square" rtlCol="0">
            <a:spAutoFit/>
          </a:bodyPr>
          <a:lstStyle/>
          <a:p>
            <a:pPr algn="ctr" latinLnBrk="0"/>
            <a:r>
              <a:rPr lang="en-US" sz="3200" b="1" i="0" dirty="0">
                <a:solidFill>
                  <a:srgbClr val="002060"/>
                </a:solidFill>
                <a:effectLst/>
                <a:latin typeface="Calibri" panose="020F0502020204030204" pitchFamily="34" charset="0"/>
                <a:cs typeface="Calibri" panose="020F0502020204030204" pitchFamily="34" charset="0"/>
              </a:rPr>
              <a:t>500 : 100 = 5 (</a:t>
            </a:r>
            <a:r>
              <a:rPr lang="en-US" sz="3200" b="1" i="0" dirty="0" err="1">
                <a:solidFill>
                  <a:srgbClr val="002060"/>
                </a:solidFill>
                <a:effectLst/>
                <a:latin typeface="Calibri" panose="020F0502020204030204" pitchFamily="34" charset="0"/>
                <a:cs typeface="Calibri" panose="020F0502020204030204" pitchFamily="34" charset="0"/>
              </a:rPr>
              <a:t>lần</a:t>
            </a:r>
            <a:r>
              <a:rPr lang="en-US" sz="3200" b="1" i="0" dirty="0">
                <a:solidFill>
                  <a:srgbClr val="002060"/>
                </a:solidFill>
                <a:effectLst/>
                <a:latin typeface="Calibri" panose="020F0502020204030204" pitchFamily="34" charset="0"/>
                <a:cs typeface="Calibri" panose="020F0502020204030204" pitchFamily="34" charset="0"/>
              </a:rPr>
              <a:t>)</a:t>
            </a:r>
          </a:p>
        </p:txBody>
      </p:sp>
      <p:sp>
        <p:nvSpPr>
          <p:cNvPr id="20" name="TextBox 19">
            <a:extLst>
              <a:ext uri="{FF2B5EF4-FFF2-40B4-BE49-F238E27FC236}">
                <a16:creationId xmlns:a16="http://schemas.microsoft.com/office/drawing/2014/main" id="{B22EAE45-E4BC-0661-22EF-4F4251EED942}"/>
              </a:ext>
            </a:extLst>
          </p:cNvPr>
          <p:cNvSpPr txBox="1"/>
          <p:nvPr/>
        </p:nvSpPr>
        <p:spPr>
          <a:xfrm>
            <a:off x="2349908" y="4562168"/>
            <a:ext cx="7610169" cy="584775"/>
          </a:xfrm>
          <a:prstGeom prst="rect">
            <a:avLst/>
          </a:prstGeom>
          <a:noFill/>
        </p:spPr>
        <p:txBody>
          <a:bodyPr wrap="square" rtlCol="0">
            <a:spAutoFit/>
          </a:bodyPr>
          <a:lstStyle/>
          <a:p>
            <a:pPr algn="ctr" latinLnBrk="0"/>
            <a:r>
              <a:rPr lang="en-US" sz="3200" b="1" i="0" dirty="0">
                <a:solidFill>
                  <a:srgbClr val="002060"/>
                </a:solidFill>
                <a:effectLst/>
                <a:latin typeface="Calibri" panose="020F0502020204030204" pitchFamily="34" charset="0"/>
                <a:cs typeface="Calibri" panose="020F0502020204030204" pitchFamily="34" charset="0"/>
              </a:rPr>
              <a:t>500 </a:t>
            </a:r>
            <a:r>
              <a:rPr lang="en-US" sz="3200" b="1" i="0" dirty="0" err="1">
                <a:solidFill>
                  <a:srgbClr val="002060"/>
                </a:solidFill>
                <a:effectLst/>
                <a:latin typeface="Calibri" panose="020F0502020204030204" pitchFamily="34" charset="0"/>
                <a:cs typeface="Calibri" panose="020F0502020204030204" pitchFamily="34" charset="0"/>
              </a:rPr>
              <a:t>hạt</a:t>
            </a:r>
            <a:r>
              <a:rPr lang="en-US" sz="3200" b="1" i="0" dirty="0">
                <a:solidFill>
                  <a:srgbClr val="002060"/>
                </a:solidFill>
                <a:effectLst/>
                <a:latin typeface="Calibri" panose="020F0502020204030204" pitchFamily="34" charset="0"/>
                <a:cs typeface="Calibri" panose="020F0502020204030204" pitchFamily="34" charset="0"/>
              </a:rPr>
              <a:t> </a:t>
            </a:r>
            <a:r>
              <a:rPr lang="en-US" sz="3200" b="1" i="0" dirty="0" err="1">
                <a:solidFill>
                  <a:srgbClr val="002060"/>
                </a:solidFill>
                <a:effectLst/>
                <a:latin typeface="Calibri" panose="020F0502020204030204" pitchFamily="34" charset="0"/>
                <a:cs typeface="Calibri" panose="020F0502020204030204" pitchFamily="34" charset="0"/>
              </a:rPr>
              <a:t>gạo</a:t>
            </a:r>
            <a:r>
              <a:rPr lang="en-US" sz="3200" b="1" i="0" dirty="0">
                <a:solidFill>
                  <a:srgbClr val="002060"/>
                </a:solidFill>
                <a:effectLst/>
                <a:latin typeface="Calibri" panose="020F0502020204030204" pitchFamily="34" charset="0"/>
                <a:cs typeface="Calibri" panose="020F0502020204030204" pitchFamily="34" charset="0"/>
              </a:rPr>
              <a:t> </a:t>
            </a:r>
            <a:r>
              <a:rPr lang="en-US" sz="3200" b="1" i="0" dirty="0" err="1">
                <a:solidFill>
                  <a:srgbClr val="002060"/>
                </a:solidFill>
                <a:effectLst/>
                <a:latin typeface="Calibri" panose="020F0502020204030204" pitchFamily="34" charset="0"/>
                <a:cs typeface="Calibri" panose="020F0502020204030204" pitchFamily="34" charset="0"/>
              </a:rPr>
              <a:t>cân</a:t>
            </a:r>
            <a:r>
              <a:rPr lang="en-US" sz="3200" b="1" i="0" dirty="0">
                <a:solidFill>
                  <a:srgbClr val="002060"/>
                </a:solidFill>
                <a:effectLst/>
                <a:latin typeface="Calibri" panose="020F0502020204030204" pitchFamily="34" charset="0"/>
                <a:cs typeface="Calibri" panose="020F0502020204030204" pitchFamily="34" charset="0"/>
              </a:rPr>
              <a:t> </a:t>
            </a:r>
            <a:r>
              <a:rPr lang="en-US" sz="3200" b="1" i="0" dirty="0" err="1">
                <a:solidFill>
                  <a:srgbClr val="002060"/>
                </a:solidFill>
                <a:effectLst/>
                <a:latin typeface="Calibri" panose="020F0502020204030204" pitchFamily="34" charset="0"/>
                <a:cs typeface="Calibri" panose="020F0502020204030204" pitchFamily="34" charset="0"/>
              </a:rPr>
              <a:t>nặng</a:t>
            </a:r>
            <a:r>
              <a:rPr lang="en-US" sz="3200" b="1" i="0" dirty="0">
                <a:solidFill>
                  <a:srgbClr val="002060"/>
                </a:solidFill>
                <a:effectLst/>
                <a:latin typeface="Calibri" panose="020F0502020204030204" pitchFamily="34" charset="0"/>
                <a:cs typeface="Calibri" panose="020F0502020204030204" pitchFamily="34" charset="0"/>
              </a:rPr>
              <a:t> </a:t>
            </a:r>
            <a:r>
              <a:rPr lang="en-US" sz="3200" b="1" i="0" dirty="0" err="1">
                <a:solidFill>
                  <a:srgbClr val="002060"/>
                </a:solidFill>
                <a:effectLst/>
                <a:latin typeface="Calibri" panose="020F0502020204030204" pitchFamily="34" charset="0"/>
                <a:cs typeface="Calibri" panose="020F0502020204030204" pitchFamily="34" charset="0"/>
              </a:rPr>
              <a:t>là</a:t>
            </a:r>
            <a:r>
              <a:rPr lang="en-US" sz="3200" b="1" i="0" dirty="0">
                <a:solidFill>
                  <a:srgbClr val="002060"/>
                </a:solidFill>
                <a:effectLst/>
                <a:latin typeface="Calibri" panose="020F0502020204030204" pitchFamily="34" charset="0"/>
                <a:cs typeface="Calibri" panose="020F0502020204030204" pitchFamily="34" charset="0"/>
              </a:rPr>
              <a:t>:</a:t>
            </a:r>
          </a:p>
        </p:txBody>
      </p:sp>
      <p:sp>
        <p:nvSpPr>
          <p:cNvPr id="22" name="TextBox 21">
            <a:extLst>
              <a:ext uri="{FF2B5EF4-FFF2-40B4-BE49-F238E27FC236}">
                <a16:creationId xmlns:a16="http://schemas.microsoft.com/office/drawing/2014/main" id="{7CC908FE-9ED7-B7ED-EE2A-43967EA51A4C}"/>
              </a:ext>
            </a:extLst>
          </p:cNvPr>
          <p:cNvSpPr txBox="1"/>
          <p:nvPr/>
        </p:nvSpPr>
        <p:spPr>
          <a:xfrm>
            <a:off x="2290915" y="5152104"/>
            <a:ext cx="7610169" cy="584775"/>
          </a:xfrm>
          <a:prstGeom prst="rect">
            <a:avLst/>
          </a:prstGeom>
          <a:noFill/>
        </p:spPr>
        <p:txBody>
          <a:bodyPr wrap="square" rtlCol="0">
            <a:spAutoFit/>
          </a:bodyPr>
          <a:lstStyle/>
          <a:p>
            <a:pPr algn="ctr" latinLnBrk="0"/>
            <a:r>
              <a:rPr lang="en-US" sz="3200" b="1" i="0" dirty="0">
                <a:solidFill>
                  <a:srgbClr val="002060"/>
                </a:solidFill>
                <a:effectLst/>
                <a:latin typeface="Calibri" panose="020F0502020204030204" pitchFamily="34" charset="0"/>
                <a:cs typeface="Calibri" panose="020F0502020204030204" pitchFamily="34" charset="0"/>
              </a:rPr>
              <a:t>2 x 5 = 10 (g)</a:t>
            </a:r>
          </a:p>
        </p:txBody>
      </p:sp>
      <p:sp>
        <p:nvSpPr>
          <p:cNvPr id="23" name="Rectangle 22">
            <a:extLst>
              <a:ext uri="{FF2B5EF4-FFF2-40B4-BE49-F238E27FC236}">
                <a16:creationId xmlns:a16="http://schemas.microsoft.com/office/drawing/2014/main" id="{48899F27-1D1C-29FA-3EB5-63E4FD8EDBE5}"/>
              </a:ext>
            </a:extLst>
          </p:cNvPr>
          <p:cNvSpPr/>
          <p:nvPr/>
        </p:nvSpPr>
        <p:spPr>
          <a:xfrm>
            <a:off x="2035278" y="5810865"/>
            <a:ext cx="8052619" cy="678424"/>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400" b="0" i="0" u="none" strike="noStrike" kern="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sym typeface="Arial"/>
              </a:rPr>
              <a:t>Cân</a:t>
            </a:r>
            <a:r>
              <a:rPr kumimoji="0" lang="en-US" sz="4400" b="0"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sym typeface="Arial"/>
              </a:rPr>
              <a:t> </a:t>
            </a:r>
            <a:r>
              <a:rPr kumimoji="0" lang="en-US" sz="4400" b="0" i="0" u="none" strike="noStrike" kern="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sym typeface="Arial"/>
              </a:rPr>
              <a:t>nặng</a:t>
            </a:r>
            <a:r>
              <a:rPr kumimoji="0" lang="en-US" sz="4400" b="0"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sym typeface="Arial"/>
              </a:rPr>
              <a:t> = (</a:t>
            </a:r>
            <a:r>
              <a:rPr kumimoji="0" lang="en-US" sz="4400" b="0" i="0" u="none" strike="noStrike" kern="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sym typeface="Arial"/>
              </a:rPr>
              <a:t>số</a:t>
            </a:r>
            <a:r>
              <a:rPr kumimoji="0" lang="en-US" sz="4400" b="0"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sym typeface="Arial"/>
              </a:rPr>
              <a:t> </a:t>
            </a:r>
            <a:r>
              <a:rPr kumimoji="0" lang="en-US" sz="4400" b="0" i="0" u="none" strike="noStrike" kern="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sym typeface="Arial"/>
              </a:rPr>
              <a:t>hạt</a:t>
            </a:r>
            <a:r>
              <a:rPr kumimoji="0" lang="en-US" sz="4400" b="0"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sym typeface="Arial"/>
              </a:rPr>
              <a:t> </a:t>
            </a:r>
            <a:r>
              <a:rPr kumimoji="0" lang="en-US" sz="4400" b="0" i="0" u="none" strike="noStrike" kern="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sym typeface="Arial"/>
              </a:rPr>
              <a:t>gạo</a:t>
            </a:r>
            <a:r>
              <a:rPr kumimoji="0" lang="en-US" sz="4400" b="0"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sym typeface="Arial"/>
              </a:rPr>
              <a:t> : 100) x 2</a:t>
            </a:r>
          </a:p>
        </p:txBody>
      </p:sp>
    </p:spTree>
    <p:extLst>
      <p:ext uri="{BB962C8B-B14F-4D97-AF65-F5344CB8AC3E}">
        <p14:creationId xmlns:p14="http://schemas.microsoft.com/office/powerpoint/2010/main" val="3901488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down)">
                                      <p:cBhvr>
                                        <p:cTn id="20" dur="500"/>
                                        <p:tgtEl>
                                          <p:spTgt spid="4"/>
                                        </p:tgtEl>
                                      </p:cBhvr>
                                    </p:animEffect>
                                  </p:childTnLst>
                                </p:cTn>
                              </p:par>
                              <p:par>
                                <p:cTn id="21" presetID="22" presetClass="entr" presetSubtype="4"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wipe(down)">
                                      <p:cBhvr>
                                        <p:cTn id="28" dur="5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wipe(down)">
                                      <p:cBhvr>
                                        <p:cTn id="33" dur="500"/>
                                        <p:tgtEl>
                                          <p:spTgt spid="19"/>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wipe(down)">
                                      <p:cBhvr>
                                        <p:cTn id="38" dur="500"/>
                                        <p:tgtEl>
                                          <p:spTgt spid="20"/>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wipe(down)">
                                      <p:cBhvr>
                                        <p:cTn id="43" dur="500"/>
                                        <p:tgtEl>
                                          <p:spTgt spid="22"/>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barn(inVertical)">
                                      <p:cBhvr>
                                        <p:cTn id="4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p:bldP spid="18" grpId="0"/>
      <p:bldP spid="19" grpId="0"/>
      <p:bldP spid="20" grpId="0"/>
      <p:bldP spid="22" grpId="0"/>
      <p:bldP spid="2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B5081EC2-4FAF-B4AA-BA8C-650E3CFE756B}"/>
              </a:ext>
            </a:extLst>
          </p:cNvPr>
          <p:cNvSpPr/>
          <p:nvPr/>
        </p:nvSpPr>
        <p:spPr>
          <a:xfrm>
            <a:off x="404896" y="363794"/>
            <a:ext cx="11785009" cy="6302775"/>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FFFFFF"/>
              </a:solidFill>
              <a:effectLst/>
              <a:uLnTx/>
              <a:uFillTx/>
              <a:latin typeface="Arial"/>
              <a:ea typeface="+mn-ea"/>
              <a:cs typeface="+mn-cs"/>
              <a:sym typeface="Arial"/>
            </a:endParaRPr>
          </a:p>
        </p:txBody>
      </p:sp>
      <p:pic>
        <p:nvPicPr>
          <p:cNvPr id="7" name="Picture 6">
            <a:extLst>
              <a:ext uri="{FF2B5EF4-FFF2-40B4-BE49-F238E27FC236}">
                <a16:creationId xmlns:a16="http://schemas.microsoft.com/office/drawing/2014/main" id="{36C15E4D-D39E-2EF4-8189-37EC20A9A0E4}"/>
              </a:ext>
            </a:extLst>
          </p:cNvPr>
          <p:cNvPicPr>
            <a:picLocks noChangeAspect="1"/>
          </p:cNvPicPr>
          <p:nvPr/>
        </p:nvPicPr>
        <p:blipFill>
          <a:blip r:embed="rId3"/>
          <a:stretch>
            <a:fillRect/>
          </a:stretch>
        </p:blipFill>
        <p:spPr>
          <a:xfrm>
            <a:off x="1756747" y="3083949"/>
            <a:ext cx="8639175" cy="1771650"/>
          </a:xfrm>
          <a:prstGeom prst="rect">
            <a:avLst/>
          </a:prstGeom>
        </p:spPr>
      </p:pic>
      <p:pic>
        <p:nvPicPr>
          <p:cNvPr id="9" name="Picture 8">
            <a:extLst>
              <a:ext uri="{FF2B5EF4-FFF2-40B4-BE49-F238E27FC236}">
                <a16:creationId xmlns:a16="http://schemas.microsoft.com/office/drawing/2014/main" id="{09662D64-2353-5C06-5620-9EABF81F95D4}"/>
              </a:ext>
            </a:extLst>
          </p:cNvPr>
          <p:cNvPicPr>
            <a:picLocks noChangeAspect="1"/>
          </p:cNvPicPr>
          <p:nvPr/>
        </p:nvPicPr>
        <p:blipFill>
          <a:blip r:embed="rId4"/>
          <a:stretch>
            <a:fillRect/>
          </a:stretch>
        </p:blipFill>
        <p:spPr>
          <a:xfrm>
            <a:off x="4984955" y="475268"/>
            <a:ext cx="2503846" cy="2262247"/>
          </a:xfrm>
          <a:prstGeom prst="rect">
            <a:avLst/>
          </a:prstGeom>
        </p:spPr>
      </p:pic>
      <p:sp>
        <p:nvSpPr>
          <p:cNvPr id="15" name="Rectangle: Rounded Corners 14">
            <a:extLst>
              <a:ext uri="{FF2B5EF4-FFF2-40B4-BE49-F238E27FC236}">
                <a16:creationId xmlns:a16="http://schemas.microsoft.com/office/drawing/2014/main" id="{7D3DAE49-2759-C0F1-4FFD-451AB6502555}"/>
              </a:ext>
            </a:extLst>
          </p:cNvPr>
          <p:cNvSpPr/>
          <p:nvPr/>
        </p:nvSpPr>
        <p:spPr>
          <a:xfrm>
            <a:off x="5860026" y="4090219"/>
            <a:ext cx="904568" cy="56043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
                <a:ea typeface="+mn-ea"/>
                <a:cs typeface="+mn-cs"/>
              </a:rPr>
              <a:t>10</a:t>
            </a:r>
          </a:p>
        </p:txBody>
      </p:sp>
      <p:sp>
        <p:nvSpPr>
          <p:cNvPr id="16" name="Rectangle: Rounded Corners 15">
            <a:extLst>
              <a:ext uri="{FF2B5EF4-FFF2-40B4-BE49-F238E27FC236}">
                <a16:creationId xmlns:a16="http://schemas.microsoft.com/office/drawing/2014/main" id="{4107D87C-B779-40E6-BACD-3286F9628583}"/>
              </a:ext>
            </a:extLst>
          </p:cNvPr>
          <p:cNvSpPr/>
          <p:nvPr/>
        </p:nvSpPr>
        <p:spPr>
          <a:xfrm>
            <a:off x="7098890" y="4100051"/>
            <a:ext cx="904568" cy="56043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
                <a:ea typeface="+mn-ea"/>
                <a:cs typeface="+mn-cs"/>
              </a:rPr>
              <a:t>20</a:t>
            </a:r>
          </a:p>
        </p:txBody>
      </p:sp>
      <p:sp>
        <p:nvSpPr>
          <p:cNvPr id="17" name="Rectangle: Rounded Corners 16">
            <a:extLst>
              <a:ext uri="{FF2B5EF4-FFF2-40B4-BE49-F238E27FC236}">
                <a16:creationId xmlns:a16="http://schemas.microsoft.com/office/drawing/2014/main" id="{8DD5C222-2C35-1415-0659-B32C9740A921}"/>
              </a:ext>
            </a:extLst>
          </p:cNvPr>
          <p:cNvSpPr/>
          <p:nvPr/>
        </p:nvSpPr>
        <p:spPr>
          <a:xfrm>
            <a:off x="8308258" y="4080387"/>
            <a:ext cx="1838632" cy="56043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
                <a:ea typeface="+mn-ea"/>
                <a:cs typeface="+mn-cs"/>
              </a:rPr>
              <a:t>20 000</a:t>
            </a:r>
          </a:p>
        </p:txBody>
      </p:sp>
    </p:spTree>
    <p:extLst>
      <p:ext uri="{BB962C8B-B14F-4D97-AF65-F5344CB8AC3E}">
        <p14:creationId xmlns:p14="http://schemas.microsoft.com/office/powerpoint/2010/main" val="2881938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wipe(down)">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animEffect transition="in" filter="wipe(down)">
                                      <p:cBhvr>
                                        <p:cTn id="12" dur="500"/>
                                        <p:tgtEl>
                                          <p:spTgt spid="1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7">
                                            <p:txEl>
                                              <p:pRg st="0" end="0"/>
                                            </p:txEl>
                                          </p:spTgt>
                                        </p:tgtEl>
                                        <p:attrNameLst>
                                          <p:attrName>style.visibility</p:attrName>
                                        </p:attrNameLst>
                                      </p:cBhvr>
                                      <p:to>
                                        <p:strVal val="visible"/>
                                      </p:to>
                                    </p:set>
                                    <p:animEffect transition="in" filter="wipe(down)">
                                      <p:cBhvr>
                                        <p:cTn id="17"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B5081EC2-4FAF-B4AA-BA8C-650E3CFE756B}"/>
              </a:ext>
            </a:extLst>
          </p:cNvPr>
          <p:cNvSpPr/>
          <p:nvPr/>
        </p:nvSpPr>
        <p:spPr>
          <a:xfrm>
            <a:off x="404896" y="363794"/>
            <a:ext cx="11785009" cy="6302775"/>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4" name="TextBox 3">
            <a:extLst>
              <a:ext uri="{FF2B5EF4-FFF2-40B4-BE49-F238E27FC236}">
                <a16:creationId xmlns:a16="http://schemas.microsoft.com/office/drawing/2014/main" id="{C1B46583-7CCD-8FFB-B131-5F0F7E9D01A1}"/>
              </a:ext>
            </a:extLst>
          </p:cNvPr>
          <p:cNvSpPr txBox="1"/>
          <p:nvPr/>
        </p:nvSpPr>
        <p:spPr>
          <a:xfrm>
            <a:off x="934064" y="619432"/>
            <a:ext cx="10992465" cy="2062103"/>
          </a:xfrm>
          <a:prstGeom prst="rect">
            <a:avLst/>
          </a:prstGeom>
          <a:noFill/>
        </p:spPr>
        <p:txBody>
          <a:bodyPr wrap="square" rtlCol="0">
            <a:spAutoFit/>
          </a:bodyPr>
          <a:lstStyle/>
          <a:p>
            <a:pPr lvl="0"/>
            <a:r>
              <a:rPr lang="vi-VN" sz="3200" dirty="0">
                <a:solidFill>
                  <a:srgbClr val="000000"/>
                </a:solidFill>
                <a:latin typeface="Calibri" panose="020F0502020204030204" pitchFamily="34" charset="0"/>
                <a:cs typeface="Calibri" panose="020F0502020204030204" pitchFamily="34" charset="0"/>
              </a:rPr>
              <a:t>b) Tính đến năm 2022, Việt Nam có khoảng 99 triệu dân.</a:t>
            </a:r>
          </a:p>
          <a:p>
            <a:pPr lvl="0"/>
            <a:r>
              <a:rPr lang="vi-VN" sz="3200" dirty="0">
                <a:solidFill>
                  <a:srgbClr val="000000"/>
                </a:solidFill>
                <a:latin typeface="Calibri" panose="020F0502020204030204" pitchFamily="34" charset="0"/>
                <a:cs typeface="Calibri" panose="020F0502020204030204" pitchFamily="34" charset="0"/>
              </a:rPr>
              <a:t>                                                            (Nguồn: https://danso.org)</a:t>
            </a:r>
          </a:p>
          <a:p>
            <a:pPr lvl="0" algn="just"/>
            <a:r>
              <a:rPr lang="vi-VN" sz="3200" dirty="0">
                <a:solidFill>
                  <a:srgbClr val="000000"/>
                </a:solidFill>
                <a:latin typeface="Calibri" panose="020F0502020204030204" pitchFamily="34" charset="0"/>
                <a:cs typeface="Calibri" panose="020F0502020204030204" pitchFamily="34" charset="0"/>
              </a:rPr>
              <a:t>Em thử tính xem nếu mỗi người tiết kiệm 1 hạt gạo thì sẽ tiết kiệm được khoảng bao nhiêu ki-lô-gam gạo.</a:t>
            </a:r>
            <a:endParaRPr kumimoji="0" lang="en-US" sz="3200" b="0" i="0" u="none" strike="noStrike" kern="1200" cap="none" spc="0" normalizeH="0" baseline="0" noProof="0" dirty="0">
              <a:ln>
                <a:noFill/>
              </a:ln>
              <a:solidFill>
                <a:srgbClr val="707192"/>
              </a:solidFill>
              <a:effectLst/>
              <a:uLnTx/>
              <a:uFillTx/>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EC535979-CC09-97D2-C43F-97EF5680F54B}"/>
              </a:ext>
            </a:extLst>
          </p:cNvPr>
          <p:cNvSpPr txBox="1"/>
          <p:nvPr/>
        </p:nvSpPr>
        <p:spPr>
          <a:xfrm>
            <a:off x="511277" y="3313471"/>
            <a:ext cx="11680723" cy="3046988"/>
          </a:xfrm>
          <a:prstGeom prst="rect">
            <a:avLst/>
          </a:prstGeom>
          <a:noFill/>
        </p:spPr>
        <p:txBody>
          <a:bodyPr wrap="square" rtlCol="0">
            <a:spAutoFit/>
          </a:bodyPr>
          <a:lstStyle/>
          <a:p>
            <a:pPr algn="just"/>
            <a:r>
              <a:rPr lang="vi-VN" sz="3200" b="1" dirty="0">
                <a:solidFill>
                  <a:srgbClr val="FF0000"/>
                </a:solidFill>
                <a:latin typeface="Calibri" panose="020F0502020204030204" pitchFamily="34" charset="0"/>
                <a:cs typeface="Calibri" panose="020F0502020204030204" pitchFamily="34" charset="0"/>
              </a:rPr>
              <a:t>Việt Nam có khoảng 99 triệu dân. Nếu mỗi người tiết kiệm 1 hạt gạo thì cả nước sẽ tiết kiệm được khoảng 99 000 000 hạt gạo.</a:t>
            </a:r>
          </a:p>
          <a:p>
            <a:pPr algn="ctr"/>
            <a:r>
              <a:rPr lang="vi-VN" sz="3200" b="1" dirty="0">
                <a:solidFill>
                  <a:srgbClr val="FF0000"/>
                </a:solidFill>
                <a:latin typeface="Calibri" panose="020F0502020204030204" pitchFamily="34" charset="0"/>
                <a:cs typeface="Calibri" panose="020F0502020204030204" pitchFamily="34" charset="0"/>
              </a:rPr>
              <a:t>Số gam gạo tiết kiệm được là: </a:t>
            </a:r>
            <a:endParaRPr lang="en-US" sz="3200" b="1" dirty="0">
              <a:solidFill>
                <a:srgbClr val="FF0000"/>
              </a:solidFill>
              <a:latin typeface="Calibri" panose="020F0502020204030204" pitchFamily="34" charset="0"/>
              <a:cs typeface="Calibri" panose="020F0502020204030204" pitchFamily="34" charset="0"/>
            </a:endParaRPr>
          </a:p>
          <a:p>
            <a:pPr algn="ctr"/>
            <a:r>
              <a:rPr lang="vi-VN" sz="3200" b="1" dirty="0">
                <a:solidFill>
                  <a:srgbClr val="FF0000"/>
                </a:solidFill>
                <a:latin typeface="Calibri" panose="020F0502020204030204" pitchFamily="34" charset="0"/>
                <a:cs typeface="Calibri" panose="020F0502020204030204" pitchFamily="34" charset="0"/>
              </a:rPr>
              <a:t>(99 000 000 : 100) x 2  = 1 980 000 (g)</a:t>
            </a:r>
          </a:p>
          <a:p>
            <a:pPr algn="ctr"/>
            <a:r>
              <a:rPr lang="vi-VN" sz="3200" b="1" dirty="0">
                <a:solidFill>
                  <a:srgbClr val="FF0000"/>
                </a:solidFill>
                <a:latin typeface="Calibri" panose="020F0502020204030204" pitchFamily="34" charset="0"/>
                <a:cs typeface="Calibri" panose="020F0502020204030204" pitchFamily="34" charset="0"/>
              </a:rPr>
              <a:t>Đổi 1 980 000 g = 1</a:t>
            </a:r>
            <a:r>
              <a:rPr lang="en-US" sz="3200" b="1" dirty="0">
                <a:solidFill>
                  <a:srgbClr val="FF0000"/>
                </a:solidFill>
                <a:latin typeface="Calibri" panose="020F0502020204030204" pitchFamily="34" charset="0"/>
                <a:cs typeface="Calibri" panose="020F0502020204030204" pitchFamily="34" charset="0"/>
              </a:rPr>
              <a:t> </a:t>
            </a:r>
            <a:r>
              <a:rPr lang="vi-VN" sz="3200" b="1" dirty="0">
                <a:solidFill>
                  <a:srgbClr val="FF0000"/>
                </a:solidFill>
                <a:latin typeface="Calibri" panose="020F0502020204030204" pitchFamily="34" charset="0"/>
                <a:cs typeface="Calibri" panose="020F0502020204030204" pitchFamily="34" charset="0"/>
              </a:rPr>
              <a:t>980 kg</a:t>
            </a:r>
          </a:p>
          <a:p>
            <a:pPr algn="ctr"/>
            <a:r>
              <a:rPr lang="vi-VN" sz="3200" b="1" dirty="0">
                <a:solidFill>
                  <a:srgbClr val="FF0000"/>
                </a:solidFill>
                <a:latin typeface="Calibri" panose="020F0502020204030204" pitchFamily="34" charset="0"/>
                <a:cs typeface="Calibri" panose="020F0502020204030204" pitchFamily="34" charset="0"/>
              </a:rPr>
              <a:t>      Đáp số: 1</a:t>
            </a:r>
            <a:r>
              <a:rPr lang="en-US" sz="3200" b="1" dirty="0">
                <a:solidFill>
                  <a:srgbClr val="FF0000"/>
                </a:solidFill>
                <a:latin typeface="Calibri" panose="020F0502020204030204" pitchFamily="34" charset="0"/>
                <a:cs typeface="Calibri" panose="020F0502020204030204" pitchFamily="34" charset="0"/>
              </a:rPr>
              <a:t> </a:t>
            </a:r>
            <a:r>
              <a:rPr lang="vi-VN" sz="3200" b="1" dirty="0">
                <a:solidFill>
                  <a:srgbClr val="FF0000"/>
                </a:solidFill>
                <a:latin typeface="Calibri" panose="020F0502020204030204" pitchFamily="34" charset="0"/>
                <a:cs typeface="Calibri" panose="020F0502020204030204" pitchFamily="34" charset="0"/>
              </a:rPr>
              <a:t>980 kg</a:t>
            </a:r>
            <a:endParaRPr lang="en-US" sz="3200" b="1" i="0" dirty="0">
              <a:solidFill>
                <a:srgbClr val="FF0000"/>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76893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wipe(down)">
                                      <p:cBhvr>
                                        <p:cTn id="17" dur="500"/>
                                        <p:tgtEl>
                                          <p:spTgt spid="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
                                            <p:txEl>
                                              <p:pRg st="1" end="1"/>
                                            </p:txEl>
                                          </p:spTgt>
                                        </p:tgtEl>
                                        <p:attrNameLst>
                                          <p:attrName>style.visibility</p:attrName>
                                        </p:attrNameLst>
                                      </p:cBhvr>
                                      <p:to>
                                        <p:strVal val="visible"/>
                                      </p:to>
                                    </p:set>
                                    <p:animEffect transition="in" filter="wipe(down)">
                                      <p:cBhvr>
                                        <p:cTn id="22" dur="500"/>
                                        <p:tgtEl>
                                          <p:spTgt spid="2">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
                                            <p:txEl>
                                              <p:pRg st="2" end="2"/>
                                            </p:txEl>
                                          </p:spTgt>
                                        </p:tgtEl>
                                        <p:attrNameLst>
                                          <p:attrName>style.visibility</p:attrName>
                                        </p:attrNameLst>
                                      </p:cBhvr>
                                      <p:to>
                                        <p:strVal val="visible"/>
                                      </p:to>
                                    </p:set>
                                    <p:animEffect transition="in" filter="wipe(down)">
                                      <p:cBhvr>
                                        <p:cTn id="27" dur="500"/>
                                        <p:tgtEl>
                                          <p:spTgt spid="2">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
                                            <p:txEl>
                                              <p:pRg st="3" end="3"/>
                                            </p:txEl>
                                          </p:spTgt>
                                        </p:tgtEl>
                                        <p:attrNameLst>
                                          <p:attrName>style.visibility</p:attrName>
                                        </p:attrNameLst>
                                      </p:cBhvr>
                                      <p:to>
                                        <p:strVal val="visible"/>
                                      </p:to>
                                    </p:set>
                                    <p:animEffect transition="in" filter="wipe(down)">
                                      <p:cBhvr>
                                        <p:cTn id="32" dur="500"/>
                                        <p:tgtEl>
                                          <p:spTgt spid="2">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
                                            <p:txEl>
                                              <p:pRg st="4" end="4"/>
                                            </p:txEl>
                                          </p:spTgt>
                                        </p:tgtEl>
                                        <p:attrNameLst>
                                          <p:attrName>style.visibility</p:attrName>
                                        </p:attrNameLst>
                                      </p:cBhvr>
                                      <p:to>
                                        <p:strVal val="visible"/>
                                      </p:to>
                                    </p:set>
                                    <p:animEffect transition="in" filter="wipe(down)">
                                      <p:cBhvr>
                                        <p:cTn id="3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p:bldP spid="2"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82383"/>
          </a:xfrm>
          <a:prstGeom prst="rect">
            <a:avLst/>
          </a:prstGeom>
        </p:spPr>
      </p:pic>
      <p:sp>
        <p:nvSpPr>
          <p:cNvPr id="5" name="文本框 28">
            <a:extLst>
              <a:ext uri="{FF2B5EF4-FFF2-40B4-BE49-F238E27FC236}">
                <a16:creationId xmlns:a16="http://schemas.microsoft.com/office/drawing/2014/main" id="{85B0815E-45B3-4AED-BCFF-744A73809326}"/>
              </a:ext>
            </a:extLst>
          </p:cNvPr>
          <p:cNvSpPr txBox="1"/>
          <p:nvPr/>
        </p:nvSpPr>
        <p:spPr>
          <a:xfrm>
            <a:off x="1663764" y="1678904"/>
            <a:ext cx="9471123" cy="3598533"/>
          </a:xfrm>
          <a:prstGeom prst="rect">
            <a:avLst/>
          </a:prstGeom>
          <a:noFill/>
        </p:spPr>
        <p:txBody>
          <a:bodyPr wrap="square" lIns="91424" tIns="45712" rIns="91424" bIns="45712"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Chân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cảm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đã</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yêu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thích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tin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tưởng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và</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ủng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hộ</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Hương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Thảo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Zalo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0972115126!</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Mong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rằng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liệu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này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giúp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gặt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hái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được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sự</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nghiệp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trồng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người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Để</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biết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thêm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nguyên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hay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các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bạn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hãy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truy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cập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Facebook: </a:t>
            </a:r>
            <a:r>
              <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hlinkClick r:id="rId3"/>
              </a:rPr>
              <a:t>https://www.facebook.com/huongthaoGADT</a:t>
            </a:r>
            <a:endPar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endParaRPr>
          </a:p>
        </p:txBody>
      </p:sp>
      <p:pic>
        <p:nvPicPr>
          <p:cNvPr id="4" name="Picture 3">
            <a:extLst>
              <a:ext uri="{FF2B5EF4-FFF2-40B4-BE49-F238E27FC236}">
                <a16:creationId xmlns:a16="http://schemas.microsoft.com/office/drawing/2014/main" id="{DDFC5116-B461-8DA9-CB85-B3CDDF13BA54}"/>
              </a:ext>
            </a:extLst>
          </p:cNvPr>
          <p:cNvPicPr>
            <a:picLocks noChangeAspect="1"/>
          </p:cNvPicPr>
          <p:nvPr/>
        </p:nvPicPr>
        <p:blipFill>
          <a:blip r:embed="rId4"/>
          <a:stretch>
            <a:fillRect/>
          </a:stretch>
        </p:blipFill>
        <p:spPr>
          <a:xfrm>
            <a:off x="681439" y="341306"/>
            <a:ext cx="3913971" cy="1603387"/>
          </a:xfrm>
          <a:prstGeom prst="rect">
            <a:avLst/>
          </a:prstGeom>
        </p:spPr>
      </p:pic>
    </p:spTree>
    <p:extLst>
      <p:ext uri="{BB962C8B-B14F-4D97-AF65-F5344CB8AC3E}">
        <p14:creationId xmlns:p14="http://schemas.microsoft.com/office/powerpoint/2010/main" val="464067440"/>
      </p:ext>
    </p:extLst>
  </p:cSld>
  <p:clrMapOvr>
    <a:masterClrMapping/>
  </p:clrMapOvr>
  <p:transition spd="slow">
    <p:pull/>
  </p:transition>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9" name="Google Shape;1396;p73">
            <a:extLst>
              <a:ext uri="{FF2B5EF4-FFF2-40B4-BE49-F238E27FC236}">
                <a16:creationId xmlns:a16="http://schemas.microsoft.com/office/drawing/2014/main" id="{316BF1E5-90F3-68EB-1A72-672936537D92}"/>
              </a:ext>
            </a:extLst>
          </p:cNvPr>
          <p:cNvPicPr preferRelativeResize="0"/>
          <p:nvPr/>
        </p:nvPicPr>
        <p:blipFill>
          <a:blip r:embed="rId3">
            <a:alphaModFix/>
          </a:blip>
          <a:stretch>
            <a:fillRect/>
          </a:stretch>
        </p:blipFill>
        <p:spPr>
          <a:xfrm flipH="1">
            <a:off x="9377171" y="4650051"/>
            <a:ext cx="714093" cy="753600"/>
          </a:xfrm>
          <a:prstGeom prst="rect">
            <a:avLst/>
          </a:prstGeom>
          <a:noFill/>
          <a:ln>
            <a:noFill/>
          </a:ln>
        </p:spPr>
      </p:pic>
      <p:pic>
        <p:nvPicPr>
          <p:cNvPr id="10" name="Google Shape;1397;p73">
            <a:extLst>
              <a:ext uri="{FF2B5EF4-FFF2-40B4-BE49-F238E27FC236}">
                <a16:creationId xmlns:a16="http://schemas.microsoft.com/office/drawing/2014/main" id="{1BB34395-A1D6-8C1B-835E-99DEE5CD5ED8}"/>
              </a:ext>
            </a:extLst>
          </p:cNvPr>
          <p:cNvPicPr preferRelativeResize="0"/>
          <p:nvPr/>
        </p:nvPicPr>
        <p:blipFill>
          <a:blip r:embed="rId4">
            <a:alphaModFix/>
          </a:blip>
          <a:stretch>
            <a:fillRect/>
          </a:stretch>
        </p:blipFill>
        <p:spPr>
          <a:xfrm>
            <a:off x="3201660" y="4296253"/>
            <a:ext cx="538237" cy="1224784"/>
          </a:xfrm>
          <a:prstGeom prst="rect">
            <a:avLst/>
          </a:prstGeom>
          <a:noFill/>
          <a:ln>
            <a:noFill/>
          </a:ln>
        </p:spPr>
      </p:pic>
      <p:pic>
        <p:nvPicPr>
          <p:cNvPr id="11" name="Google Shape;1398;p73">
            <a:extLst>
              <a:ext uri="{FF2B5EF4-FFF2-40B4-BE49-F238E27FC236}">
                <a16:creationId xmlns:a16="http://schemas.microsoft.com/office/drawing/2014/main" id="{3092F167-5948-75BA-07CF-2449AC6CE4D4}"/>
              </a:ext>
            </a:extLst>
          </p:cNvPr>
          <p:cNvPicPr preferRelativeResize="0"/>
          <p:nvPr/>
        </p:nvPicPr>
        <p:blipFill>
          <a:blip r:embed="rId5">
            <a:alphaModFix/>
          </a:blip>
          <a:stretch>
            <a:fillRect/>
          </a:stretch>
        </p:blipFill>
        <p:spPr>
          <a:xfrm>
            <a:off x="8923001" y="4326270"/>
            <a:ext cx="525689" cy="1164753"/>
          </a:xfrm>
          <a:prstGeom prst="rect">
            <a:avLst/>
          </a:prstGeom>
          <a:noFill/>
          <a:ln>
            <a:noFill/>
          </a:ln>
        </p:spPr>
      </p:pic>
      <p:pic>
        <p:nvPicPr>
          <p:cNvPr id="12" name="Picture 11">
            <a:extLst>
              <a:ext uri="{FF2B5EF4-FFF2-40B4-BE49-F238E27FC236}">
                <a16:creationId xmlns:a16="http://schemas.microsoft.com/office/drawing/2014/main" id="{8F071C57-3BFA-EDAB-AB6B-F950256F55E2}"/>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3206" b="94317" l="4845" r="91624">
                        <a14:foregroundMark x1="9711" y1="60747" x2="6740" y2="44936"/>
                        <a14:foregroundMark x1="5125" y1="46922" x2="6955" y2="35457"/>
                        <a14:foregroundMark x1="6955" y1="35457" x2="4845" y2="29872"/>
                        <a14:foregroundMark x1="72179" y1="9872" x2="78122" y2="8633"/>
                        <a14:foregroundMark x1="91645" y1="11367" x2="91645" y2="14808"/>
                        <a14:foregroundMark x1="55685" y1="94317" x2="63243" y2="90855"/>
                        <a14:foregroundMark x1="44315" y1="12586" x2="50818" y2="12586"/>
                        <a14:foregroundMark x1="25129" y1="6175" x2="37016" y2="9145"/>
                        <a14:foregroundMark x1="29177" y1="4936" x2="30814" y2="4700"/>
                        <a14:foregroundMark x1="25668" y1="5428" x2="25668" y2="5192"/>
                        <a14:foregroundMark x1="25668" y1="4936" x2="25668" y2="4936"/>
                        <a14:foregroundMark x1="27821" y1="4189" x2="27821" y2="4189"/>
                        <a14:foregroundMark x1="27283" y1="3206" x2="27024" y2="4189"/>
                      </a14:backgroundRemoval>
                    </a14:imgEffect>
                  </a14:imgLayer>
                </a14:imgProps>
              </a:ext>
            </a:extLst>
          </a:blip>
          <a:stretch>
            <a:fillRect/>
          </a:stretch>
        </p:blipFill>
        <p:spPr>
          <a:xfrm>
            <a:off x="4868869" y="3957207"/>
            <a:ext cx="2771967" cy="3035195"/>
          </a:xfrm>
          <a:prstGeom prst="rect">
            <a:avLst/>
          </a:prstGeom>
        </p:spPr>
      </p:pic>
      <p:pic>
        <p:nvPicPr>
          <p:cNvPr id="13" name="Picture 12">
            <a:extLst>
              <a:ext uri="{FF2B5EF4-FFF2-40B4-BE49-F238E27FC236}">
                <a16:creationId xmlns:a16="http://schemas.microsoft.com/office/drawing/2014/main" id="{F6B23B89-A8A8-ABEE-41DA-A338B2194C71}"/>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5156" b="92838" l="9986" r="89894">
                        <a14:foregroundMark x1="40831" y1="9130" x2="50000" y2="8886"/>
                        <a14:foregroundMark x1="45583" y1="7162" x2="51584" y2="6412"/>
                        <a14:foregroundMark x1="69131" y1="6674" x2="68963" y2="5193"/>
                        <a14:foregroundMark x1="36558" y1="92107" x2="45895" y2="86539"/>
                        <a14:foregroundMark x1="54105" y1="91357" x2="55377" y2="92838"/>
                      </a14:backgroundRemoval>
                    </a14:imgEffect>
                  </a14:imgLayer>
                </a14:imgProps>
              </a:ext>
            </a:extLst>
          </a:blip>
          <a:stretch>
            <a:fillRect/>
          </a:stretch>
        </p:blipFill>
        <p:spPr>
          <a:xfrm>
            <a:off x="6630527" y="4296254"/>
            <a:ext cx="2126216" cy="2722332"/>
          </a:xfrm>
          <a:prstGeom prst="rect">
            <a:avLst/>
          </a:prstGeom>
        </p:spPr>
      </p:pic>
      <p:pic>
        <p:nvPicPr>
          <p:cNvPr id="4" name="Picture 3">
            <a:extLst>
              <a:ext uri="{FF2B5EF4-FFF2-40B4-BE49-F238E27FC236}">
                <a16:creationId xmlns:a16="http://schemas.microsoft.com/office/drawing/2014/main" id="{F33A2DB0-4767-71D4-7DAB-07E928906F83}"/>
              </a:ext>
            </a:extLst>
          </p:cNvPr>
          <p:cNvPicPr>
            <a:picLocks noChangeAspect="1"/>
          </p:cNvPicPr>
          <p:nvPr/>
        </p:nvPicPr>
        <p:blipFill>
          <a:blip r:embed="rId10"/>
          <a:stretch>
            <a:fillRect/>
          </a:stretch>
        </p:blipFill>
        <p:spPr>
          <a:xfrm>
            <a:off x="3094881" y="815596"/>
            <a:ext cx="8364437" cy="2883658"/>
          </a:xfrm>
          <a:prstGeom prst="rect">
            <a:avLst/>
          </a:prstGeom>
        </p:spPr>
      </p:pic>
    </p:spTree>
    <p:extLst>
      <p:ext uri="{BB962C8B-B14F-4D97-AF65-F5344CB8AC3E}">
        <p14:creationId xmlns:p14="http://schemas.microsoft.com/office/powerpoint/2010/main" val="3282665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pic>
        <p:nvPicPr>
          <p:cNvPr id="19" name="Picture 18">
            <a:extLst>
              <a:ext uri="{FF2B5EF4-FFF2-40B4-BE49-F238E27FC236}">
                <a16:creationId xmlns:a16="http://schemas.microsoft.com/office/drawing/2014/main" id="{AFB97F23-F001-6FE1-A9EF-AC69369C4BF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156" b="92838" l="9986" r="89894">
                        <a14:foregroundMark x1="40831" y1="9130" x2="50000" y2="8886"/>
                        <a14:foregroundMark x1="45583" y1="7162" x2="51584" y2="6412"/>
                        <a14:foregroundMark x1="69131" y1="6674" x2="68963" y2="5193"/>
                        <a14:foregroundMark x1="36558" y1="92107" x2="45895" y2="86539"/>
                        <a14:foregroundMark x1="54105" y1="91357" x2="55377" y2="92838"/>
                      </a14:backgroundRemoval>
                    </a14:imgEffect>
                  </a14:imgLayer>
                </a14:imgProps>
              </a:ext>
            </a:extLst>
          </a:blip>
          <a:stretch>
            <a:fillRect/>
          </a:stretch>
        </p:blipFill>
        <p:spPr>
          <a:xfrm>
            <a:off x="-487663" y="1652224"/>
            <a:ext cx="4065853" cy="5205776"/>
          </a:xfrm>
          <a:prstGeom prst="rect">
            <a:avLst/>
          </a:prstGeom>
        </p:spPr>
      </p:pic>
      <p:sp>
        <p:nvSpPr>
          <p:cNvPr id="35" name="Speech Bubble: Rectangle with Corners Rounded 34">
            <a:extLst>
              <a:ext uri="{FF2B5EF4-FFF2-40B4-BE49-F238E27FC236}">
                <a16:creationId xmlns:a16="http://schemas.microsoft.com/office/drawing/2014/main" id="{551A72A2-ED56-34AD-08D5-608D438E2B24}"/>
              </a:ext>
            </a:extLst>
          </p:cNvPr>
          <p:cNvSpPr/>
          <p:nvPr/>
        </p:nvSpPr>
        <p:spPr>
          <a:xfrm>
            <a:off x="2889185" y="285054"/>
            <a:ext cx="5262443" cy="2734340"/>
          </a:xfrm>
          <a:prstGeom prst="wedgeRoundRectCallout">
            <a:avLst>
              <a:gd name="adj1" fmla="val -56151"/>
              <a:gd name="adj2" fmla="val 31774"/>
              <a:gd name="adj3" fmla="val 16667"/>
            </a:avLst>
          </a:prstGeom>
          <a:solidFill>
            <a:schemeClr val="tx2">
              <a:lumMod val="20000"/>
              <a:lumOff val="80000"/>
            </a:schemeClr>
          </a:solidFill>
          <a:ln w="571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733" kern="0" dirty="0" err="1">
                <a:solidFill>
                  <a:srgbClr val="554D6B">
                    <a:lumMod val="50000"/>
                  </a:srgbClr>
                </a:solidFill>
                <a:latin typeface="Calibri" panose="020F0502020204030204" pitchFamily="34" charset="0"/>
                <a:cs typeface="Calibri" panose="020F0502020204030204" pitchFamily="34" charset="0"/>
                <a:sym typeface="Arial"/>
              </a:rPr>
              <a:t>Chú</a:t>
            </a:r>
            <a:r>
              <a:rPr lang="en-US" sz="3733" kern="0" dirty="0">
                <a:solidFill>
                  <a:srgbClr val="554D6B">
                    <a:lumMod val="50000"/>
                  </a:srgbClr>
                </a:solidFill>
                <a:latin typeface="Calibri" panose="020F0502020204030204" pitchFamily="34" charset="0"/>
                <a:cs typeface="Calibri" panose="020F0502020204030204" pitchFamily="34" charset="0"/>
                <a:sym typeface="Arial"/>
              </a:rPr>
              <a:t> </a:t>
            </a:r>
            <a:r>
              <a:rPr lang="en-US" sz="3733" kern="0" dirty="0" err="1">
                <a:solidFill>
                  <a:srgbClr val="554D6B">
                    <a:lumMod val="50000"/>
                  </a:srgbClr>
                </a:solidFill>
                <a:latin typeface="Calibri" panose="020F0502020204030204" pitchFamily="34" charset="0"/>
                <a:cs typeface="Calibri" panose="020F0502020204030204" pitchFamily="34" charset="0"/>
                <a:sym typeface="Arial"/>
              </a:rPr>
              <a:t>lạc</a:t>
            </a:r>
            <a:r>
              <a:rPr lang="en-US" sz="3733" kern="0" dirty="0">
                <a:solidFill>
                  <a:srgbClr val="554D6B">
                    <a:lumMod val="50000"/>
                  </a:srgbClr>
                </a:solidFill>
                <a:latin typeface="Calibri" panose="020F0502020204030204" pitchFamily="34" charset="0"/>
                <a:cs typeface="Calibri" panose="020F0502020204030204" pitchFamily="34" charset="0"/>
                <a:sym typeface="Arial"/>
              </a:rPr>
              <a:t> </a:t>
            </a:r>
            <a:r>
              <a:rPr lang="en-US" sz="3733" kern="0" dirty="0" err="1">
                <a:solidFill>
                  <a:srgbClr val="554D6B">
                    <a:lumMod val="50000"/>
                  </a:srgbClr>
                </a:solidFill>
                <a:latin typeface="Calibri" panose="020F0502020204030204" pitchFamily="34" charset="0"/>
                <a:cs typeface="Calibri" panose="020F0502020204030204" pitchFamily="34" charset="0"/>
                <a:sym typeface="Arial"/>
              </a:rPr>
              <a:t>đà</a:t>
            </a:r>
            <a:r>
              <a:rPr lang="en-US" sz="3733" kern="0" dirty="0">
                <a:solidFill>
                  <a:srgbClr val="554D6B">
                    <a:lumMod val="50000"/>
                  </a:srgbClr>
                </a:solidFill>
                <a:latin typeface="Calibri" panose="020F0502020204030204" pitchFamily="34" charset="0"/>
                <a:cs typeface="Calibri" panose="020F0502020204030204" pitchFamily="34" charset="0"/>
                <a:sym typeface="Arial"/>
              </a:rPr>
              <a:t> </a:t>
            </a:r>
            <a:r>
              <a:rPr lang="en-US" sz="3733" kern="0" dirty="0" err="1">
                <a:solidFill>
                  <a:srgbClr val="554D6B">
                    <a:lumMod val="50000"/>
                  </a:srgbClr>
                </a:solidFill>
                <a:latin typeface="Calibri" panose="020F0502020204030204" pitchFamily="34" charset="0"/>
                <a:cs typeface="Calibri" panose="020F0502020204030204" pitchFamily="34" charset="0"/>
                <a:sym typeface="Arial"/>
              </a:rPr>
              <a:t>của</a:t>
            </a:r>
            <a:r>
              <a:rPr lang="en-US" sz="3733" kern="0" dirty="0">
                <a:solidFill>
                  <a:srgbClr val="554D6B">
                    <a:lumMod val="50000"/>
                  </a:srgbClr>
                </a:solidFill>
                <a:latin typeface="Calibri" panose="020F0502020204030204" pitchFamily="34" charset="0"/>
                <a:cs typeface="Calibri" panose="020F0502020204030204" pitchFamily="34" charset="0"/>
                <a:sym typeface="Arial"/>
              </a:rPr>
              <a:t> ta </a:t>
            </a:r>
            <a:r>
              <a:rPr lang="en-US" sz="3733" kern="0" dirty="0" err="1">
                <a:solidFill>
                  <a:srgbClr val="554D6B">
                    <a:lumMod val="50000"/>
                  </a:srgbClr>
                </a:solidFill>
                <a:latin typeface="Calibri" panose="020F0502020204030204" pitchFamily="34" charset="0"/>
                <a:cs typeface="Calibri" panose="020F0502020204030204" pitchFamily="34" charset="0"/>
                <a:sym typeface="Arial"/>
              </a:rPr>
              <a:t>khát</a:t>
            </a:r>
            <a:r>
              <a:rPr lang="en-US" sz="3733" kern="0" dirty="0">
                <a:solidFill>
                  <a:srgbClr val="554D6B">
                    <a:lumMod val="50000"/>
                  </a:srgbClr>
                </a:solidFill>
                <a:latin typeface="Calibri" panose="020F0502020204030204" pitchFamily="34" charset="0"/>
                <a:cs typeface="Calibri" panose="020F0502020204030204" pitchFamily="34" charset="0"/>
                <a:sym typeface="Arial"/>
              </a:rPr>
              <a:t> </a:t>
            </a:r>
            <a:r>
              <a:rPr lang="en-US" sz="3733" kern="0" dirty="0" err="1">
                <a:solidFill>
                  <a:srgbClr val="554D6B">
                    <a:lumMod val="50000"/>
                  </a:srgbClr>
                </a:solidFill>
                <a:latin typeface="Calibri" panose="020F0502020204030204" pitchFamily="34" charset="0"/>
                <a:cs typeface="Calibri" panose="020F0502020204030204" pitchFamily="34" charset="0"/>
                <a:sym typeface="Arial"/>
              </a:rPr>
              <a:t>nước</a:t>
            </a:r>
            <a:r>
              <a:rPr lang="en-US" sz="3733" kern="0" dirty="0">
                <a:solidFill>
                  <a:srgbClr val="554D6B">
                    <a:lumMod val="50000"/>
                  </a:srgbClr>
                </a:solidFill>
                <a:latin typeface="Calibri" panose="020F0502020204030204" pitchFamily="34" charset="0"/>
                <a:cs typeface="Calibri" panose="020F0502020204030204" pitchFamily="34" charset="0"/>
                <a:sym typeface="Arial"/>
              </a:rPr>
              <a:t> </a:t>
            </a:r>
            <a:r>
              <a:rPr lang="en-US" sz="3733" kern="0" dirty="0" err="1">
                <a:solidFill>
                  <a:srgbClr val="554D6B">
                    <a:lumMod val="50000"/>
                  </a:srgbClr>
                </a:solidFill>
                <a:latin typeface="Calibri" panose="020F0502020204030204" pitchFamily="34" charset="0"/>
                <a:cs typeface="Calibri" panose="020F0502020204030204" pitchFamily="34" charset="0"/>
                <a:sym typeface="Arial"/>
              </a:rPr>
              <a:t>rồi</a:t>
            </a:r>
            <a:r>
              <a:rPr lang="en-US" sz="3733" kern="0" dirty="0">
                <a:solidFill>
                  <a:srgbClr val="554D6B">
                    <a:lumMod val="50000"/>
                  </a:srgbClr>
                </a:solidFill>
                <a:latin typeface="Calibri" panose="020F0502020204030204" pitchFamily="34" charset="0"/>
                <a:cs typeface="Calibri" panose="020F0502020204030204" pitchFamily="34" charset="0"/>
                <a:sym typeface="Arial"/>
              </a:rPr>
              <a:t>, </a:t>
            </a:r>
            <a:r>
              <a:rPr lang="en-US" sz="3733" kern="0" dirty="0" err="1">
                <a:solidFill>
                  <a:srgbClr val="554D6B">
                    <a:lumMod val="50000"/>
                  </a:srgbClr>
                </a:solidFill>
                <a:latin typeface="Calibri" panose="020F0502020204030204" pitchFamily="34" charset="0"/>
                <a:cs typeface="Calibri" panose="020F0502020204030204" pitchFamily="34" charset="0"/>
                <a:sym typeface="Arial"/>
              </a:rPr>
              <a:t>các</a:t>
            </a:r>
            <a:r>
              <a:rPr lang="en-US" sz="3733" kern="0" dirty="0">
                <a:solidFill>
                  <a:srgbClr val="554D6B">
                    <a:lumMod val="50000"/>
                  </a:srgbClr>
                </a:solidFill>
                <a:latin typeface="Calibri" panose="020F0502020204030204" pitchFamily="34" charset="0"/>
                <a:cs typeface="Calibri" panose="020F0502020204030204" pitchFamily="34" charset="0"/>
                <a:sym typeface="Arial"/>
              </a:rPr>
              <a:t> </a:t>
            </a:r>
            <a:r>
              <a:rPr lang="en-US" sz="3733" kern="0" dirty="0" err="1">
                <a:solidFill>
                  <a:srgbClr val="554D6B">
                    <a:lumMod val="50000"/>
                  </a:srgbClr>
                </a:solidFill>
                <a:latin typeface="Calibri" panose="020F0502020204030204" pitchFamily="34" charset="0"/>
                <a:cs typeface="Calibri" panose="020F0502020204030204" pitchFamily="34" charset="0"/>
                <a:sym typeface="Arial"/>
              </a:rPr>
              <a:t>em</a:t>
            </a:r>
            <a:r>
              <a:rPr lang="en-US" sz="3733" kern="0" dirty="0">
                <a:solidFill>
                  <a:srgbClr val="554D6B">
                    <a:lumMod val="50000"/>
                  </a:srgbClr>
                </a:solidFill>
                <a:latin typeface="Calibri" panose="020F0502020204030204" pitchFamily="34" charset="0"/>
                <a:cs typeface="Calibri" panose="020F0502020204030204" pitchFamily="34" charset="0"/>
                <a:sym typeface="Arial"/>
              </a:rPr>
              <a:t> </a:t>
            </a:r>
            <a:r>
              <a:rPr lang="en-US" sz="3733" kern="0" dirty="0" err="1">
                <a:solidFill>
                  <a:srgbClr val="554D6B">
                    <a:lumMod val="50000"/>
                  </a:srgbClr>
                </a:solidFill>
                <a:latin typeface="Calibri" panose="020F0502020204030204" pitchFamily="34" charset="0"/>
                <a:cs typeface="Calibri" panose="020F0502020204030204" pitchFamily="34" charset="0"/>
                <a:sym typeface="Arial"/>
              </a:rPr>
              <a:t>hãy</a:t>
            </a:r>
            <a:r>
              <a:rPr lang="en-US" sz="3733" kern="0" dirty="0">
                <a:solidFill>
                  <a:srgbClr val="554D6B">
                    <a:lumMod val="50000"/>
                  </a:srgbClr>
                </a:solidFill>
                <a:latin typeface="Calibri" panose="020F0502020204030204" pitchFamily="34" charset="0"/>
                <a:cs typeface="Calibri" panose="020F0502020204030204" pitchFamily="34" charset="0"/>
                <a:sym typeface="Arial"/>
              </a:rPr>
              <a:t> </a:t>
            </a:r>
            <a:r>
              <a:rPr lang="en-US" sz="3733" kern="0" dirty="0" err="1">
                <a:solidFill>
                  <a:srgbClr val="554D6B">
                    <a:lumMod val="50000"/>
                  </a:srgbClr>
                </a:solidFill>
                <a:latin typeface="Calibri" panose="020F0502020204030204" pitchFamily="34" charset="0"/>
                <a:cs typeface="Calibri" panose="020F0502020204030204" pitchFamily="34" charset="0"/>
                <a:sym typeface="Arial"/>
              </a:rPr>
              <a:t>giúp</a:t>
            </a:r>
            <a:r>
              <a:rPr lang="en-US" sz="3733" kern="0" dirty="0">
                <a:solidFill>
                  <a:srgbClr val="554D6B">
                    <a:lumMod val="50000"/>
                  </a:srgbClr>
                </a:solidFill>
                <a:latin typeface="Calibri" panose="020F0502020204030204" pitchFamily="34" charset="0"/>
                <a:cs typeface="Calibri" panose="020F0502020204030204" pitchFamily="34" charset="0"/>
                <a:sym typeface="Arial"/>
              </a:rPr>
              <a:t> ta </a:t>
            </a:r>
            <a:r>
              <a:rPr lang="en-US" sz="3733" kern="0" dirty="0" err="1">
                <a:solidFill>
                  <a:srgbClr val="554D6B">
                    <a:lumMod val="50000"/>
                  </a:srgbClr>
                </a:solidFill>
                <a:latin typeface="Calibri" panose="020F0502020204030204" pitchFamily="34" charset="0"/>
                <a:cs typeface="Calibri" panose="020F0502020204030204" pitchFamily="34" charset="0"/>
                <a:sym typeface="Arial"/>
              </a:rPr>
              <a:t>tìm</a:t>
            </a:r>
            <a:r>
              <a:rPr lang="en-US" sz="3733" kern="0" dirty="0">
                <a:solidFill>
                  <a:srgbClr val="554D6B">
                    <a:lumMod val="50000"/>
                  </a:srgbClr>
                </a:solidFill>
                <a:latin typeface="Calibri" panose="020F0502020204030204" pitchFamily="34" charset="0"/>
                <a:cs typeface="Calibri" panose="020F0502020204030204" pitchFamily="34" charset="0"/>
                <a:sym typeface="Arial"/>
              </a:rPr>
              <a:t> </a:t>
            </a:r>
            <a:r>
              <a:rPr lang="en-US" sz="3733" kern="0" dirty="0" err="1">
                <a:solidFill>
                  <a:srgbClr val="554D6B">
                    <a:lumMod val="50000"/>
                  </a:srgbClr>
                </a:solidFill>
                <a:latin typeface="Calibri" panose="020F0502020204030204" pitchFamily="34" charset="0"/>
                <a:cs typeface="Calibri" panose="020F0502020204030204" pitchFamily="34" charset="0"/>
                <a:sym typeface="Arial"/>
              </a:rPr>
              <a:t>nước</a:t>
            </a:r>
            <a:r>
              <a:rPr lang="en-US" sz="3733" kern="0" dirty="0">
                <a:solidFill>
                  <a:srgbClr val="554D6B">
                    <a:lumMod val="50000"/>
                  </a:srgbClr>
                </a:solidFill>
                <a:latin typeface="Calibri" panose="020F0502020204030204" pitchFamily="34" charset="0"/>
                <a:cs typeface="Calibri" panose="020F0502020204030204" pitchFamily="34" charset="0"/>
                <a:sym typeface="Arial"/>
              </a:rPr>
              <a:t> </a:t>
            </a:r>
            <a:r>
              <a:rPr lang="en-US" sz="3733" kern="0" dirty="0" err="1">
                <a:solidFill>
                  <a:srgbClr val="554D6B">
                    <a:lumMod val="50000"/>
                  </a:srgbClr>
                </a:solidFill>
                <a:latin typeface="Calibri" panose="020F0502020204030204" pitchFamily="34" charset="0"/>
                <a:cs typeface="Calibri" panose="020F0502020204030204" pitchFamily="34" charset="0"/>
                <a:sym typeface="Arial"/>
              </a:rPr>
              <a:t>cho</a:t>
            </a:r>
            <a:r>
              <a:rPr lang="en-US" sz="3733" kern="0" dirty="0">
                <a:solidFill>
                  <a:srgbClr val="554D6B">
                    <a:lumMod val="50000"/>
                  </a:srgbClr>
                </a:solidFill>
                <a:latin typeface="Calibri" panose="020F0502020204030204" pitchFamily="34" charset="0"/>
                <a:cs typeface="Calibri" panose="020F0502020204030204" pitchFamily="34" charset="0"/>
                <a:sym typeface="Arial"/>
              </a:rPr>
              <a:t> </a:t>
            </a:r>
            <a:r>
              <a:rPr lang="en-US" sz="3733" kern="0" dirty="0" err="1">
                <a:solidFill>
                  <a:srgbClr val="554D6B">
                    <a:lumMod val="50000"/>
                  </a:srgbClr>
                </a:solidFill>
                <a:latin typeface="Calibri" panose="020F0502020204030204" pitchFamily="34" charset="0"/>
                <a:cs typeface="Calibri" panose="020F0502020204030204" pitchFamily="34" charset="0"/>
                <a:sym typeface="Arial"/>
              </a:rPr>
              <a:t>chú</a:t>
            </a:r>
            <a:r>
              <a:rPr lang="en-US" sz="3733" kern="0" dirty="0">
                <a:solidFill>
                  <a:srgbClr val="554D6B">
                    <a:lumMod val="50000"/>
                  </a:srgbClr>
                </a:solidFill>
                <a:latin typeface="Calibri" panose="020F0502020204030204" pitchFamily="34" charset="0"/>
                <a:cs typeface="Calibri" panose="020F0502020204030204" pitchFamily="34" charset="0"/>
                <a:sym typeface="Arial"/>
              </a:rPr>
              <a:t> </a:t>
            </a:r>
            <a:r>
              <a:rPr lang="en-US" sz="3733" kern="0" dirty="0" err="1">
                <a:solidFill>
                  <a:srgbClr val="554D6B">
                    <a:lumMod val="50000"/>
                  </a:srgbClr>
                </a:solidFill>
                <a:latin typeface="Calibri" panose="020F0502020204030204" pitchFamily="34" charset="0"/>
                <a:cs typeface="Calibri" panose="020F0502020204030204" pitchFamily="34" charset="0"/>
                <a:sym typeface="Arial"/>
              </a:rPr>
              <a:t>uống</a:t>
            </a:r>
            <a:r>
              <a:rPr lang="en-US" sz="3733" kern="0" dirty="0">
                <a:solidFill>
                  <a:srgbClr val="554D6B">
                    <a:lumMod val="50000"/>
                  </a:srgbClr>
                </a:solidFill>
                <a:latin typeface="Calibri" panose="020F0502020204030204" pitchFamily="34" charset="0"/>
                <a:cs typeface="Calibri" panose="020F0502020204030204" pitchFamily="34" charset="0"/>
                <a:sym typeface="Arial"/>
              </a:rPr>
              <a:t> </a:t>
            </a:r>
            <a:r>
              <a:rPr lang="en-US" sz="3733" kern="0" dirty="0" err="1">
                <a:solidFill>
                  <a:srgbClr val="554D6B">
                    <a:lumMod val="50000"/>
                  </a:srgbClr>
                </a:solidFill>
                <a:latin typeface="Calibri" panose="020F0502020204030204" pitchFamily="34" charset="0"/>
                <a:cs typeface="Calibri" panose="020F0502020204030204" pitchFamily="34" charset="0"/>
                <a:sym typeface="Arial"/>
              </a:rPr>
              <a:t>nhé</a:t>
            </a:r>
            <a:r>
              <a:rPr lang="en-US" sz="3733" kern="0" dirty="0">
                <a:solidFill>
                  <a:srgbClr val="554D6B">
                    <a:lumMod val="50000"/>
                  </a:srgbClr>
                </a:solidFill>
                <a:latin typeface="Calibri" panose="020F0502020204030204" pitchFamily="34" charset="0"/>
                <a:cs typeface="Calibri" panose="020F0502020204030204" pitchFamily="34" charset="0"/>
                <a:sym typeface="Arial"/>
              </a:rPr>
              <a:t>!</a:t>
            </a:r>
          </a:p>
        </p:txBody>
      </p:sp>
      <p:pic>
        <p:nvPicPr>
          <p:cNvPr id="37" name="Picture 36">
            <a:extLst>
              <a:ext uri="{FF2B5EF4-FFF2-40B4-BE49-F238E27FC236}">
                <a16:creationId xmlns:a16="http://schemas.microsoft.com/office/drawing/2014/main" id="{B3BA4948-FEF8-13FE-B0B8-29117F14033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163" b="98605" l="3500" r="95250">
                        <a14:foregroundMark x1="1750" y1="34419" x2="9500" y2="23256"/>
                        <a14:foregroundMark x1="9500" y1="23256" x2="12750" y2="21628"/>
                        <a14:foregroundMark x1="3500" y1="33721" x2="5750" y2="27674"/>
                        <a14:foregroundMark x1="22000" y1="23488" x2="21750" y2="19767"/>
                        <a14:foregroundMark x1="7000" y1="23488" x2="7500" y2="18837"/>
                        <a14:foregroundMark x1="13750" y1="10233" x2="7000" y2="4419"/>
                        <a14:foregroundMark x1="5500" y1="2558" x2="6250" y2="1163"/>
                        <a14:foregroundMark x1="35500" y1="98605" x2="37750" y2="92326"/>
                        <a14:foregroundMark x1="92000" y1="64419" x2="95250" y2="57674"/>
                      </a14:backgroundRemoval>
                    </a14:imgEffect>
                  </a14:imgLayer>
                </a14:imgProps>
              </a:ext>
            </a:extLst>
          </a:blip>
          <a:stretch>
            <a:fillRect/>
          </a:stretch>
        </p:blipFill>
        <p:spPr>
          <a:xfrm>
            <a:off x="7362676" y="2179675"/>
            <a:ext cx="4628872" cy="4976037"/>
          </a:xfrm>
          <a:prstGeom prst="rect">
            <a:avLst/>
          </a:prstGeom>
        </p:spPr>
      </p:pic>
      <p:pic>
        <p:nvPicPr>
          <p:cNvPr id="39" name="Picture 38">
            <a:extLst>
              <a:ext uri="{FF2B5EF4-FFF2-40B4-BE49-F238E27FC236}">
                <a16:creationId xmlns:a16="http://schemas.microsoft.com/office/drawing/2014/main" id="{BAB2773C-E6F2-54BF-42DA-45D2FAB0C091}"/>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37200" b="57420" l="3569" r="33272">
                        <a14:foregroundMark x1="33180" y1="46880" x2="33180" y2="46880"/>
                        <a14:foregroundMark x1="33287" y1="45980" x2="33287" y2="45980"/>
                        <a14:foregroundMark x1="19535" y1="57420" x2="19535" y2="57420"/>
                      </a14:backgroundRemoval>
                    </a14:imgEffect>
                  </a14:imgLayer>
                </a14:imgProps>
              </a:ext>
            </a:extLst>
          </a:blip>
          <a:srcRect t="34729" r="64205" b="40465"/>
          <a:stretch/>
        </p:blipFill>
        <p:spPr>
          <a:xfrm>
            <a:off x="2374807" y="3985755"/>
            <a:ext cx="5130013" cy="2734340"/>
          </a:xfrm>
          <a:prstGeom prst="rect">
            <a:avLst/>
          </a:prstGeom>
        </p:spPr>
      </p:pic>
      <p:sp>
        <p:nvSpPr>
          <p:cNvPr id="40" name="TextBox 39">
            <a:extLst>
              <a:ext uri="{FF2B5EF4-FFF2-40B4-BE49-F238E27FC236}">
                <a16:creationId xmlns:a16="http://schemas.microsoft.com/office/drawing/2014/main" id="{C173ED64-0ABD-1ED0-0863-B437095050B9}"/>
              </a:ext>
            </a:extLst>
          </p:cNvPr>
          <p:cNvSpPr txBox="1"/>
          <p:nvPr/>
        </p:nvSpPr>
        <p:spPr>
          <a:xfrm rot="860984">
            <a:off x="6379014" y="3640130"/>
            <a:ext cx="494046" cy="995209"/>
          </a:xfrm>
          <a:prstGeom prst="rect">
            <a:avLst/>
          </a:prstGeom>
          <a:noFill/>
        </p:spPr>
        <p:txBody>
          <a:bodyPr wrap="none" rtlCol="0">
            <a:spAutoFit/>
          </a:bodyPr>
          <a:lstStyle/>
          <a:p>
            <a:pPr defTabSz="1219170">
              <a:buClr>
                <a:srgbClr val="000000"/>
              </a:buClr>
            </a:pPr>
            <a:r>
              <a:rPr lang="en-US" sz="5867" kern="0" dirty="0">
                <a:solidFill>
                  <a:srgbClr val="C00000"/>
                </a:solidFill>
                <a:latin typeface="#9Slide07 SVNZiclets" panose="02000603000000000000" pitchFamily="2" charset="0"/>
                <a:cs typeface="Arial"/>
                <a:sym typeface="Arial"/>
              </a:rPr>
              <a:t>/</a:t>
            </a:r>
          </a:p>
        </p:txBody>
      </p:sp>
      <p:sp>
        <p:nvSpPr>
          <p:cNvPr id="58" name="TextBox 57">
            <a:extLst>
              <a:ext uri="{FF2B5EF4-FFF2-40B4-BE49-F238E27FC236}">
                <a16:creationId xmlns:a16="http://schemas.microsoft.com/office/drawing/2014/main" id="{FFDB3951-4664-B5F5-1A22-DD50647A7B92}"/>
              </a:ext>
            </a:extLst>
          </p:cNvPr>
          <p:cNvSpPr txBox="1"/>
          <p:nvPr/>
        </p:nvSpPr>
        <p:spPr>
          <a:xfrm rot="20659776">
            <a:off x="5089316" y="3504686"/>
            <a:ext cx="494046" cy="995209"/>
          </a:xfrm>
          <a:prstGeom prst="rect">
            <a:avLst/>
          </a:prstGeom>
          <a:noFill/>
        </p:spPr>
        <p:txBody>
          <a:bodyPr wrap="none" rtlCol="0">
            <a:spAutoFit/>
          </a:bodyPr>
          <a:lstStyle/>
          <a:p>
            <a:pPr defTabSz="1219170">
              <a:buClr>
                <a:srgbClr val="000000"/>
              </a:buClr>
            </a:pPr>
            <a:r>
              <a:rPr lang="en-US" sz="5867" kern="0" dirty="0">
                <a:solidFill>
                  <a:srgbClr val="C00000"/>
                </a:solidFill>
                <a:latin typeface="#9Slide07 SVNZiclets" panose="02000603000000000000" pitchFamily="2" charset="0"/>
                <a:cs typeface="Arial"/>
                <a:sym typeface="Arial"/>
              </a:rPr>
              <a:t>/</a:t>
            </a:r>
          </a:p>
        </p:txBody>
      </p:sp>
      <p:sp>
        <p:nvSpPr>
          <p:cNvPr id="59" name="TextBox 58">
            <a:extLst>
              <a:ext uri="{FF2B5EF4-FFF2-40B4-BE49-F238E27FC236}">
                <a16:creationId xmlns:a16="http://schemas.microsoft.com/office/drawing/2014/main" id="{29BE18F2-1994-5E3F-C71D-9CC13BB7FE07}"/>
              </a:ext>
            </a:extLst>
          </p:cNvPr>
          <p:cNvSpPr txBox="1"/>
          <p:nvPr/>
        </p:nvSpPr>
        <p:spPr>
          <a:xfrm rot="18791649">
            <a:off x="3739062" y="3628086"/>
            <a:ext cx="494046" cy="995209"/>
          </a:xfrm>
          <a:prstGeom prst="rect">
            <a:avLst/>
          </a:prstGeom>
          <a:noFill/>
        </p:spPr>
        <p:txBody>
          <a:bodyPr wrap="none" rtlCol="0">
            <a:spAutoFit/>
          </a:bodyPr>
          <a:lstStyle/>
          <a:p>
            <a:pPr defTabSz="1219170">
              <a:buClr>
                <a:srgbClr val="000000"/>
              </a:buClr>
            </a:pPr>
            <a:r>
              <a:rPr lang="en-US" sz="5867" kern="0" dirty="0">
                <a:solidFill>
                  <a:srgbClr val="C00000"/>
                </a:solidFill>
                <a:latin typeface="#9Slide07 SVNZiclets" panose="02000603000000000000" pitchFamily="2" charset="0"/>
                <a:cs typeface="Arial"/>
                <a:sym typeface="Arial"/>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left)">
                                      <p:cBhvr>
                                        <p:cTn id="7" dur="500"/>
                                        <p:tgtEl>
                                          <p:spTgt spid="35"/>
                                        </p:tgtEl>
                                      </p:cBhvr>
                                    </p:animEffect>
                                  </p:childTnLst>
                                </p:cTn>
                              </p:par>
                              <p:par>
                                <p:cTn id="8" presetID="26" presetClass="emph" presetSubtype="0" repeatCount="indefinite" fill="hold" grpId="0" nodeType="withEffect">
                                  <p:stCondLst>
                                    <p:cond delay="0"/>
                                  </p:stCondLst>
                                  <p:childTnLst>
                                    <p:animEffect transition="out" filter="fade">
                                      <p:cBhvr>
                                        <p:cTn id="9" dur="1000" tmFilter="0, 0; .2, .5; .8, .5; 1, 0"/>
                                        <p:tgtEl>
                                          <p:spTgt spid="59"/>
                                        </p:tgtEl>
                                      </p:cBhvr>
                                    </p:animEffect>
                                    <p:animScale>
                                      <p:cBhvr>
                                        <p:cTn id="10" dur="500" autoRev="1" fill="hold"/>
                                        <p:tgtEl>
                                          <p:spTgt spid="59"/>
                                        </p:tgtEl>
                                      </p:cBhvr>
                                      <p:by x="105000" y="105000"/>
                                    </p:animScale>
                                  </p:childTnLst>
                                </p:cTn>
                              </p:par>
                              <p:par>
                                <p:cTn id="11" presetID="26" presetClass="emph" presetSubtype="0" repeatCount="indefinite" fill="hold" grpId="0" nodeType="withEffect">
                                  <p:stCondLst>
                                    <p:cond delay="0"/>
                                  </p:stCondLst>
                                  <p:childTnLst>
                                    <p:animEffect transition="out" filter="fade">
                                      <p:cBhvr>
                                        <p:cTn id="12" dur="1000" tmFilter="0, 0; .2, .5; .8, .5; 1, 0"/>
                                        <p:tgtEl>
                                          <p:spTgt spid="58"/>
                                        </p:tgtEl>
                                      </p:cBhvr>
                                    </p:animEffect>
                                    <p:animScale>
                                      <p:cBhvr>
                                        <p:cTn id="13" dur="500" autoRev="1" fill="hold"/>
                                        <p:tgtEl>
                                          <p:spTgt spid="58"/>
                                        </p:tgtEl>
                                      </p:cBhvr>
                                      <p:by x="105000" y="105000"/>
                                    </p:animScale>
                                  </p:childTnLst>
                                </p:cTn>
                              </p:par>
                              <p:par>
                                <p:cTn id="14" presetID="26" presetClass="emph" presetSubtype="0" repeatCount="indefinite" fill="hold" grpId="0" nodeType="withEffect">
                                  <p:stCondLst>
                                    <p:cond delay="0"/>
                                  </p:stCondLst>
                                  <p:childTnLst>
                                    <p:animEffect transition="out" filter="fade">
                                      <p:cBhvr>
                                        <p:cTn id="15" dur="1000" tmFilter="0, 0; .2, .5; .8, .5; 1, 0"/>
                                        <p:tgtEl>
                                          <p:spTgt spid="40"/>
                                        </p:tgtEl>
                                      </p:cBhvr>
                                    </p:animEffect>
                                    <p:animScale>
                                      <p:cBhvr>
                                        <p:cTn id="16" dur="500" autoRev="1" fill="hold"/>
                                        <p:tgtEl>
                                          <p:spTgt spid="4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40" grpId="0"/>
      <p:bldP spid="58" grpId="0"/>
      <p:bldP spid="5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pic>
        <p:nvPicPr>
          <p:cNvPr id="4" name="Picture 3">
            <a:extLst>
              <a:ext uri="{FF2B5EF4-FFF2-40B4-BE49-F238E27FC236}">
                <a16:creationId xmlns:a16="http://schemas.microsoft.com/office/drawing/2014/main" id="{5ACA1730-9516-AC65-1A48-4DC78D800F4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163" b="98605" l="3500" r="95250">
                        <a14:foregroundMark x1="1750" y1="34419" x2="9500" y2="23256"/>
                        <a14:foregroundMark x1="9500" y1="23256" x2="12750" y2="21628"/>
                        <a14:foregroundMark x1="3500" y1="33721" x2="5750" y2="27674"/>
                        <a14:foregroundMark x1="22000" y1="23488" x2="21750" y2="19767"/>
                        <a14:foregroundMark x1="7000" y1="23488" x2="7500" y2="18837"/>
                        <a14:foregroundMark x1="13750" y1="10233" x2="7000" y2="4419"/>
                        <a14:foregroundMark x1="5500" y1="2558" x2="6250" y2="1163"/>
                        <a14:foregroundMark x1="35500" y1="98605" x2="37750" y2="92326"/>
                        <a14:foregroundMark x1="92000" y1="64419" x2="95250" y2="57674"/>
                      </a14:backgroundRemoval>
                    </a14:imgEffect>
                    <a14:imgEffect>
                      <a14:saturation sat="200000"/>
                    </a14:imgEffect>
                  </a14:imgLayer>
                </a14:imgProps>
              </a:ext>
            </a:extLst>
          </a:blip>
          <a:stretch>
            <a:fillRect/>
          </a:stretch>
        </p:blipFill>
        <p:spPr>
          <a:xfrm flipH="1">
            <a:off x="-255182" y="2609228"/>
            <a:ext cx="4413913" cy="4744957"/>
          </a:xfrm>
          <a:prstGeom prst="rect">
            <a:avLst/>
          </a:prstGeom>
        </p:spPr>
      </p:pic>
      <p:sp>
        <p:nvSpPr>
          <p:cNvPr id="2" name="Speech Bubble: Rectangle with Corners Rounded 1">
            <a:extLst>
              <a:ext uri="{FF2B5EF4-FFF2-40B4-BE49-F238E27FC236}">
                <a16:creationId xmlns:a16="http://schemas.microsoft.com/office/drawing/2014/main" id="{6CBC1E6B-3296-23F2-E077-0CDD5FF1C9CE}"/>
              </a:ext>
            </a:extLst>
          </p:cNvPr>
          <p:cNvSpPr/>
          <p:nvPr/>
        </p:nvSpPr>
        <p:spPr>
          <a:xfrm>
            <a:off x="4607443" y="368596"/>
            <a:ext cx="7102549" cy="2098157"/>
          </a:xfrm>
          <a:prstGeom prst="wedgeRoundRectCallout">
            <a:avLst>
              <a:gd name="adj1" fmla="val -55564"/>
              <a:gd name="adj2" fmla="val 54392"/>
              <a:gd name="adj3" fmla="val 16667"/>
            </a:avLst>
          </a:prstGeom>
          <a:solidFill>
            <a:schemeClr val="tx2">
              <a:lumMod val="20000"/>
              <a:lumOff val="80000"/>
            </a:schemeClr>
          </a:solidFill>
          <a:ln w="762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8800" kern="0" dirty="0">
                <a:solidFill>
                  <a:srgbClr val="554D6B">
                    <a:lumMod val="50000"/>
                  </a:srgbClr>
                </a:solidFill>
                <a:latin typeface="Calibri" panose="020F0502020204030204" pitchFamily="34" charset="0"/>
                <a:cs typeface="Calibri" panose="020F0502020204030204" pitchFamily="34" charset="0"/>
                <a:sym typeface="Arial"/>
              </a:rPr>
              <a:t>560 : 40 = ?</a:t>
            </a:r>
          </a:p>
        </p:txBody>
      </p:sp>
      <p:grpSp>
        <p:nvGrpSpPr>
          <p:cNvPr id="16" name="Group 15">
            <a:extLst>
              <a:ext uri="{FF2B5EF4-FFF2-40B4-BE49-F238E27FC236}">
                <a16:creationId xmlns:a16="http://schemas.microsoft.com/office/drawing/2014/main" id="{4134FD58-92FF-0394-21D4-371BBA5417F2}"/>
              </a:ext>
            </a:extLst>
          </p:cNvPr>
          <p:cNvGrpSpPr/>
          <p:nvPr/>
        </p:nvGrpSpPr>
        <p:grpSpPr>
          <a:xfrm>
            <a:off x="5606900" y="2605681"/>
            <a:ext cx="5103629" cy="1446550"/>
            <a:chOff x="4205175" y="1954261"/>
            <a:chExt cx="3827722" cy="1084913"/>
          </a:xfrm>
        </p:grpSpPr>
        <p:sp>
          <p:nvSpPr>
            <p:cNvPr id="5" name="Rectangle 4">
              <a:extLst>
                <a:ext uri="{FF2B5EF4-FFF2-40B4-BE49-F238E27FC236}">
                  <a16:creationId xmlns:a16="http://schemas.microsoft.com/office/drawing/2014/main" id="{B78C4070-8E57-FF56-D95B-3A7ECE55F115}"/>
                </a:ext>
              </a:extLst>
            </p:cNvPr>
            <p:cNvSpPr/>
            <p:nvPr/>
          </p:nvSpPr>
          <p:spPr>
            <a:xfrm>
              <a:off x="4205176" y="2153757"/>
              <a:ext cx="3827721" cy="759786"/>
            </a:xfrm>
            <a:prstGeom prst="rect">
              <a:avLst/>
            </a:prstGeom>
            <a:solidFill>
              <a:schemeClr val="accent2"/>
            </a:solidFill>
            <a:ln w="38100">
              <a:solidFill>
                <a:schemeClr val="accent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panose="020F0502020204030204" pitchFamily="34" charset="0"/>
                <a:cs typeface="Calibri" panose="020F0502020204030204" pitchFamily="34" charset="0"/>
                <a:sym typeface="Arial"/>
              </a:endParaRPr>
            </a:p>
          </p:txBody>
        </p:sp>
        <p:pic>
          <p:nvPicPr>
            <p:cNvPr id="9" name="Picture 8">
              <a:extLst>
                <a:ext uri="{FF2B5EF4-FFF2-40B4-BE49-F238E27FC236}">
                  <a16:creationId xmlns:a16="http://schemas.microsoft.com/office/drawing/2014/main" id="{CA12A0DE-3D48-4538-3F04-14E373768B2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109" b="18977" l="8495" r="21821"/>
                      </a14:imgEffect>
                    </a14:imgLayer>
                  </a14:imgProps>
                </a:ext>
              </a:extLst>
            </a:blip>
            <a:srcRect l="6829" r="76513" b="78915"/>
            <a:stretch/>
          </p:blipFill>
          <p:spPr>
            <a:xfrm>
              <a:off x="4205175" y="2098959"/>
              <a:ext cx="983198" cy="835716"/>
            </a:xfrm>
            <a:prstGeom prst="rect">
              <a:avLst/>
            </a:prstGeom>
          </p:spPr>
        </p:pic>
        <p:sp>
          <p:nvSpPr>
            <p:cNvPr id="13" name="TextBox 12">
              <a:extLst>
                <a:ext uri="{FF2B5EF4-FFF2-40B4-BE49-F238E27FC236}">
                  <a16:creationId xmlns:a16="http://schemas.microsoft.com/office/drawing/2014/main" id="{CBE078F0-D583-85F7-1410-0F98FBB2233C}"/>
                </a:ext>
              </a:extLst>
            </p:cNvPr>
            <p:cNvSpPr txBox="1"/>
            <p:nvPr/>
          </p:nvSpPr>
          <p:spPr>
            <a:xfrm>
              <a:off x="5528615" y="1954261"/>
              <a:ext cx="1871646" cy="1084913"/>
            </a:xfrm>
            <a:prstGeom prst="rect">
              <a:avLst/>
            </a:prstGeom>
            <a:noFill/>
          </p:spPr>
          <p:txBody>
            <a:bodyPr wrap="square">
              <a:spAutoFit/>
            </a:bodyPr>
            <a:lstStyle/>
            <a:p>
              <a:pPr defTabSz="1219170">
                <a:buClr>
                  <a:srgbClr val="000000"/>
                </a:buClr>
              </a:pPr>
              <a:r>
                <a:rPr lang="en-US" sz="8800" kern="0" dirty="0">
                  <a:solidFill>
                    <a:srgbClr val="554D6B">
                      <a:lumMod val="50000"/>
                    </a:srgbClr>
                  </a:solidFill>
                  <a:latin typeface="Calibri" panose="020F0502020204030204" pitchFamily="34" charset="0"/>
                  <a:cs typeface="Calibri" panose="020F0502020204030204" pitchFamily="34" charset="0"/>
                  <a:sym typeface="Arial"/>
                </a:rPr>
                <a:t>14</a:t>
              </a:r>
              <a:endParaRPr lang="en-US" sz="8800" kern="0" dirty="0">
                <a:solidFill>
                  <a:srgbClr val="000000"/>
                </a:solidFill>
                <a:latin typeface="Calibri" panose="020F0502020204030204" pitchFamily="34" charset="0"/>
                <a:cs typeface="Calibri" panose="020F0502020204030204" pitchFamily="34" charset="0"/>
                <a:sym typeface="Arial"/>
              </a:endParaRPr>
            </a:p>
          </p:txBody>
        </p:sp>
      </p:grpSp>
      <p:grpSp>
        <p:nvGrpSpPr>
          <p:cNvPr id="17" name="Group 16">
            <a:extLst>
              <a:ext uri="{FF2B5EF4-FFF2-40B4-BE49-F238E27FC236}">
                <a16:creationId xmlns:a16="http://schemas.microsoft.com/office/drawing/2014/main" id="{DA41BDDE-9393-9E48-4577-C2CAD5D4F760}"/>
              </a:ext>
            </a:extLst>
          </p:cNvPr>
          <p:cNvGrpSpPr/>
          <p:nvPr/>
        </p:nvGrpSpPr>
        <p:grpSpPr>
          <a:xfrm>
            <a:off x="5606901" y="3814545"/>
            <a:ext cx="5103628" cy="1446550"/>
            <a:chOff x="4205175" y="2860909"/>
            <a:chExt cx="3827721" cy="1084913"/>
          </a:xfrm>
        </p:grpSpPr>
        <p:sp>
          <p:nvSpPr>
            <p:cNvPr id="6" name="Rectangle 5">
              <a:extLst>
                <a:ext uri="{FF2B5EF4-FFF2-40B4-BE49-F238E27FC236}">
                  <a16:creationId xmlns:a16="http://schemas.microsoft.com/office/drawing/2014/main" id="{63E992A5-BE4E-E275-0A83-F36F9AC540D7}"/>
                </a:ext>
              </a:extLst>
            </p:cNvPr>
            <p:cNvSpPr/>
            <p:nvPr/>
          </p:nvSpPr>
          <p:spPr>
            <a:xfrm>
              <a:off x="4205175" y="3044541"/>
              <a:ext cx="3827721" cy="759786"/>
            </a:xfrm>
            <a:prstGeom prst="rect">
              <a:avLst/>
            </a:prstGeom>
            <a:solidFill>
              <a:schemeClr val="tx1">
                <a:lumMod val="20000"/>
                <a:lumOff val="80000"/>
              </a:schemeClr>
            </a:solidFill>
            <a:ln w="38100">
              <a:solidFill>
                <a:schemeClr val="accent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panose="020F0502020204030204" pitchFamily="34" charset="0"/>
                <a:cs typeface="Calibri" panose="020F0502020204030204" pitchFamily="34" charset="0"/>
                <a:sym typeface="Arial"/>
              </a:endParaRPr>
            </a:p>
          </p:txBody>
        </p:sp>
        <p:pic>
          <p:nvPicPr>
            <p:cNvPr id="10" name="Picture 9">
              <a:extLst>
                <a:ext uri="{FF2B5EF4-FFF2-40B4-BE49-F238E27FC236}">
                  <a16:creationId xmlns:a16="http://schemas.microsoft.com/office/drawing/2014/main" id="{E2A44BEF-4081-E750-A5ED-E50BD723B53F}"/>
                </a:ext>
              </a:extLst>
            </p:cNvPr>
            <p:cNvPicPr>
              <a:picLocks noChangeAspect="1"/>
            </p:cNvPicPr>
            <p:nvPr/>
          </p:nvPicPr>
          <p:blipFill rotWithShape="1">
            <a:blip r:embed="rId7">
              <a:extLst>
                <a:ext uri="{BEBA8EAE-BF5A-486C-A8C5-ECC9F3942E4B}">
                  <a14:imgProps xmlns:a14="http://schemas.microsoft.com/office/drawing/2010/main">
                    <a14:imgLayer r:embed="rId6">
                      <a14:imgEffect>
                        <a14:backgroundRemoval t="1984" b="18885" l="8449" r="34064">
                          <a14:foregroundMark x1="27757" y1="17077" x2="27589" y2="7710"/>
                          <a14:foregroundMark x1="28128" y1="11728" x2="32091" y2="11728"/>
                          <a14:foregroundMark x1="32091" y1="16826" x2="32260" y2="5826"/>
                          <a14:foregroundMark x1="33170" y1="16549" x2="33339" y2="14139"/>
                          <a14:foregroundMark x1="24874" y1="8764" x2="24874" y2="8764"/>
                          <a14:foregroundMark x1="34064" y1="15218" x2="34064" y2="15218"/>
                        </a14:backgroundRemoval>
                      </a14:imgEffect>
                    </a14:imgLayer>
                  </a14:imgProps>
                </a:ext>
              </a:extLst>
            </a:blip>
            <a:srcRect l="23709" t="661" r="59633" b="78254"/>
            <a:stretch/>
          </p:blipFill>
          <p:spPr>
            <a:xfrm>
              <a:off x="4375296" y="3006576"/>
              <a:ext cx="983198" cy="835716"/>
            </a:xfrm>
            <a:prstGeom prst="rect">
              <a:avLst/>
            </a:prstGeom>
          </p:spPr>
        </p:pic>
        <p:sp>
          <p:nvSpPr>
            <p:cNvPr id="14" name="TextBox 13">
              <a:extLst>
                <a:ext uri="{FF2B5EF4-FFF2-40B4-BE49-F238E27FC236}">
                  <a16:creationId xmlns:a16="http://schemas.microsoft.com/office/drawing/2014/main" id="{112F0722-EFB4-3127-EE31-DD62BF0231D9}"/>
                </a:ext>
              </a:extLst>
            </p:cNvPr>
            <p:cNvSpPr txBox="1"/>
            <p:nvPr/>
          </p:nvSpPr>
          <p:spPr>
            <a:xfrm>
              <a:off x="5541745" y="2860909"/>
              <a:ext cx="1871646" cy="1084913"/>
            </a:xfrm>
            <a:prstGeom prst="rect">
              <a:avLst/>
            </a:prstGeom>
            <a:noFill/>
          </p:spPr>
          <p:txBody>
            <a:bodyPr wrap="square">
              <a:spAutoFit/>
            </a:bodyPr>
            <a:lstStyle/>
            <a:p>
              <a:pPr defTabSz="1219170">
                <a:buClr>
                  <a:srgbClr val="000000"/>
                </a:buClr>
              </a:pPr>
              <a:r>
                <a:rPr lang="en-US" sz="8800" kern="0" dirty="0">
                  <a:solidFill>
                    <a:srgbClr val="554D6B">
                      <a:lumMod val="50000"/>
                    </a:srgbClr>
                  </a:solidFill>
                  <a:latin typeface="Calibri" panose="020F0502020204030204" pitchFamily="34" charset="0"/>
                  <a:cs typeface="Calibri" panose="020F0502020204030204" pitchFamily="34" charset="0"/>
                  <a:sym typeface="Arial"/>
                </a:rPr>
                <a:t>13</a:t>
              </a:r>
              <a:endParaRPr lang="en-US" sz="8800" kern="0" dirty="0">
                <a:solidFill>
                  <a:srgbClr val="000000"/>
                </a:solidFill>
                <a:latin typeface="Calibri" panose="020F0502020204030204" pitchFamily="34" charset="0"/>
                <a:cs typeface="Calibri" panose="020F0502020204030204" pitchFamily="34" charset="0"/>
                <a:sym typeface="Arial"/>
              </a:endParaRPr>
            </a:p>
          </p:txBody>
        </p:sp>
      </p:grpSp>
      <p:grpSp>
        <p:nvGrpSpPr>
          <p:cNvPr id="18" name="Group 17">
            <a:extLst>
              <a:ext uri="{FF2B5EF4-FFF2-40B4-BE49-F238E27FC236}">
                <a16:creationId xmlns:a16="http://schemas.microsoft.com/office/drawing/2014/main" id="{BFE16402-E26D-5243-7E48-BDFD023F13F9}"/>
              </a:ext>
            </a:extLst>
          </p:cNvPr>
          <p:cNvGrpSpPr/>
          <p:nvPr/>
        </p:nvGrpSpPr>
        <p:grpSpPr>
          <a:xfrm>
            <a:off x="5606901" y="5012075"/>
            <a:ext cx="5103628" cy="1446550"/>
            <a:chOff x="4205175" y="3759057"/>
            <a:chExt cx="3827721" cy="1084913"/>
          </a:xfrm>
        </p:grpSpPr>
        <p:sp>
          <p:nvSpPr>
            <p:cNvPr id="7" name="Rectangle 6">
              <a:extLst>
                <a:ext uri="{FF2B5EF4-FFF2-40B4-BE49-F238E27FC236}">
                  <a16:creationId xmlns:a16="http://schemas.microsoft.com/office/drawing/2014/main" id="{73BE0056-1444-110F-2E15-DFAF100CF562}"/>
                </a:ext>
              </a:extLst>
            </p:cNvPr>
            <p:cNvSpPr/>
            <p:nvPr/>
          </p:nvSpPr>
          <p:spPr>
            <a:xfrm>
              <a:off x="4205175" y="3935325"/>
              <a:ext cx="3827721" cy="759786"/>
            </a:xfrm>
            <a:prstGeom prst="rect">
              <a:avLst/>
            </a:prstGeom>
            <a:solidFill>
              <a:schemeClr val="tx2">
                <a:lumMod val="40000"/>
                <a:lumOff val="60000"/>
              </a:schemeClr>
            </a:solidFill>
            <a:ln w="38100">
              <a:solidFill>
                <a:schemeClr val="accent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panose="020F0502020204030204" pitchFamily="34" charset="0"/>
                <a:cs typeface="Calibri" panose="020F0502020204030204" pitchFamily="34" charset="0"/>
                <a:sym typeface="Arial"/>
              </a:endParaRPr>
            </a:p>
          </p:txBody>
        </p:sp>
        <p:pic>
          <p:nvPicPr>
            <p:cNvPr id="11" name="Picture 10">
              <a:extLst>
                <a:ext uri="{FF2B5EF4-FFF2-40B4-BE49-F238E27FC236}">
                  <a16:creationId xmlns:a16="http://schemas.microsoft.com/office/drawing/2014/main" id="{F7E1FA9C-5C78-016A-C88C-6D5178431657}"/>
                </a:ext>
              </a:extLst>
            </p:cNvPr>
            <p:cNvPicPr>
              <a:picLocks noChangeAspect="1"/>
            </p:cNvPicPr>
            <p:nvPr/>
          </p:nvPicPr>
          <p:blipFill rotWithShape="1">
            <a:blip r:embed="rId8">
              <a:extLst>
                <a:ext uri="{BEBA8EAE-BF5A-486C-A8C5-ECC9F3942E4B}">
                  <a14:imgProps xmlns:a14="http://schemas.microsoft.com/office/drawing/2010/main">
                    <a14:imgLayer r:embed="rId6">
                      <a14:imgEffect>
                        <a14:backgroundRemoval t="1984" b="18885" l="8449" r="47133">
                          <a14:foregroundMark x1="27757" y1="17077" x2="27589" y2="7710"/>
                          <a14:foregroundMark x1="28128" y1="11728" x2="32091" y2="11728"/>
                          <a14:foregroundMark x1="32091" y1="16826" x2="32260" y2="5826"/>
                          <a14:foregroundMark x1="33170" y1="16549" x2="33339" y2="14139"/>
                          <a14:foregroundMark x1="24874" y1="8764" x2="24874" y2="8764"/>
                          <a14:foregroundMark x1="34064" y1="15218" x2="34064" y2="15218"/>
                          <a14:foregroundMark x1="46054" y1="16374" x2="46054" y2="5374"/>
                          <a14:foregroundMark x1="46223" y1="15570" x2="46223" y2="15570"/>
                          <a14:foregroundMark x1="46054" y1="17730" x2="46054" y2="17730"/>
                          <a14:foregroundMark x1="47133" y1="17454" x2="45514" y2="17177"/>
                          <a14:foregroundMark x1="41720" y1="5927" x2="41366" y2="4319"/>
                          <a14:foregroundMark x1="44064" y1="4847" x2="43879" y2="3240"/>
                          <a14:foregroundMark x1="45514" y1="4319" x2="46054" y2="3516"/>
                          <a14:foregroundMark x1="45143" y1="2687" x2="45143" y2="2687"/>
                        </a14:backgroundRemoval>
                      </a14:imgEffect>
                    </a14:imgLayer>
                  </a14:imgProps>
                </a:ext>
              </a:extLst>
            </a:blip>
            <a:srcRect l="38031" t="432" r="45311" b="78483"/>
            <a:stretch/>
          </p:blipFill>
          <p:spPr>
            <a:xfrm>
              <a:off x="4375296" y="3897360"/>
              <a:ext cx="983198" cy="835716"/>
            </a:xfrm>
            <a:prstGeom prst="rect">
              <a:avLst/>
            </a:prstGeom>
          </p:spPr>
        </p:pic>
        <p:sp>
          <p:nvSpPr>
            <p:cNvPr id="15" name="TextBox 14">
              <a:extLst>
                <a:ext uri="{FF2B5EF4-FFF2-40B4-BE49-F238E27FC236}">
                  <a16:creationId xmlns:a16="http://schemas.microsoft.com/office/drawing/2014/main" id="{561D614D-BB08-5D8A-B43D-7DA8016A36DC}"/>
                </a:ext>
              </a:extLst>
            </p:cNvPr>
            <p:cNvSpPr txBox="1"/>
            <p:nvPr/>
          </p:nvSpPr>
          <p:spPr>
            <a:xfrm>
              <a:off x="5541745" y="3759057"/>
              <a:ext cx="1871646" cy="1084913"/>
            </a:xfrm>
            <a:prstGeom prst="rect">
              <a:avLst/>
            </a:prstGeom>
            <a:noFill/>
          </p:spPr>
          <p:txBody>
            <a:bodyPr wrap="square">
              <a:spAutoFit/>
            </a:bodyPr>
            <a:lstStyle/>
            <a:p>
              <a:pPr defTabSz="1219170">
                <a:buClr>
                  <a:srgbClr val="000000"/>
                </a:buClr>
              </a:pPr>
              <a:r>
                <a:rPr lang="en-US" sz="8800" kern="0" dirty="0">
                  <a:solidFill>
                    <a:srgbClr val="554D6B">
                      <a:lumMod val="50000"/>
                    </a:srgbClr>
                  </a:solidFill>
                  <a:latin typeface="Calibri" panose="020F0502020204030204" pitchFamily="34" charset="0"/>
                  <a:cs typeface="Calibri" panose="020F0502020204030204" pitchFamily="34" charset="0"/>
                  <a:sym typeface="Arial"/>
                </a:rPr>
                <a:t>15</a:t>
              </a:r>
              <a:endParaRPr lang="en-US" sz="8800" kern="0" dirty="0">
                <a:solidFill>
                  <a:srgbClr val="000000"/>
                </a:solidFill>
                <a:latin typeface="Calibri" panose="020F0502020204030204" pitchFamily="34" charset="0"/>
                <a:cs typeface="Calibri" panose="020F0502020204030204" pitchFamily="34" charset="0"/>
                <a:sym typeface="Arial"/>
              </a:endParaRPr>
            </a:p>
          </p:txBody>
        </p:sp>
      </p:grpSp>
      <p:pic>
        <p:nvPicPr>
          <p:cNvPr id="20" name="Picture 19">
            <a:extLst>
              <a:ext uri="{FF2B5EF4-FFF2-40B4-BE49-F238E27FC236}">
                <a16:creationId xmlns:a16="http://schemas.microsoft.com/office/drawing/2014/main" id="{007C4E9D-AB26-E318-BA29-D4E51E7A0C20}"/>
              </a:ext>
            </a:extLst>
          </p:cNvPr>
          <p:cNvPicPr>
            <a:picLocks noChangeAspect="1"/>
          </p:cNvPicPr>
          <p:nvPr/>
        </p:nvPicPr>
        <p:blipFill>
          <a:blip r:embed="rId9"/>
          <a:srcRect l="403" r="403"/>
          <a:stretch/>
        </p:blipFill>
        <p:spPr>
          <a:xfrm>
            <a:off x="6948438" y="3288328"/>
            <a:ext cx="2608787" cy="2630004"/>
          </a:xfrm>
          <a:prstGeom prst="rect">
            <a:avLst/>
          </a:prstGeom>
        </p:spPr>
      </p:pic>
    </p:spTree>
    <p:extLst>
      <p:ext uri="{BB962C8B-B14F-4D97-AF65-F5344CB8AC3E}">
        <p14:creationId xmlns:p14="http://schemas.microsoft.com/office/powerpoint/2010/main" val="288676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ppt_x"/>
                                          </p:val>
                                        </p:tav>
                                        <p:tav tm="100000">
                                          <p:val>
                                            <p:strVal val="#ppt_x"/>
                                          </p:val>
                                        </p:tav>
                                      </p:tavLst>
                                    </p:anim>
                                    <p:anim calcmode="lin" valueType="num">
                                      <p:cBhvr additive="base">
                                        <p:cTn id="13" dur="500" fill="hold"/>
                                        <p:tgtEl>
                                          <p:spTgt spid="16"/>
                                        </p:tgtEl>
                                        <p:attrNameLst>
                                          <p:attrName>ppt_y</p:attrName>
                                        </p:attrNameLst>
                                      </p:cBhvr>
                                      <p:tavLst>
                                        <p:tav tm="0">
                                          <p:val>
                                            <p:strVal val="0-#ppt_h/2"/>
                                          </p:val>
                                        </p:tav>
                                        <p:tav tm="100000">
                                          <p:val>
                                            <p:strVal val="#ppt_y"/>
                                          </p:val>
                                        </p:tav>
                                      </p:tavLst>
                                    </p:anim>
                                  </p:childTnLst>
                                </p:cTn>
                              </p:par>
                              <p:par>
                                <p:cTn id="14" presetID="2" presetClass="entr" presetSubtype="1"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additive="base">
                                        <p:cTn id="16" dur="500" fill="hold"/>
                                        <p:tgtEl>
                                          <p:spTgt spid="17"/>
                                        </p:tgtEl>
                                        <p:attrNameLst>
                                          <p:attrName>ppt_x</p:attrName>
                                        </p:attrNameLst>
                                      </p:cBhvr>
                                      <p:tavLst>
                                        <p:tav tm="0">
                                          <p:val>
                                            <p:strVal val="#ppt_x"/>
                                          </p:val>
                                        </p:tav>
                                        <p:tav tm="100000">
                                          <p:val>
                                            <p:strVal val="#ppt_x"/>
                                          </p:val>
                                        </p:tav>
                                      </p:tavLst>
                                    </p:anim>
                                    <p:anim calcmode="lin" valueType="num">
                                      <p:cBhvr additive="base">
                                        <p:cTn id="17" dur="500" fill="hold"/>
                                        <p:tgtEl>
                                          <p:spTgt spid="17"/>
                                        </p:tgtEl>
                                        <p:attrNameLst>
                                          <p:attrName>ppt_y</p:attrName>
                                        </p:attrNameLst>
                                      </p:cBhvr>
                                      <p:tavLst>
                                        <p:tav tm="0">
                                          <p:val>
                                            <p:strVal val="0-#ppt_h/2"/>
                                          </p:val>
                                        </p:tav>
                                        <p:tav tm="100000">
                                          <p:val>
                                            <p:strVal val="#ppt_y"/>
                                          </p:val>
                                        </p:tav>
                                      </p:tavLst>
                                    </p:anim>
                                  </p:childTnLst>
                                </p:cTn>
                              </p:par>
                              <p:par>
                                <p:cTn id="18" presetID="2" presetClass="entr" presetSubtype="1"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500" fill="hold"/>
                                        <p:tgtEl>
                                          <p:spTgt spid="18"/>
                                        </p:tgtEl>
                                        <p:attrNameLst>
                                          <p:attrName>ppt_x</p:attrName>
                                        </p:attrNameLst>
                                      </p:cBhvr>
                                      <p:tavLst>
                                        <p:tav tm="0">
                                          <p:val>
                                            <p:strVal val="#ppt_x"/>
                                          </p:val>
                                        </p:tav>
                                        <p:tav tm="100000">
                                          <p:val>
                                            <p:strVal val="#ppt_x"/>
                                          </p:val>
                                        </p:tav>
                                      </p:tavLst>
                                    </p:anim>
                                    <p:anim calcmode="lin" valueType="num">
                                      <p:cBhvr additive="base">
                                        <p:cTn id="21" dur="500" fill="hold"/>
                                        <p:tgtEl>
                                          <p:spTgt spid="18"/>
                                        </p:tgtEl>
                                        <p:attrNameLst>
                                          <p:attrName>ppt_y</p:attrName>
                                        </p:attrNameLst>
                                      </p:cBhvr>
                                      <p:tavLst>
                                        <p:tav tm="0">
                                          <p:val>
                                            <p:strVal val="0-#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nodeType="clickEffect">
                                  <p:stCondLst>
                                    <p:cond delay="0"/>
                                  </p:stCondLst>
                                  <p:childTnLst>
                                    <p:animEffect transition="out" filter="fade">
                                      <p:cBhvr>
                                        <p:cTn id="25" dur="500"/>
                                        <p:tgtEl>
                                          <p:spTgt spid="17"/>
                                        </p:tgtEl>
                                      </p:cBhvr>
                                    </p:animEffect>
                                    <p:set>
                                      <p:cBhvr>
                                        <p:cTn id="26" dur="1" fill="hold">
                                          <p:stCondLst>
                                            <p:cond delay="499"/>
                                          </p:stCondLst>
                                        </p:cTn>
                                        <p:tgtEl>
                                          <p:spTgt spid="17"/>
                                        </p:tgtEl>
                                        <p:attrNameLst>
                                          <p:attrName>style.visibility</p:attrName>
                                        </p:attrNameLst>
                                      </p:cBhvr>
                                      <p:to>
                                        <p:strVal val="hidden"/>
                                      </p:to>
                                    </p:set>
                                  </p:childTnLst>
                                </p:cTn>
                              </p:par>
                              <p:par>
                                <p:cTn id="27" presetID="10" presetClass="exit" presetSubtype="0" fill="hold" nodeType="withEffect">
                                  <p:stCondLst>
                                    <p:cond delay="0"/>
                                  </p:stCondLst>
                                  <p:childTnLst>
                                    <p:animEffect transition="out" filter="fade">
                                      <p:cBhvr>
                                        <p:cTn id="28" dur="500"/>
                                        <p:tgtEl>
                                          <p:spTgt spid="18"/>
                                        </p:tgtEl>
                                      </p:cBhvr>
                                    </p:animEffect>
                                    <p:set>
                                      <p:cBhvr>
                                        <p:cTn id="29" dur="1" fill="hold">
                                          <p:stCondLst>
                                            <p:cond delay="499"/>
                                          </p:stCondLst>
                                        </p:cTn>
                                        <p:tgtEl>
                                          <p:spTgt spid="18"/>
                                        </p:tgtEl>
                                        <p:attrNameLst>
                                          <p:attrName>style.visibility</p:attrName>
                                        </p:attrNameLst>
                                      </p:cBhvr>
                                      <p:to>
                                        <p:strVal val="hidden"/>
                                      </p:to>
                                    </p:set>
                                  </p:childTnLst>
                                </p:cTn>
                              </p:par>
                            </p:childTnLst>
                          </p:cTn>
                        </p:par>
                        <p:par>
                          <p:cTn id="30" fill="hold">
                            <p:stCondLst>
                              <p:cond delay="500"/>
                            </p:stCondLst>
                            <p:childTnLst>
                              <p:par>
                                <p:cTn id="31" presetID="1" presetClass="entr" presetSubtype="0" fill="hold" nodeType="after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par>
                                <p:cTn id="33" presetID="37" presetClass="path" presetSubtype="0" accel="50000" decel="50000" fill="hold" nodeType="withEffect">
                                  <p:stCondLst>
                                    <p:cond delay="0"/>
                                  </p:stCondLst>
                                  <p:childTnLst>
                                    <p:animMotion origin="layout" path="M -2.91667E-6 -4.81481E-6 L -0.0858 -0.10949 C -0.10377 -0.13402 -0.13073 -0.14791 -0.15872 -0.14791 C -0.19062 -0.14791 -0.21614 -0.13402 -0.23424 -0.10949 L -0.31979 -4.81481E-6 " pathEditMode="relative" rAng="0" ptsTypes="AAAAA">
                                      <p:cBhvr>
                                        <p:cTn id="34" dur="2000" fill="hold"/>
                                        <p:tgtEl>
                                          <p:spTgt spid="20"/>
                                        </p:tgtEl>
                                        <p:attrNameLst>
                                          <p:attrName>ppt_x</p:attrName>
                                          <p:attrName>ppt_y</p:attrName>
                                        </p:attrNameLst>
                                      </p:cBhvr>
                                      <p:rCtr x="-15990" y="-7407"/>
                                    </p:animMotion>
                                  </p:childTnLst>
                                </p:cTn>
                              </p:par>
                            </p:childTnLst>
                          </p:cTn>
                        </p:par>
                        <p:par>
                          <p:cTn id="35" fill="hold">
                            <p:stCondLst>
                              <p:cond delay="2500"/>
                            </p:stCondLst>
                            <p:childTnLst>
                              <p:par>
                                <p:cTn id="36" presetID="10" presetClass="exit" presetSubtype="0" fill="hold" nodeType="afterEffect">
                                  <p:stCondLst>
                                    <p:cond delay="0"/>
                                  </p:stCondLst>
                                  <p:childTnLst>
                                    <p:animEffect transition="out" filter="fade">
                                      <p:cBhvr>
                                        <p:cTn id="37" dur="500"/>
                                        <p:tgtEl>
                                          <p:spTgt spid="20"/>
                                        </p:tgtEl>
                                      </p:cBhvr>
                                    </p:animEffect>
                                    <p:set>
                                      <p:cBhvr>
                                        <p:cTn id="38"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pic>
        <p:nvPicPr>
          <p:cNvPr id="4" name="Picture 3">
            <a:extLst>
              <a:ext uri="{FF2B5EF4-FFF2-40B4-BE49-F238E27FC236}">
                <a16:creationId xmlns:a16="http://schemas.microsoft.com/office/drawing/2014/main" id="{5ACA1730-9516-AC65-1A48-4DC78D800F4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163" b="98605" l="3500" r="95250">
                        <a14:foregroundMark x1="1750" y1="34419" x2="9500" y2="23256"/>
                        <a14:foregroundMark x1="9500" y1="23256" x2="12750" y2="21628"/>
                        <a14:foregroundMark x1="3500" y1="33721" x2="5750" y2="27674"/>
                        <a14:foregroundMark x1="22000" y1="23488" x2="21750" y2="19767"/>
                        <a14:foregroundMark x1="7000" y1="23488" x2="7500" y2="18837"/>
                        <a14:foregroundMark x1="13750" y1="10233" x2="7000" y2="4419"/>
                        <a14:foregroundMark x1="5500" y1="2558" x2="6250" y2="1163"/>
                        <a14:foregroundMark x1="35500" y1="98605" x2="37750" y2="92326"/>
                        <a14:foregroundMark x1="92000" y1="64419" x2="95250" y2="57674"/>
                      </a14:backgroundRemoval>
                    </a14:imgEffect>
                    <a14:imgEffect>
                      <a14:saturation sat="200000"/>
                    </a14:imgEffect>
                  </a14:imgLayer>
                </a14:imgProps>
              </a:ext>
            </a:extLst>
          </a:blip>
          <a:stretch>
            <a:fillRect/>
          </a:stretch>
        </p:blipFill>
        <p:spPr>
          <a:xfrm flipH="1">
            <a:off x="-255182" y="2609228"/>
            <a:ext cx="4413913" cy="4744957"/>
          </a:xfrm>
          <a:prstGeom prst="rect">
            <a:avLst/>
          </a:prstGeom>
        </p:spPr>
      </p:pic>
      <p:sp>
        <p:nvSpPr>
          <p:cNvPr id="2" name="Speech Bubble: Rectangle with Corners Rounded 1">
            <a:extLst>
              <a:ext uri="{FF2B5EF4-FFF2-40B4-BE49-F238E27FC236}">
                <a16:creationId xmlns:a16="http://schemas.microsoft.com/office/drawing/2014/main" id="{6CBC1E6B-3296-23F2-E077-0CDD5FF1C9CE}"/>
              </a:ext>
            </a:extLst>
          </p:cNvPr>
          <p:cNvSpPr/>
          <p:nvPr/>
        </p:nvSpPr>
        <p:spPr>
          <a:xfrm>
            <a:off x="4607443" y="368596"/>
            <a:ext cx="7102549" cy="2098157"/>
          </a:xfrm>
          <a:prstGeom prst="wedgeRoundRectCallout">
            <a:avLst>
              <a:gd name="adj1" fmla="val -55564"/>
              <a:gd name="adj2" fmla="val 54392"/>
              <a:gd name="adj3" fmla="val 16667"/>
            </a:avLst>
          </a:prstGeom>
          <a:solidFill>
            <a:schemeClr val="tx2">
              <a:lumMod val="20000"/>
              <a:lumOff val="80000"/>
            </a:schemeClr>
          </a:solidFill>
          <a:ln w="762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8800" kern="0" dirty="0">
                <a:solidFill>
                  <a:srgbClr val="554D6B">
                    <a:lumMod val="50000"/>
                  </a:srgbClr>
                </a:solidFill>
                <a:latin typeface="Calibri" panose="020F0502020204030204" pitchFamily="34" charset="0"/>
                <a:cs typeface="Calibri" panose="020F0502020204030204" pitchFamily="34" charset="0"/>
                <a:sym typeface="Arial"/>
              </a:rPr>
              <a:t>5 400 : 90 = ?</a:t>
            </a:r>
          </a:p>
        </p:txBody>
      </p:sp>
      <p:grpSp>
        <p:nvGrpSpPr>
          <p:cNvPr id="16" name="Group 15">
            <a:extLst>
              <a:ext uri="{FF2B5EF4-FFF2-40B4-BE49-F238E27FC236}">
                <a16:creationId xmlns:a16="http://schemas.microsoft.com/office/drawing/2014/main" id="{4134FD58-92FF-0394-21D4-371BBA5417F2}"/>
              </a:ext>
            </a:extLst>
          </p:cNvPr>
          <p:cNvGrpSpPr/>
          <p:nvPr/>
        </p:nvGrpSpPr>
        <p:grpSpPr>
          <a:xfrm>
            <a:off x="5606900" y="2605681"/>
            <a:ext cx="5103629" cy="1446550"/>
            <a:chOff x="4205175" y="1954261"/>
            <a:chExt cx="3827722" cy="1084913"/>
          </a:xfrm>
        </p:grpSpPr>
        <p:sp>
          <p:nvSpPr>
            <p:cNvPr id="5" name="Rectangle 4">
              <a:extLst>
                <a:ext uri="{FF2B5EF4-FFF2-40B4-BE49-F238E27FC236}">
                  <a16:creationId xmlns:a16="http://schemas.microsoft.com/office/drawing/2014/main" id="{B78C4070-8E57-FF56-D95B-3A7ECE55F115}"/>
                </a:ext>
              </a:extLst>
            </p:cNvPr>
            <p:cNvSpPr/>
            <p:nvPr/>
          </p:nvSpPr>
          <p:spPr>
            <a:xfrm>
              <a:off x="4205176" y="2153757"/>
              <a:ext cx="3827721" cy="759786"/>
            </a:xfrm>
            <a:prstGeom prst="rect">
              <a:avLst/>
            </a:prstGeom>
            <a:solidFill>
              <a:schemeClr val="accent2"/>
            </a:solidFill>
            <a:ln w="38100">
              <a:solidFill>
                <a:schemeClr val="accent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panose="020F0502020204030204" pitchFamily="34" charset="0"/>
                <a:cs typeface="Calibri" panose="020F0502020204030204" pitchFamily="34" charset="0"/>
                <a:sym typeface="Arial"/>
              </a:endParaRPr>
            </a:p>
          </p:txBody>
        </p:sp>
        <p:pic>
          <p:nvPicPr>
            <p:cNvPr id="9" name="Picture 8">
              <a:extLst>
                <a:ext uri="{FF2B5EF4-FFF2-40B4-BE49-F238E27FC236}">
                  <a16:creationId xmlns:a16="http://schemas.microsoft.com/office/drawing/2014/main" id="{CA12A0DE-3D48-4538-3F04-14E373768B2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109" b="18977" l="8495" r="21821"/>
                      </a14:imgEffect>
                    </a14:imgLayer>
                  </a14:imgProps>
                </a:ext>
              </a:extLst>
            </a:blip>
            <a:srcRect l="6829" r="76513" b="78915"/>
            <a:stretch/>
          </p:blipFill>
          <p:spPr>
            <a:xfrm>
              <a:off x="4205175" y="2098959"/>
              <a:ext cx="983198" cy="835716"/>
            </a:xfrm>
            <a:prstGeom prst="rect">
              <a:avLst/>
            </a:prstGeom>
          </p:spPr>
        </p:pic>
        <p:sp>
          <p:nvSpPr>
            <p:cNvPr id="13" name="TextBox 12">
              <a:extLst>
                <a:ext uri="{FF2B5EF4-FFF2-40B4-BE49-F238E27FC236}">
                  <a16:creationId xmlns:a16="http://schemas.microsoft.com/office/drawing/2014/main" id="{CBE078F0-D583-85F7-1410-0F98FBB2233C}"/>
                </a:ext>
              </a:extLst>
            </p:cNvPr>
            <p:cNvSpPr txBox="1"/>
            <p:nvPr/>
          </p:nvSpPr>
          <p:spPr>
            <a:xfrm>
              <a:off x="5528615" y="1954261"/>
              <a:ext cx="1871646" cy="1084913"/>
            </a:xfrm>
            <a:prstGeom prst="rect">
              <a:avLst/>
            </a:prstGeom>
            <a:noFill/>
          </p:spPr>
          <p:txBody>
            <a:bodyPr wrap="square">
              <a:spAutoFit/>
            </a:bodyPr>
            <a:lstStyle/>
            <a:p>
              <a:pPr defTabSz="1219170">
                <a:buClr>
                  <a:srgbClr val="000000"/>
                </a:buClr>
              </a:pPr>
              <a:r>
                <a:rPr lang="en-US" sz="8800" kern="0" dirty="0">
                  <a:solidFill>
                    <a:srgbClr val="554D6B">
                      <a:lumMod val="50000"/>
                    </a:srgbClr>
                  </a:solidFill>
                  <a:latin typeface="Calibri" panose="020F0502020204030204" pitchFamily="34" charset="0"/>
                  <a:cs typeface="Calibri" panose="020F0502020204030204" pitchFamily="34" charset="0"/>
                  <a:sym typeface="Arial"/>
                </a:rPr>
                <a:t>50</a:t>
              </a:r>
              <a:endParaRPr lang="en-US" sz="8800" kern="0" dirty="0">
                <a:solidFill>
                  <a:srgbClr val="000000"/>
                </a:solidFill>
                <a:latin typeface="Calibri" panose="020F0502020204030204" pitchFamily="34" charset="0"/>
                <a:cs typeface="Calibri" panose="020F0502020204030204" pitchFamily="34" charset="0"/>
                <a:sym typeface="Arial"/>
              </a:endParaRPr>
            </a:p>
          </p:txBody>
        </p:sp>
      </p:grpSp>
      <p:grpSp>
        <p:nvGrpSpPr>
          <p:cNvPr id="17" name="Group 16">
            <a:extLst>
              <a:ext uri="{FF2B5EF4-FFF2-40B4-BE49-F238E27FC236}">
                <a16:creationId xmlns:a16="http://schemas.microsoft.com/office/drawing/2014/main" id="{DA41BDDE-9393-9E48-4577-C2CAD5D4F760}"/>
              </a:ext>
            </a:extLst>
          </p:cNvPr>
          <p:cNvGrpSpPr/>
          <p:nvPr/>
        </p:nvGrpSpPr>
        <p:grpSpPr>
          <a:xfrm>
            <a:off x="5606901" y="3784833"/>
            <a:ext cx="5103628" cy="1446550"/>
            <a:chOff x="4205175" y="2838625"/>
            <a:chExt cx="3827721" cy="1084913"/>
          </a:xfrm>
        </p:grpSpPr>
        <p:sp>
          <p:nvSpPr>
            <p:cNvPr id="6" name="Rectangle 5">
              <a:extLst>
                <a:ext uri="{FF2B5EF4-FFF2-40B4-BE49-F238E27FC236}">
                  <a16:creationId xmlns:a16="http://schemas.microsoft.com/office/drawing/2014/main" id="{63E992A5-BE4E-E275-0A83-F36F9AC540D7}"/>
                </a:ext>
              </a:extLst>
            </p:cNvPr>
            <p:cNvSpPr/>
            <p:nvPr/>
          </p:nvSpPr>
          <p:spPr>
            <a:xfrm>
              <a:off x="4205175" y="3044541"/>
              <a:ext cx="3827721" cy="759786"/>
            </a:xfrm>
            <a:prstGeom prst="rect">
              <a:avLst/>
            </a:prstGeom>
            <a:solidFill>
              <a:schemeClr val="tx1">
                <a:lumMod val="20000"/>
                <a:lumOff val="80000"/>
              </a:schemeClr>
            </a:solidFill>
            <a:ln w="38100">
              <a:solidFill>
                <a:schemeClr val="accent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panose="020F0502020204030204" pitchFamily="34" charset="0"/>
                <a:cs typeface="Calibri" panose="020F0502020204030204" pitchFamily="34" charset="0"/>
                <a:sym typeface="Arial"/>
              </a:endParaRPr>
            </a:p>
          </p:txBody>
        </p:sp>
        <p:pic>
          <p:nvPicPr>
            <p:cNvPr id="10" name="Picture 9">
              <a:extLst>
                <a:ext uri="{FF2B5EF4-FFF2-40B4-BE49-F238E27FC236}">
                  <a16:creationId xmlns:a16="http://schemas.microsoft.com/office/drawing/2014/main" id="{E2A44BEF-4081-E750-A5ED-E50BD723B53F}"/>
                </a:ext>
              </a:extLst>
            </p:cNvPr>
            <p:cNvPicPr>
              <a:picLocks noChangeAspect="1"/>
            </p:cNvPicPr>
            <p:nvPr/>
          </p:nvPicPr>
          <p:blipFill rotWithShape="1">
            <a:blip r:embed="rId7">
              <a:extLst>
                <a:ext uri="{BEBA8EAE-BF5A-486C-A8C5-ECC9F3942E4B}">
                  <a14:imgProps xmlns:a14="http://schemas.microsoft.com/office/drawing/2010/main">
                    <a14:imgLayer r:embed="rId6">
                      <a14:imgEffect>
                        <a14:backgroundRemoval t="1984" b="18885" l="8449" r="34064">
                          <a14:foregroundMark x1="27757" y1="17077" x2="27589" y2="7710"/>
                          <a14:foregroundMark x1="28128" y1="11728" x2="32091" y2="11728"/>
                          <a14:foregroundMark x1="32091" y1="16826" x2="32260" y2="5826"/>
                          <a14:foregroundMark x1="33170" y1="16549" x2="33339" y2="14139"/>
                          <a14:foregroundMark x1="24874" y1="8764" x2="24874" y2="8764"/>
                          <a14:foregroundMark x1="34064" y1="15218" x2="34064" y2="15218"/>
                        </a14:backgroundRemoval>
                      </a14:imgEffect>
                    </a14:imgLayer>
                  </a14:imgProps>
                </a:ext>
              </a:extLst>
            </a:blip>
            <a:srcRect l="23709" t="661" r="59633" b="78254"/>
            <a:stretch/>
          </p:blipFill>
          <p:spPr>
            <a:xfrm>
              <a:off x="4375296" y="3006576"/>
              <a:ext cx="983198" cy="835716"/>
            </a:xfrm>
            <a:prstGeom prst="rect">
              <a:avLst/>
            </a:prstGeom>
          </p:spPr>
        </p:pic>
        <p:sp>
          <p:nvSpPr>
            <p:cNvPr id="14" name="TextBox 13">
              <a:extLst>
                <a:ext uri="{FF2B5EF4-FFF2-40B4-BE49-F238E27FC236}">
                  <a16:creationId xmlns:a16="http://schemas.microsoft.com/office/drawing/2014/main" id="{112F0722-EFB4-3127-EE31-DD62BF0231D9}"/>
                </a:ext>
              </a:extLst>
            </p:cNvPr>
            <p:cNvSpPr txBox="1"/>
            <p:nvPr/>
          </p:nvSpPr>
          <p:spPr>
            <a:xfrm>
              <a:off x="5726294" y="2838625"/>
              <a:ext cx="1871646" cy="1084913"/>
            </a:xfrm>
            <a:prstGeom prst="rect">
              <a:avLst/>
            </a:prstGeom>
            <a:noFill/>
          </p:spPr>
          <p:txBody>
            <a:bodyPr wrap="square">
              <a:spAutoFit/>
            </a:bodyPr>
            <a:lstStyle/>
            <a:p>
              <a:pPr defTabSz="1219170">
                <a:buClr>
                  <a:srgbClr val="000000"/>
                </a:buClr>
              </a:pPr>
              <a:r>
                <a:rPr lang="en-US" sz="8800" kern="0" dirty="0">
                  <a:solidFill>
                    <a:srgbClr val="554D6B">
                      <a:lumMod val="50000"/>
                    </a:srgbClr>
                  </a:solidFill>
                  <a:latin typeface="Calibri" panose="020F0502020204030204" pitchFamily="34" charset="0"/>
                  <a:cs typeface="Calibri" panose="020F0502020204030204" pitchFamily="34" charset="0"/>
                  <a:sym typeface="Arial"/>
                </a:rPr>
                <a:t>60</a:t>
              </a:r>
              <a:endParaRPr lang="en-US" sz="8800" kern="0" dirty="0">
                <a:solidFill>
                  <a:srgbClr val="000000"/>
                </a:solidFill>
                <a:latin typeface="Calibri" panose="020F0502020204030204" pitchFamily="34" charset="0"/>
                <a:cs typeface="Calibri" panose="020F0502020204030204" pitchFamily="34" charset="0"/>
                <a:sym typeface="Arial"/>
              </a:endParaRPr>
            </a:p>
          </p:txBody>
        </p:sp>
      </p:grpSp>
      <p:grpSp>
        <p:nvGrpSpPr>
          <p:cNvPr id="18" name="Group 17">
            <a:extLst>
              <a:ext uri="{FF2B5EF4-FFF2-40B4-BE49-F238E27FC236}">
                <a16:creationId xmlns:a16="http://schemas.microsoft.com/office/drawing/2014/main" id="{BFE16402-E26D-5243-7E48-BDFD023F13F9}"/>
              </a:ext>
            </a:extLst>
          </p:cNvPr>
          <p:cNvGrpSpPr/>
          <p:nvPr/>
        </p:nvGrpSpPr>
        <p:grpSpPr>
          <a:xfrm>
            <a:off x="5606901" y="4963985"/>
            <a:ext cx="5103628" cy="1446550"/>
            <a:chOff x="4205175" y="3722989"/>
            <a:chExt cx="3827721" cy="1084913"/>
          </a:xfrm>
        </p:grpSpPr>
        <p:sp>
          <p:nvSpPr>
            <p:cNvPr id="7" name="Rectangle 6">
              <a:extLst>
                <a:ext uri="{FF2B5EF4-FFF2-40B4-BE49-F238E27FC236}">
                  <a16:creationId xmlns:a16="http://schemas.microsoft.com/office/drawing/2014/main" id="{73BE0056-1444-110F-2E15-DFAF100CF562}"/>
                </a:ext>
              </a:extLst>
            </p:cNvPr>
            <p:cNvSpPr/>
            <p:nvPr/>
          </p:nvSpPr>
          <p:spPr>
            <a:xfrm>
              <a:off x="4205175" y="3935325"/>
              <a:ext cx="3827721" cy="759786"/>
            </a:xfrm>
            <a:prstGeom prst="rect">
              <a:avLst/>
            </a:prstGeom>
            <a:solidFill>
              <a:schemeClr val="tx2">
                <a:lumMod val="40000"/>
                <a:lumOff val="60000"/>
              </a:schemeClr>
            </a:solidFill>
            <a:ln w="38100">
              <a:solidFill>
                <a:schemeClr val="accent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panose="020F0502020204030204" pitchFamily="34" charset="0"/>
                <a:cs typeface="Calibri" panose="020F0502020204030204" pitchFamily="34" charset="0"/>
                <a:sym typeface="Arial"/>
              </a:endParaRPr>
            </a:p>
          </p:txBody>
        </p:sp>
        <p:pic>
          <p:nvPicPr>
            <p:cNvPr id="11" name="Picture 10">
              <a:extLst>
                <a:ext uri="{FF2B5EF4-FFF2-40B4-BE49-F238E27FC236}">
                  <a16:creationId xmlns:a16="http://schemas.microsoft.com/office/drawing/2014/main" id="{F7E1FA9C-5C78-016A-C88C-6D5178431657}"/>
                </a:ext>
              </a:extLst>
            </p:cNvPr>
            <p:cNvPicPr>
              <a:picLocks noChangeAspect="1"/>
            </p:cNvPicPr>
            <p:nvPr/>
          </p:nvPicPr>
          <p:blipFill rotWithShape="1">
            <a:blip r:embed="rId8">
              <a:extLst>
                <a:ext uri="{BEBA8EAE-BF5A-486C-A8C5-ECC9F3942E4B}">
                  <a14:imgProps xmlns:a14="http://schemas.microsoft.com/office/drawing/2010/main">
                    <a14:imgLayer r:embed="rId6">
                      <a14:imgEffect>
                        <a14:backgroundRemoval t="1984" b="18885" l="8449" r="47133">
                          <a14:foregroundMark x1="27757" y1="17077" x2="27589" y2="7710"/>
                          <a14:foregroundMark x1="28128" y1="11728" x2="32091" y2="11728"/>
                          <a14:foregroundMark x1="32091" y1="16826" x2="32260" y2="5826"/>
                          <a14:foregroundMark x1="33170" y1="16549" x2="33339" y2="14139"/>
                          <a14:foregroundMark x1="24874" y1="8764" x2="24874" y2="8764"/>
                          <a14:foregroundMark x1="34064" y1="15218" x2="34064" y2="15218"/>
                          <a14:foregroundMark x1="46054" y1="16374" x2="46054" y2="5374"/>
                          <a14:foregroundMark x1="46223" y1="15570" x2="46223" y2="15570"/>
                          <a14:foregroundMark x1="46054" y1="17730" x2="46054" y2="17730"/>
                          <a14:foregroundMark x1="47133" y1="17454" x2="45514" y2="17177"/>
                          <a14:foregroundMark x1="41720" y1="5927" x2="41366" y2="4319"/>
                          <a14:foregroundMark x1="44064" y1="4847" x2="43879" y2="3240"/>
                          <a14:foregroundMark x1="45514" y1="4319" x2="46054" y2="3516"/>
                          <a14:foregroundMark x1="45143" y1="2687" x2="45143" y2="2687"/>
                        </a14:backgroundRemoval>
                      </a14:imgEffect>
                    </a14:imgLayer>
                  </a14:imgProps>
                </a:ext>
              </a:extLst>
            </a:blip>
            <a:srcRect l="38031" t="432" r="45311" b="78483"/>
            <a:stretch/>
          </p:blipFill>
          <p:spPr>
            <a:xfrm>
              <a:off x="4375296" y="3897360"/>
              <a:ext cx="983198" cy="835716"/>
            </a:xfrm>
            <a:prstGeom prst="rect">
              <a:avLst/>
            </a:prstGeom>
          </p:spPr>
        </p:pic>
        <p:sp>
          <p:nvSpPr>
            <p:cNvPr id="15" name="TextBox 14">
              <a:extLst>
                <a:ext uri="{FF2B5EF4-FFF2-40B4-BE49-F238E27FC236}">
                  <a16:creationId xmlns:a16="http://schemas.microsoft.com/office/drawing/2014/main" id="{561D614D-BB08-5D8A-B43D-7DA8016A36DC}"/>
                </a:ext>
              </a:extLst>
            </p:cNvPr>
            <p:cNvSpPr txBox="1"/>
            <p:nvPr/>
          </p:nvSpPr>
          <p:spPr>
            <a:xfrm>
              <a:off x="5761163" y="3722989"/>
              <a:ext cx="1871646" cy="1084913"/>
            </a:xfrm>
            <a:prstGeom prst="rect">
              <a:avLst/>
            </a:prstGeom>
            <a:noFill/>
          </p:spPr>
          <p:txBody>
            <a:bodyPr wrap="square">
              <a:spAutoFit/>
            </a:bodyPr>
            <a:lstStyle/>
            <a:p>
              <a:pPr defTabSz="1219170">
                <a:buClr>
                  <a:srgbClr val="000000"/>
                </a:buClr>
              </a:pPr>
              <a:r>
                <a:rPr lang="en-US" sz="8800" kern="0" dirty="0">
                  <a:solidFill>
                    <a:srgbClr val="554D6B">
                      <a:lumMod val="50000"/>
                    </a:srgbClr>
                  </a:solidFill>
                  <a:latin typeface="Calibri" panose="020F0502020204030204" pitchFamily="34" charset="0"/>
                  <a:cs typeface="Calibri" panose="020F0502020204030204" pitchFamily="34" charset="0"/>
                  <a:sym typeface="Arial"/>
                </a:rPr>
                <a:t>70</a:t>
              </a:r>
              <a:endParaRPr lang="en-US" sz="8800" kern="0" dirty="0">
                <a:solidFill>
                  <a:srgbClr val="000000"/>
                </a:solidFill>
                <a:latin typeface="Calibri" panose="020F0502020204030204" pitchFamily="34" charset="0"/>
                <a:cs typeface="Calibri" panose="020F0502020204030204" pitchFamily="34" charset="0"/>
                <a:sym typeface="Arial"/>
              </a:endParaRPr>
            </a:p>
          </p:txBody>
        </p:sp>
      </p:grpSp>
      <p:pic>
        <p:nvPicPr>
          <p:cNvPr id="20" name="Picture 19">
            <a:extLst>
              <a:ext uri="{FF2B5EF4-FFF2-40B4-BE49-F238E27FC236}">
                <a16:creationId xmlns:a16="http://schemas.microsoft.com/office/drawing/2014/main" id="{007C4E9D-AB26-E318-BA29-D4E51E7A0C20}"/>
              </a:ext>
            </a:extLst>
          </p:cNvPr>
          <p:cNvPicPr>
            <a:picLocks noChangeAspect="1"/>
          </p:cNvPicPr>
          <p:nvPr/>
        </p:nvPicPr>
        <p:blipFill>
          <a:blip r:embed="rId9"/>
          <a:srcRect l="403" r="403"/>
          <a:stretch/>
        </p:blipFill>
        <p:spPr>
          <a:xfrm>
            <a:off x="6965395" y="3130720"/>
            <a:ext cx="2608787" cy="2630004"/>
          </a:xfrm>
          <a:prstGeom prst="rect">
            <a:avLst/>
          </a:prstGeom>
        </p:spPr>
      </p:pic>
    </p:spTree>
    <p:extLst>
      <p:ext uri="{BB962C8B-B14F-4D97-AF65-F5344CB8AC3E}">
        <p14:creationId xmlns:p14="http://schemas.microsoft.com/office/powerpoint/2010/main" val="4025550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ppt_x"/>
                                          </p:val>
                                        </p:tav>
                                        <p:tav tm="100000">
                                          <p:val>
                                            <p:strVal val="#ppt_x"/>
                                          </p:val>
                                        </p:tav>
                                      </p:tavLst>
                                    </p:anim>
                                    <p:anim calcmode="lin" valueType="num">
                                      <p:cBhvr additive="base">
                                        <p:cTn id="13" dur="500" fill="hold"/>
                                        <p:tgtEl>
                                          <p:spTgt spid="16"/>
                                        </p:tgtEl>
                                        <p:attrNameLst>
                                          <p:attrName>ppt_y</p:attrName>
                                        </p:attrNameLst>
                                      </p:cBhvr>
                                      <p:tavLst>
                                        <p:tav tm="0">
                                          <p:val>
                                            <p:strVal val="0-#ppt_h/2"/>
                                          </p:val>
                                        </p:tav>
                                        <p:tav tm="100000">
                                          <p:val>
                                            <p:strVal val="#ppt_y"/>
                                          </p:val>
                                        </p:tav>
                                      </p:tavLst>
                                    </p:anim>
                                  </p:childTnLst>
                                </p:cTn>
                              </p:par>
                              <p:par>
                                <p:cTn id="14" presetID="2" presetClass="entr" presetSubtype="1"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additive="base">
                                        <p:cTn id="16" dur="500" fill="hold"/>
                                        <p:tgtEl>
                                          <p:spTgt spid="17"/>
                                        </p:tgtEl>
                                        <p:attrNameLst>
                                          <p:attrName>ppt_x</p:attrName>
                                        </p:attrNameLst>
                                      </p:cBhvr>
                                      <p:tavLst>
                                        <p:tav tm="0">
                                          <p:val>
                                            <p:strVal val="#ppt_x"/>
                                          </p:val>
                                        </p:tav>
                                        <p:tav tm="100000">
                                          <p:val>
                                            <p:strVal val="#ppt_x"/>
                                          </p:val>
                                        </p:tav>
                                      </p:tavLst>
                                    </p:anim>
                                    <p:anim calcmode="lin" valueType="num">
                                      <p:cBhvr additive="base">
                                        <p:cTn id="17" dur="500" fill="hold"/>
                                        <p:tgtEl>
                                          <p:spTgt spid="17"/>
                                        </p:tgtEl>
                                        <p:attrNameLst>
                                          <p:attrName>ppt_y</p:attrName>
                                        </p:attrNameLst>
                                      </p:cBhvr>
                                      <p:tavLst>
                                        <p:tav tm="0">
                                          <p:val>
                                            <p:strVal val="0-#ppt_h/2"/>
                                          </p:val>
                                        </p:tav>
                                        <p:tav tm="100000">
                                          <p:val>
                                            <p:strVal val="#ppt_y"/>
                                          </p:val>
                                        </p:tav>
                                      </p:tavLst>
                                    </p:anim>
                                  </p:childTnLst>
                                </p:cTn>
                              </p:par>
                              <p:par>
                                <p:cTn id="18" presetID="2" presetClass="entr" presetSubtype="1"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500" fill="hold"/>
                                        <p:tgtEl>
                                          <p:spTgt spid="18"/>
                                        </p:tgtEl>
                                        <p:attrNameLst>
                                          <p:attrName>ppt_x</p:attrName>
                                        </p:attrNameLst>
                                      </p:cBhvr>
                                      <p:tavLst>
                                        <p:tav tm="0">
                                          <p:val>
                                            <p:strVal val="#ppt_x"/>
                                          </p:val>
                                        </p:tav>
                                        <p:tav tm="100000">
                                          <p:val>
                                            <p:strVal val="#ppt_x"/>
                                          </p:val>
                                        </p:tav>
                                      </p:tavLst>
                                    </p:anim>
                                    <p:anim calcmode="lin" valueType="num">
                                      <p:cBhvr additive="base">
                                        <p:cTn id="21" dur="500" fill="hold"/>
                                        <p:tgtEl>
                                          <p:spTgt spid="18"/>
                                        </p:tgtEl>
                                        <p:attrNameLst>
                                          <p:attrName>ppt_y</p:attrName>
                                        </p:attrNameLst>
                                      </p:cBhvr>
                                      <p:tavLst>
                                        <p:tav tm="0">
                                          <p:val>
                                            <p:strVal val="0-#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nodeType="clickEffect">
                                  <p:stCondLst>
                                    <p:cond delay="0"/>
                                  </p:stCondLst>
                                  <p:childTnLst>
                                    <p:animEffect transition="out" filter="fade">
                                      <p:cBhvr>
                                        <p:cTn id="25" dur="500"/>
                                        <p:tgtEl>
                                          <p:spTgt spid="16"/>
                                        </p:tgtEl>
                                      </p:cBhvr>
                                    </p:animEffect>
                                    <p:set>
                                      <p:cBhvr>
                                        <p:cTn id="26" dur="1" fill="hold">
                                          <p:stCondLst>
                                            <p:cond delay="499"/>
                                          </p:stCondLst>
                                        </p:cTn>
                                        <p:tgtEl>
                                          <p:spTgt spid="16"/>
                                        </p:tgtEl>
                                        <p:attrNameLst>
                                          <p:attrName>style.visibility</p:attrName>
                                        </p:attrNameLst>
                                      </p:cBhvr>
                                      <p:to>
                                        <p:strVal val="hidden"/>
                                      </p:to>
                                    </p:set>
                                  </p:childTnLst>
                                </p:cTn>
                              </p:par>
                              <p:par>
                                <p:cTn id="27" presetID="10" presetClass="exit" presetSubtype="0" fill="hold" nodeType="withEffect">
                                  <p:stCondLst>
                                    <p:cond delay="0"/>
                                  </p:stCondLst>
                                  <p:childTnLst>
                                    <p:animEffect transition="out" filter="fade">
                                      <p:cBhvr>
                                        <p:cTn id="28" dur="500"/>
                                        <p:tgtEl>
                                          <p:spTgt spid="18"/>
                                        </p:tgtEl>
                                      </p:cBhvr>
                                    </p:animEffect>
                                    <p:set>
                                      <p:cBhvr>
                                        <p:cTn id="29" dur="1" fill="hold">
                                          <p:stCondLst>
                                            <p:cond delay="499"/>
                                          </p:stCondLst>
                                        </p:cTn>
                                        <p:tgtEl>
                                          <p:spTgt spid="18"/>
                                        </p:tgtEl>
                                        <p:attrNameLst>
                                          <p:attrName>style.visibility</p:attrName>
                                        </p:attrNameLst>
                                      </p:cBhvr>
                                      <p:to>
                                        <p:strVal val="hidden"/>
                                      </p:to>
                                    </p:set>
                                  </p:childTnLst>
                                </p:cTn>
                              </p:par>
                            </p:childTnLst>
                          </p:cTn>
                        </p:par>
                        <p:par>
                          <p:cTn id="30" fill="hold">
                            <p:stCondLst>
                              <p:cond delay="500"/>
                            </p:stCondLst>
                            <p:childTnLst>
                              <p:par>
                                <p:cTn id="31" presetID="1" presetClass="entr" presetSubtype="0" fill="hold" nodeType="after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par>
                                <p:cTn id="33" presetID="37" presetClass="path" presetSubtype="0" accel="50000" decel="50000" fill="hold" nodeType="withEffect">
                                  <p:stCondLst>
                                    <p:cond delay="0"/>
                                  </p:stCondLst>
                                  <p:childTnLst>
                                    <p:animMotion origin="layout" path="M 4.79167E-6 1.85185E-6 L -0.08581 -0.10949 C -0.10378 -0.13403 -0.13073 -0.14792 -0.15873 -0.14792 C -0.19063 -0.14792 -0.21615 -0.13403 -0.23425 -0.10949 L -0.3198 1.85185E-6 " pathEditMode="relative" rAng="0" ptsTypes="AAAAA">
                                      <p:cBhvr>
                                        <p:cTn id="34" dur="2000" fill="hold"/>
                                        <p:tgtEl>
                                          <p:spTgt spid="20"/>
                                        </p:tgtEl>
                                        <p:attrNameLst>
                                          <p:attrName>ppt_x</p:attrName>
                                          <p:attrName>ppt_y</p:attrName>
                                        </p:attrNameLst>
                                      </p:cBhvr>
                                      <p:rCtr x="-15990" y="-7407"/>
                                    </p:animMotion>
                                  </p:childTnLst>
                                </p:cTn>
                              </p:par>
                            </p:childTnLst>
                          </p:cTn>
                        </p:par>
                        <p:par>
                          <p:cTn id="35" fill="hold">
                            <p:stCondLst>
                              <p:cond delay="2500"/>
                            </p:stCondLst>
                            <p:childTnLst>
                              <p:par>
                                <p:cTn id="36" presetID="10" presetClass="exit" presetSubtype="0" fill="hold" nodeType="afterEffect">
                                  <p:stCondLst>
                                    <p:cond delay="0"/>
                                  </p:stCondLst>
                                  <p:childTnLst>
                                    <p:animEffect transition="out" filter="fade">
                                      <p:cBhvr>
                                        <p:cTn id="37" dur="500"/>
                                        <p:tgtEl>
                                          <p:spTgt spid="20"/>
                                        </p:tgtEl>
                                      </p:cBhvr>
                                    </p:animEffect>
                                    <p:set>
                                      <p:cBhvr>
                                        <p:cTn id="38"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pic>
        <p:nvPicPr>
          <p:cNvPr id="4" name="Picture 3">
            <a:extLst>
              <a:ext uri="{FF2B5EF4-FFF2-40B4-BE49-F238E27FC236}">
                <a16:creationId xmlns:a16="http://schemas.microsoft.com/office/drawing/2014/main" id="{5ACA1730-9516-AC65-1A48-4DC78D800F4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163" b="98605" l="3500" r="95250">
                        <a14:foregroundMark x1="1750" y1="34419" x2="9500" y2="23256"/>
                        <a14:foregroundMark x1="9500" y1="23256" x2="12750" y2="21628"/>
                        <a14:foregroundMark x1="3500" y1="33721" x2="5750" y2="27674"/>
                        <a14:foregroundMark x1="22000" y1="23488" x2="21750" y2="19767"/>
                        <a14:foregroundMark x1="7000" y1="23488" x2="7500" y2="18837"/>
                        <a14:foregroundMark x1="13750" y1="10233" x2="7000" y2="4419"/>
                        <a14:foregroundMark x1="5500" y1="2558" x2="6250" y2="1163"/>
                        <a14:foregroundMark x1="35500" y1="98605" x2="37750" y2="92326"/>
                        <a14:foregroundMark x1="92000" y1="64419" x2="95250" y2="57674"/>
                      </a14:backgroundRemoval>
                    </a14:imgEffect>
                    <a14:imgEffect>
                      <a14:saturation sat="200000"/>
                    </a14:imgEffect>
                  </a14:imgLayer>
                </a14:imgProps>
              </a:ext>
            </a:extLst>
          </a:blip>
          <a:stretch>
            <a:fillRect/>
          </a:stretch>
        </p:blipFill>
        <p:spPr>
          <a:xfrm flipH="1">
            <a:off x="-255182" y="2609228"/>
            <a:ext cx="4413913" cy="4744957"/>
          </a:xfrm>
          <a:prstGeom prst="rect">
            <a:avLst/>
          </a:prstGeom>
        </p:spPr>
      </p:pic>
      <p:sp>
        <p:nvSpPr>
          <p:cNvPr id="2" name="Speech Bubble: Rectangle with Corners Rounded 1">
            <a:extLst>
              <a:ext uri="{FF2B5EF4-FFF2-40B4-BE49-F238E27FC236}">
                <a16:creationId xmlns:a16="http://schemas.microsoft.com/office/drawing/2014/main" id="{6CBC1E6B-3296-23F2-E077-0CDD5FF1C9CE}"/>
              </a:ext>
            </a:extLst>
          </p:cNvPr>
          <p:cNvSpPr/>
          <p:nvPr/>
        </p:nvSpPr>
        <p:spPr>
          <a:xfrm>
            <a:off x="4607443" y="368596"/>
            <a:ext cx="7102549" cy="2098157"/>
          </a:xfrm>
          <a:prstGeom prst="wedgeRoundRectCallout">
            <a:avLst>
              <a:gd name="adj1" fmla="val -55564"/>
              <a:gd name="adj2" fmla="val 54392"/>
              <a:gd name="adj3" fmla="val 16667"/>
            </a:avLst>
          </a:prstGeom>
          <a:solidFill>
            <a:schemeClr val="tx2">
              <a:lumMod val="20000"/>
              <a:lumOff val="80000"/>
            </a:schemeClr>
          </a:solidFill>
          <a:ln w="762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400" kern="0" dirty="0">
                <a:solidFill>
                  <a:srgbClr val="554D6B">
                    <a:lumMod val="50000"/>
                  </a:srgbClr>
                </a:solidFill>
                <a:latin typeface="Calibri" panose="020F0502020204030204" pitchFamily="34" charset="0"/>
                <a:cs typeface="Calibri" panose="020F0502020204030204" pitchFamily="34" charset="0"/>
                <a:sym typeface="Arial"/>
              </a:rPr>
              <a:t>So </a:t>
            </a:r>
            <a:r>
              <a:rPr lang="en-US" sz="5400" kern="0" dirty="0" err="1">
                <a:solidFill>
                  <a:srgbClr val="554D6B">
                    <a:lumMod val="50000"/>
                  </a:srgbClr>
                </a:solidFill>
                <a:latin typeface="Calibri" panose="020F0502020204030204" pitchFamily="34" charset="0"/>
                <a:cs typeface="Calibri" panose="020F0502020204030204" pitchFamily="34" charset="0"/>
                <a:sym typeface="Arial"/>
              </a:rPr>
              <a:t>sánh</a:t>
            </a:r>
            <a:r>
              <a:rPr lang="en-US" sz="5400" kern="0" dirty="0">
                <a:solidFill>
                  <a:srgbClr val="554D6B">
                    <a:lumMod val="50000"/>
                  </a:srgbClr>
                </a:solidFill>
                <a:latin typeface="Calibri" panose="020F0502020204030204" pitchFamily="34" charset="0"/>
                <a:cs typeface="Calibri" panose="020F0502020204030204" pitchFamily="34" charset="0"/>
                <a:sym typeface="Arial"/>
              </a:rPr>
              <a:t>:</a:t>
            </a:r>
          </a:p>
          <a:p>
            <a:pPr algn="ctr" defTabSz="1219170">
              <a:buClr>
                <a:srgbClr val="000000"/>
              </a:buClr>
            </a:pPr>
            <a:r>
              <a:rPr lang="en-US" sz="5400" kern="0" dirty="0">
                <a:solidFill>
                  <a:srgbClr val="554D6B">
                    <a:lumMod val="50000"/>
                  </a:srgbClr>
                </a:solidFill>
                <a:latin typeface="Calibri" panose="020F0502020204030204" pitchFamily="34" charset="0"/>
                <a:cs typeface="Calibri" panose="020F0502020204030204" pitchFamily="34" charset="0"/>
                <a:sym typeface="Arial"/>
              </a:rPr>
              <a:t>74 x 8 …?...560 </a:t>
            </a:r>
          </a:p>
        </p:txBody>
      </p:sp>
      <p:grpSp>
        <p:nvGrpSpPr>
          <p:cNvPr id="16" name="Group 15">
            <a:extLst>
              <a:ext uri="{FF2B5EF4-FFF2-40B4-BE49-F238E27FC236}">
                <a16:creationId xmlns:a16="http://schemas.microsoft.com/office/drawing/2014/main" id="{4134FD58-92FF-0394-21D4-371BBA5417F2}"/>
              </a:ext>
            </a:extLst>
          </p:cNvPr>
          <p:cNvGrpSpPr/>
          <p:nvPr/>
        </p:nvGrpSpPr>
        <p:grpSpPr>
          <a:xfrm>
            <a:off x="5606900" y="2609227"/>
            <a:ext cx="5103629" cy="1446550"/>
            <a:chOff x="4205175" y="1956921"/>
            <a:chExt cx="3827722" cy="1084913"/>
          </a:xfrm>
        </p:grpSpPr>
        <p:sp>
          <p:nvSpPr>
            <p:cNvPr id="5" name="Rectangle 4">
              <a:extLst>
                <a:ext uri="{FF2B5EF4-FFF2-40B4-BE49-F238E27FC236}">
                  <a16:creationId xmlns:a16="http://schemas.microsoft.com/office/drawing/2014/main" id="{B78C4070-8E57-FF56-D95B-3A7ECE55F115}"/>
                </a:ext>
              </a:extLst>
            </p:cNvPr>
            <p:cNvSpPr/>
            <p:nvPr/>
          </p:nvSpPr>
          <p:spPr>
            <a:xfrm>
              <a:off x="4205176" y="2153757"/>
              <a:ext cx="3827721" cy="759786"/>
            </a:xfrm>
            <a:prstGeom prst="rect">
              <a:avLst/>
            </a:prstGeom>
            <a:solidFill>
              <a:schemeClr val="accent2"/>
            </a:solidFill>
            <a:ln w="38100">
              <a:solidFill>
                <a:schemeClr val="accent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panose="020F0502020204030204" pitchFamily="34" charset="0"/>
                <a:cs typeface="Calibri" panose="020F0502020204030204" pitchFamily="34" charset="0"/>
                <a:sym typeface="Arial"/>
              </a:endParaRPr>
            </a:p>
          </p:txBody>
        </p:sp>
        <p:pic>
          <p:nvPicPr>
            <p:cNvPr id="9" name="Picture 8">
              <a:extLst>
                <a:ext uri="{FF2B5EF4-FFF2-40B4-BE49-F238E27FC236}">
                  <a16:creationId xmlns:a16="http://schemas.microsoft.com/office/drawing/2014/main" id="{CA12A0DE-3D48-4538-3F04-14E373768B2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109" b="18977" l="8495" r="21821"/>
                      </a14:imgEffect>
                    </a14:imgLayer>
                  </a14:imgProps>
                </a:ext>
              </a:extLst>
            </a:blip>
            <a:srcRect l="6829" r="76513" b="78915"/>
            <a:stretch/>
          </p:blipFill>
          <p:spPr>
            <a:xfrm>
              <a:off x="4205175" y="2098959"/>
              <a:ext cx="983198" cy="835716"/>
            </a:xfrm>
            <a:prstGeom prst="rect">
              <a:avLst/>
            </a:prstGeom>
          </p:spPr>
        </p:pic>
        <p:sp>
          <p:nvSpPr>
            <p:cNvPr id="13" name="TextBox 12">
              <a:extLst>
                <a:ext uri="{FF2B5EF4-FFF2-40B4-BE49-F238E27FC236}">
                  <a16:creationId xmlns:a16="http://schemas.microsoft.com/office/drawing/2014/main" id="{CBE078F0-D583-85F7-1410-0F98FBB2233C}"/>
                </a:ext>
              </a:extLst>
            </p:cNvPr>
            <p:cNvSpPr txBox="1"/>
            <p:nvPr/>
          </p:nvSpPr>
          <p:spPr>
            <a:xfrm>
              <a:off x="5678919" y="1956921"/>
              <a:ext cx="1871646" cy="1084913"/>
            </a:xfrm>
            <a:prstGeom prst="rect">
              <a:avLst/>
            </a:prstGeom>
            <a:noFill/>
          </p:spPr>
          <p:txBody>
            <a:bodyPr wrap="square">
              <a:spAutoFit/>
            </a:bodyPr>
            <a:lstStyle/>
            <a:p>
              <a:pPr defTabSz="1219170">
                <a:buClr>
                  <a:srgbClr val="000000"/>
                </a:buClr>
              </a:pPr>
              <a:r>
                <a:rPr lang="en-US" sz="8800" kern="0" dirty="0">
                  <a:solidFill>
                    <a:srgbClr val="554D6B">
                      <a:lumMod val="50000"/>
                    </a:srgbClr>
                  </a:solidFill>
                  <a:latin typeface="Calibri" panose="020F0502020204030204" pitchFamily="34" charset="0"/>
                  <a:cs typeface="Calibri" panose="020F0502020204030204" pitchFamily="34" charset="0"/>
                  <a:sym typeface="Arial"/>
                </a:rPr>
                <a:t>&lt;</a:t>
              </a:r>
              <a:endParaRPr lang="en-US" sz="8800" kern="0" dirty="0">
                <a:solidFill>
                  <a:srgbClr val="000000"/>
                </a:solidFill>
                <a:latin typeface="Calibri" panose="020F0502020204030204" pitchFamily="34" charset="0"/>
                <a:cs typeface="Calibri" panose="020F0502020204030204" pitchFamily="34" charset="0"/>
                <a:sym typeface="Arial"/>
              </a:endParaRPr>
            </a:p>
          </p:txBody>
        </p:sp>
      </p:grpSp>
      <p:grpSp>
        <p:nvGrpSpPr>
          <p:cNvPr id="17" name="Group 16">
            <a:extLst>
              <a:ext uri="{FF2B5EF4-FFF2-40B4-BE49-F238E27FC236}">
                <a16:creationId xmlns:a16="http://schemas.microsoft.com/office/drawing/2014/main" id="{DA41BDDE-9393-9E48-4577-C2CAD5D4F760}"/>
              </a:ext>
            </a:extLst>
          </p:cNvPr>
          <p:cNvGrpSpPr/>
          <p:nvPr/>
        </p:nvGrpSpPr>
        <p:grpSpPr>
          <a:xfrm>
            <a:off x="5606901" y="3814775"/>
            <a:ext cx="5103628" cy="1446550"/>
            <a:chOff x="4205175" y="2861082"/>
            <a:chExt cx="3827721" cy="1084913"/>
          </a:xfrm>
        </p:grpSpPr>
        <p:sp>
          <p:nvSpPr>
            <p:cNvPr id="6" name="Rectangle 5">
              <a:extLst>
                <a:ext uri="{FF2B5EF4-FFF2-40B4-BE49-F238E27FC236}">
                  <a16:creationId xmlns:a16="http://schemas.microsoft.com/office/drawing/2014/main" id="{63E992A5-BE4E-E275-0A83-F36F9AC540D7}"/>
                </a:ext>
              </a:extLst>
            </p:cNvPr>
            <p:cNvSpPr/>
            <p:nvPr/>
          </p:nvSpPr>
          <p:spPr>
            <a:xfrm>
              <a:off x="4205175" y="3044541"/>
              <a:ext cx="3827721" cy="759786"/>
            </a:xfrm>
            <a:prstGeom prst="rect">
              <a:avLst/>
            </a:prstGeom>
            <a:solidFill>
              <a:schemeClr val="tx1">
                <a:lumMod val="20000"/>
                <a:lumOff val="80000"/>
              </a:schemeClr>
            </a:solidFill>
            <a:ln w="38100">
              <a:solidFill>
                <a:schemeClr val="accent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panose="020F0502020204030204" pitchFamily="34" charset="0"/>
                <a:cs typeface="Calibri" panose="020F0502020204030204" pitchFamily="34" charset="0"/>
                <a:sym typeface="Arial"/>
              </a:endParaRPr>
            </a:p>
          </p:txBody>
        </p:sp>
        <p:pic>
          <p:nvPicPr>
            <p:cNvPr id="10" name="Picture 9">
              <a:extLst>
                <a:ext uri="{FF2B5EF4-FFF2-40B4-BE49-F238E27FC236}">
                  <a16:creationId xmlns:a16="http://schemas.microsoft.com/office/drawing/2014/main" id="{E2A44BEF-4081-E750-A5ED-E50BD723B53F}"/>
                </a:ext>
              </a:extLst>
            </p:cNvPr>
            <p:cNvPicPr>
              <a:picLocks noChangeAspect="1"/>
            </p:cNvPicPr>
            <p:nvPr/>
          </p:nvPicPr>
          <p:blipFill rotWithShape="1">
            <a:blip r:embed="rId7">
              <a:extLst>
                <a:ext uri="{BEBA8EAE-BF5A-486C-A8C5-ECC9F3942E4B}">
                  <a14:imgProps xmlns:a14="http://schemas.microsoft.com/office/drawing/2010/main">
                    <a14:imgLayer r:embed="rId6">
                      <a14:imgEffect>
                        <a14:backgroundRemoval t="1984" b="18885" l="8449" r="34064">
                          <a14:foregroundMark x1="27757" y1="17077" x2="27589" y2="7710"/>
                          <a14:foregroundMark x1="28128" y1="11728" x2="32091" y2="11728"/>
                          <a14:foregroundMark x1="32091" y1="16826" x2="32260" y2="5826"/>
                          <a14:foregroundMark x1="33170" y1="16549" x2="33339" y2="14139"/>
                          <a14:foregroundMark x1="24874" y1="8764" x2="24874" y2="8764"/>
                          <a14:foregroundMark x1="34064" y1="15218" x2="34064" y2="15218"/>
                        </a14:backgroundRemoval>
                      </a14:imgEffect>
                    </a14:imgLayer>
                  </a14:imgProps>
                </a:ext>
              </a:extLst>
            </a:blip>
            <a:srcRect l="23709" t="661" r="59633" b="78254"/>
            <a:stretch/>
          </p:blipFill>
          <p:spPr>
            <a:xfrm>
              <a:off x="4375296" y="3006576"/>
              <a:ext cx="983198" cy="835716"/>
            </a:xfrm>
            <a:prstGeom prst="rect">
              <a:avLst/>
            </a:prstGeom>
          </p:spPr>
        </p:pic>
        <p:sp>
          <p:nvSpPr>
            <p:cNvPr id="14" name="TextBox 13">
              <a:extLst>
                <a:ext uri="{FF2B5EF4-FFF2-40B4-BE49-F238E27FC236}">
                  <a16:creationId xmlns:a16="http://schemas.microsoft.com/office/drawing/2014/main" id="{112F0722-EFB4-3127-EE31-DD62BF0231D9}"/>
                </a:ext>
              </a:extLst>
            </p:cNvPr>
            <p:cNvSpPr txBox="1"/>
            <p:nvPr/>
          </p:nvSpPr>
          <p:spPr>
            <a:xfrm>
              <a:off x="5598292" y="2861082"/>
              <a:ext cx="1871646" cy="1084913"/>
            </a:xfrm>
            <a:prstGeom prst="rect">
              <a:avLst/>
            </a:prstGeom>
            <a:noFill/>
          </p:spPr>
          <p:txBody>
            <a:bodyPr wrap="square">
              <a:spAutoFit/>
            </a:bodyPr>
            <a:lstStyle/>
            <a:p>
              <a:pPr defTabSz="1219170">
                <a:buClr>
                  <a:srgbClr val="000000"/>
                </a:buClr>
              </a:pPr>
              <a:r>
                <a:rPr lang="en-US" sz="8800" kern="0" dirty="0">
                  <a:solidFill>
                    <a:srgbClr val="554D6B">
                      <a:lumMod val="50000"/>
                    </a:srgbClr>
                  </a:solidFill>
                  <a:latin typeface="Calibri" panose="020F0502020204030204" pitchFamily="34" charset="0"/>
                  <a:cs typeface="Calibri" panose="020F0502020204030204" pitchFamily="34" charset="0"/>
                  <a:sym typeface="Arial"/>
                </a:rPr>
                <a:t>=</a:t>
              </a:r>
              <a:endParaRPr lang="en-US" sz="8800" kern="0" dirty="0">
                <a:solidFill>
                  <a:srgbClr val="000000"/>
                </a:solidFill>
                <a:latin typeface="Calibri" panose="020F0502020204030204" pitchFamily="34" charset="0"/>
                <a:cs typeface="Calibri" panose="020F0502020204030204" pitchFamily="34" charset="0"/>
                <a:sym typeface="Arial"/>
              </a:endParaRPr>
            </a:p>
          </p:txBody>
        </p:sp>
      </p:grpSp>
      <p:grpSp>
        <p:nvGrpSpPr>
          <p:cNvPr id="18" name="Group 17">
            <a:extLst>
              <a:ext uri="{FF2B5EF4-FFF2-40B4-BE49-F238E27FC236}">
                <a16:creationId xmlns:a16="http://schemas.microsoft.com/office/drawing/2014/main" id="{BFE16402-E26D-5243-7E48-BDFD023F13F9}"/>
              </a:ext>
            </a:extLst>
          </p:cNvPr>
          <p:cNvGrpSpPr/>
          <p:nvPr/>
        </p:nvGrpSpPr>
        <p:grpSpPr>
          <a:xfrm>
            <a:off x="5606901" y="4975065"/>
            <a:ext cx="5103628" cy="1446550"/>
            <a:chOff x="4205175" y="3731299"/>
            <a:chExt cx="3827721" cy="1084913"/>
          </a:xfrm>
        </p:grpSpPr>
        <p:sp>
          <p:nvSpPr>
            <p:cNvPr id="7" name="Rectangle 6">
              <a:extLst>
                <a:ext uri="{FF2B5EF4-FFF2-40B4-BE49-F238E27FC236}">
                  <a16:creationId xmlns:a16="http://schemas.microsoft.com/office/drawing/2014/main" id="{73BE0056-1444-110F-2E15-DFAF100CF562}"/>
                </a:ext>
              </a:extLst>
            </p:cNvPr>
            <p:cNvSpPr/>
            <p:nvPr/>
          </p:nvSpPr>
          <p:spPr>
            <a:xfrm>
              <a:off x="4205175" y="3935325"/>
              <a:ext cx="3827721" cy="759786"/>
            </a:xfrm>
            <a:prstGeom prst="rect">
              <a:avLst/>
            </a:prstGeom>
            <a:solidFill>
              <a:schemeClr val="tx2">
                <a:lumMod val="40000"/>
                <a:lumOff val="60000"/>
              </a:schemeClr>
            </a:solidFill>
            <a:ln w="38100">
              <a:solidFill>
                <a:schemeClr val="accent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panose="020F0502020204030204" pitchFamily="34" charset="0"/>
                <a:cs typeface="Calibri" panose="020F0502020204030204" pitchFamily="34" charset="0"/>
                <a:sym typeface="Arial"/>
              </a:endParaRPr>
            </a:p>
          </p:txBody>
        </p:sp>
        <p:pic>
          <p:nvPicPr>
            <p:cNvPr id="11" name="Picture 10">
              <a:extLst>
                <a:ext uri="{FF2B5EF4-FFF2-40B4-BE49-F238E27FC236}">
                  <a16:creationId xmlns:a16="http://schemas.microsoft.com/office/drawing/2014/main" id="{F7E1FA9C-5C78-016A-C88C-6D5178431657}"/>
                </a:ext>
              </a:extLst>
            </p:cNvPr>
            <p:cNvPicPr>
              <a:picLocks noChangeAspect="1"/>
            </p:cNvPicPr>
            <p:nvPr/>
          </p:nvPicPr>
          <p:blipFill rotWithShape="1">
            <a:blip r:embed="rId8">
              <a:extLst>
                <a:ext uri="{BEBA8EAE-BF5A-486C-A8C5-ECC9F3942E4B}">
                  <a14:imgProps xmlns:a14="http://schemas.microsoft.com/office/drawing/2010/main">
                    <a14:imgLayer r:embed="rId6">
                      <a14:imgEffect>
                        <a14:backgroundRemoval t="1984" b="18885" l="8449" r="47133">
                          <a14:foregroundMark x1="27757" y1="17077" x2="27589" y2="7710"/>
                          <a14:foregroundMark x1="28128" y1="11728" x2="32091" y2="11728"/>
                          <a14:foregroundMark x1="32091" y1="16826" x2="32260" y2="5826"/>
                          <a14:foregroundMark x1="33170" y1="16549" x2="33339" y2="14139"/>
                          <a14:foregroundMark x1="24874" y1="8764" x2="24874" y2="8764"/>
                          <a14:foregroundMark x1="34064" y1="15218" x2="34064" y2="15218"/>
                          <a14:foregroundMark x1="46054" y1="16374" x2="46054" y2="5374"/>
                          <a14:foregroundMark x1="46223" y1="15570" x2="46223" y2="15570"/>
                          <a14:foregroundMark x1="46054" y1="17730" x2="46054" y2="17730"/>
                          <a14:foregroundMark x1="47133" y1="17454" x2="45514" y2="17177"/>
                          <a14:foregroundMark x1="41720" y1="5927" x2="41366" y2="4319"/>
                          <a14:foregroundMark x1="44064" y1="4847" x2="43879" y2="3240"/>
                          <a14:foregroundMark x1="45514" y1="4319" x2="46054" y2="3516"/>
                          <a14:foregroundMark x1="45143" y1="2687" x2="45143" y2="2687"/>
                        </a14:backgroundRemoval>
                      </a14:imgEffect>
                    </a14:imgLayer>
                  </a14:imgProps>
                </a:ext>
              </a:extLst>
            </a:blip>
            <a:srcRect l="38031" t="432" r="45311" b="78483"/>
            <a:stretch/>
          </p:blipFill>
          <p:spPr>
            <a:xfrm>
              <a:off x="4375296" y="3897360"/>
              <a:ext cx="983198" cy="835716"/>
            </a:xfrm>
            <a:prstGeom prst="rect">
              <a:avLst/>
            </a:prstGeom>
          </p:spPr>
        </p:pic>
        <p:sp>
          <p:nvSpPr>
            <p:cNvPr id="15" name="TextBox 14">
              <a:extLst>
                <a:ext uri="{FF2B5EF4-FFF2-40B4-BE49-F238E27FC236}">
                  <a16:creationId xmlns:a16="http://schemas.microsoft.com/office/drawing/2014/main" id="{561D614D-BB08-5D8A-B43D-7DA8016A36DC}"/>
                </a:ext>
              </a:extLst>
            </p:cNvPr>
            <p:cNvSpPr txBox="1"/>
            <p:nvPr/>
          </p:nvSpPr>
          <p:spPr>
            <a:xfrm>
              <a:off x="5615248" y="3731299"/>
              <a:ext cx="1871646" cy="1084913"/>
            </a:xfrm>
            <a:prstGeom prst="rect">
              <a:avLst/>
            </a:prstGeom>
            <a:noFill/>
          </p:spPr>
          <p:txBody>
            <a:bodyPr wrap="square">
              <a:spAutoFit/>
            </a:bodyPr>
            <a:lstStyle/>
            <a:p>
              <a:pPr defTabSz="1219170">
                <a:buClr>
                  <a:srgbClr val="000000"/>
                </a:buClr>
              </a:pPr>
              <a:r>
                <a:rPr lang="en-US" sz="8800" kern="0" dirty="0">
                  <a:solidFill>
                    <a:srgbClr val="554D6B">
                      <a:lumMod val="50000"/>
                    </a:srgbClr>
                  </a:solidFill>
                  <a:latin typeface="Calibri" panose="020F0502020204030204" pitchFamily="34" charset="0"/>
                  <a:cs typeface="Calibri" panose="020F0502020204030204" pitchFamily="34" charset="0"/>
                  <a:sym typeface="Arial"/>
                </a:rPr>
                <a:t>&gt;</a:t>
              </a:r>
              <a:endParaRPr lang="en-US" sz="8800" kern="0" dirty="0">
                <a:solidFill>
                  <a:srgbClr val="000000"/>
                </a:solidFill>
                <a:latin typeface="Calibri" panose="020F0502020204030204" pitchFamily="34" charset="0"/>
                <a:cs typeface="Calibri" panose="020F0502020204030204" pitchFamily="34" charset="0"/>
                <a:sym typeface="Arial"/>
              </a:endParaRPr>
            </a:p>
          </p:txBody>
        </p:sp>
      </p:grpSp>
      <p:pic>
        <p:nvPicPr>
          <p:cNvPr id="20" name="Picture 19">
            <a:extLst>
              <a:ext uri="{FF2B5EF4-FFF2-40B4-BE49-F238E27FC236}">
                <a16:creationId xmlns:a16="http://schemas.microsoft.com/office/drawing/2014/main" id="{007C4E9D-AB26-E318-BA29-D4E51E7A0C20}"/>
              </a:ext>
            </a:extLst>
          </p:cNvPr>
          <p:cNvPicPr>
            <a:picLocks noChangeAspect="1"/>
          </p:cNvPicPr>
          <p:nvPr/>
        </p:nvPicPr>
        <p:blipFill>
          <a:blip r:embed="rId9"/>
          <a:srcRect l="403" r="403"/>
          <a:stretch/>
        </p:blipFill>
        <p:spPr>
          <a:xfrm>
            <a:off x="6556481" y="3147195"/>
            <a:ext cx="2608787" cy="2630004"/>
          </a:xfrm>
          <a:prstGeom prst="rect">
            <a:avLst/>
          </a:prstGeom>
        </p:spPr>
      </p:pic>
    </p:spTree>
    <p:extLst>
      <p:ext uri="{BB962C8B-B14F-4D97-AF65-F5344CB8AC3E}">
        <p14:creationId xmlns:p14="http://schemas.microsoft.com/office/powerpoint/2010/main" val="4183658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ppt_x"/>
                                          </p:val>
                                        </p:tav>
                                        <p:tav tm="100000">
                                          <p:val>
                                            <p:strVal val="#ppt_x"/>
                                          </p:val>
                                        </p:tav>
                                      </p:tavLst>
                                    </p:anim>
                                    <p:anim calcmode="lin" valueType="num">
                                      <p:cBhvr additive="base">
                                        <p:cTn id="13" dur="500" fill="hold"/>
                                        <p:tgtEl>
                                          <p:spTgt spid="16"/>
                                        </p:tgtEl>
                                        <p:attrNameLst>
                                          <p:attrName>ppt_y</p:attrName>
                                        </p:attrNameLst>
                                      </p:cBhvr>
                                      <p:tavLst>
                                        <p:tav tm="0">
                                          <p:val>
                                            <p:strVal val="0-#ppt_h/2"/>
                                          </p:val>
                                        </p:tav>
                                        <p:tav tm="100000">
                                          <p:val>
                                            <p:strVal val="#ppt_y"/>
                                          </p:val>
                                        </p:tav>
                                      </p:tavLst>
                                    </p:anim>
                                  </p:childTnLst>
                                </p:cTn>
                              </p:par>
                              <p:par>
                                <p:cTn id="14" presetID="2" presetClass="entr" presetSubtype="1"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additive="base">
                                        <p:cTn id="16" dur="500" fill="hold"/>
                                        <p:tgtEl>
                                          <p:spTgt spid="17"/>
                                        </p:tgtEl>
                                        <p:attrNameLst>
                                          <p:attrName>ppt_x</p:attrName>
                                        </p:attrNameLst>
                                      </p:cBhvr>
                                      <p:tavLst>
                                        <p:tav tm="0">
                                          <p:val>
                                            <p:strVal val="#ppt_x"/>
                                          </p:val>
                                        </p:tav>
                                        <p:tav tm="100000">
                                          <p:val>
                                            <p:strVal val="#ppt_x"/>
                                          </p:val>
                                        </p:tav>
                                      </p:tavLst>
                                    </p:anim>
                                    <p:anim calcmode="lin" valueType="num">
                                      <p:cBhvr additive="base">
                                        <p:cTn id="17" dur="500" fill="hold"/>
                                        <p:tgtEl>
                                          <p:spTgt spid="17"/>
                                        </p:tgtEl>
                                        <p:attrNameLst>
                                          <p:attrName>ppt_y</p:attrName>
                                        </p:attrNameLst>
                                      </p:cBhvr>
                                      <p:tavLst>
                                        <p:tav tm="0">
                                          <p:val>
                                            <p:strVal val="0-#ppt_h/2"/>
                                          </p:val>
                                        </p:tav>
                                        <p:tav tm="100000">
                                          <p:val>
                                            <p:strVal val="#ppt_y"/>
                                          </p:val>
                                        </p:tav>
                                      </p:tavLst>
                                    </p:anim>
                                  </p:childTnLst>
                                </p:cTn>
                              </p:par>
                              <p:par>
                                <p:cTn id="18" presetID="2" presetClass="entr" presetSubtype="1"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500" fill="hold"/>
                                        <p:tgtEl>
                                          <p:spTgt spid="18"/>
                                        </p:tgtEl>
                                        <p:attrNameLst>
                                          <p:attrName>ppt_x</p:attrName>
                                        </p:attrNameLst>
                                      </p:cBhvr>
                                      <p:tavLst>
                                        <p:tav tm="0">
                                          <p:val>
                                            <p:strVal val="#ppt_x"/>
                                          </p:val>
                                        </p:tav>
                                        <p:tav tm="100000">
                                          <p:val>
                                            <p:strVal val="#ppt_x"/>
                                          </p:val>
                                        </p:tav>
                                      </p:tavLst>
                                    </p:anim>
                                    <p:anim calcmode="lin" valueType="num">
                                      <p:cBhvr additive="base">
                                        <p:cTn id="21" dur="500" fill="hold"/>
                                        <p:tgtEl>
                                          <p:spTgt spid="18"/>
                                        </p:tgtEl>
                                        <p:attrNameLst>
                                          <p:attrName>ppt_y</p:attrName>
                                        </p:attrNameLst>
                                      </p:cBhvr>
                                      <p:tavLst>
                                        <p:tav tm="0">
                                          <p:val>
                                            <p:strVal val="0-#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nodeType="clickEffect">
                                  <p:stCondLst>
                                    <p:cond delay="0"/>
                                  </p:stCondLst>
                                  <p:childTnLst>
                                    <p:animEffect transition="out" filter="fade">
                                      <p:cBhvr>
                                        <p:cTn id="25" dur="500"/>
                                        <p:tgtEl>
                                          <p:spTgt spid="16"/>
                                        </p:tgtEl>
                                      </p:cBhvr>
                                    </p:animEffect>
                                    <p:set>
                                      <p:cBhvr>
                                        <p:cTn id="26" dur="1" fill="hold">
                                          <p:stCondLst>
                                            <p:cond delay="499"/>
                                          </p:stCondLst>
                                        </p:cTn>
                                        <p:tgtEl>
                                          <p:spTgt spid="16"/>
                                        </p:tgtEl>
                                        <p:attrNameLst>
                                          <p:attrName>style.visibility</p:attrName>
                                        </p:attrNameLst>
                                      </p:cBhvr>
                                      <p:to>
                                        <p:strVal val="hidden"/>
                                      </p:to>
                                    </p:set>
                                  </p:childTnLst>
                                </p:cTn>
                              </p:par>
                              <p:par>
                                <p:cTn id="27" presetID="10" presetClass="exit" presetSubtype="0" fill="hold" nodeType="withEffect">
                                  <p:stCondLst>
                                    <p:cond delay="0"/>
                                  </p:stCondLst>
                                  <p:childTnLst>
                                    <p:animEffect transition="out" filter="fade">
                                      <p:cBhvr>
                                        <p:cTn id="28" dur="500"/>
                                        <p:tgtEl>
                                          <p:spTgt spid="17"/>
                                        </p:tgtEl>
                                      </p:cBhvr>
                                    </p:animEffect>
                                    <p:set>
                                      <p:cBhvr>
                                        <p:cTn id="29" dur="1" fill="hold">
                                          <p:stCondLst>
                                            <p:cond delay="499"/>
                                          </p:stCondLst>
                                        </p:cTn>
                                        <p:tgtEl>
                                          <p:spTgt spid="17"/>
                                        </p:tgtEl>
                                        <p:attrNameLst>
                                          <p:attrName>style.visibility</p:attrName>
                                        </p:attrNameLst>
                                      </p:cBhvr>
                                      <p:to>
                                        <p:strVal val="hidden"/>
                                      </p:to>
                                    </p:set>
                                  </p:childTnLst>
                                </p:cTn>
                              </p:par>
                            </p:childTnLst>
                          </p:cTn>
                        </p:par>
                        <p:par>
                          <p:cTn id="30" fill="hold">
                            <p:stCondLst>
                              <p:cond delay="500"/>
                            </p:stCondLst>
                            <p:childTnLst>
                              <p:par>
                                <p:cTn id="31" presetID="1" presetClass="entr" presetSubtype="0" fill="hold" nodeType="after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par>
                                <p:cTn id="33" presetID="37" presetClass="path" presetSubtype="0" accel="50000" decel="50000" fill="hold" nodeType="withEffect">
                                  <p:stCondLst>
                                    <p:cond delay="0"/>
                                  </p:stCondLst>
                                  <p:childTnLst>
                                    <p:animMotion origin="layout" path="M -1.45833E-6 -2.96296E-6 L -0.08581 -0.10949 C -0.10377 -0.13402 -0.13073 -0.14791 -0.15872 -0.14791 C -0.19062 -0.14791 -0.21614 -0.13402 -0.23424 -0.10949 L -0.31979 -2.96296E-6 " pathEditMode="relative" rAng="0" ptsTypes="AAAAA">
                                      <p:cBhvr>
                                        <p:cTn id="34" dur="2000" fill="hold"/>
                                        <p:tgtEl>
                                          <p:spTgt spid="20"/>
                                        </p:tgtEl>
                                        <p:attrNameLst>
                                          <p:attrName>ppt_x</p:attrName>
                                          <p:attrName>ppt_y</p:attrName>
                                        </p:attrNameLst>
                                      </p:cBhvr>
                                      <p:rCtr x="-15990" y="-7407"/>
                                    </p:animMotion>
                                  </p:childTnLst>
                                </p:cTn>
                              </p:par>
                            </p:childTnLst>
                          </p:cTn>
                        </p:par>
                        <p:par>
                          <p:cTn id="35" fill="hold">
                            <p:stCondLst>
                              <p:cond delay="2500"/>
                            </p:stCondLst>
                            <p:childTnLst>
                              <p:par>
                                <p:cTn id="36" presetID="10" presetClass="exit" presetSubtype="0" fill="hold" nodeType="afterEffect">
                                  <p:stCondLst>
                                    <p:cond delay="0"/>
                                  </p:stCondLst>
                                  <p:childTnLst>
                                    <p:animEffect transition="out" filter="fade">
                                      <p:cBhvr>
                                        <p:cTn id="37" dur="500"/>
                                        <p:tgtEl>
                                          <p:spTgt spid="20"/>
                                        </p:tgtEl>
                                      </p:cBhvr>
                                    </p:animEffect>
                                    <p:set>
                                      <p:cBhvr>
                                        <p:cTn id="38"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pic>
        <p:nvPicPr>
          <p:cNvPr id="4" name="Picture 3">
            <a:extLst>
              <a:ext uri="{FF2B5EF4-FFF2-40B4-BE49-F238E27FC236}">
                <a16:creationId xmlns:a16="http://schemas.microsoft.com/office/drawing/2014/main" id="{5ACA1730-9516-AC65-1A48-4DC78D800F4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163" b="98605" l="3500" r="95250">
                        <a14:foregroundMark x1="1750" y1="34419" x2="9500" y2="23256"/>
                        <a14:foregroundMark x1="9500" y1="23256" x2="12750" y2="21628"/>
                        <a14:foregroundMark x1="3500" y1="33721" x2="5750" y2="27674"/>
                        <a14:foregroundMark x1="22000" y1="23488" x2="21750" y2="19767"/>
                        <a14:foregroundMark x1="7000" y1="23488" x2="7500" y2="18837"/>
                        <a14:foregroundMark x1="13750" y1="10233" x2="7000" y2="4419"/>
                        <a14:foregroundMark x1="5500" y1="2558" x2="6250" y2="1163"/>
                        <a14:foregroundMark x1="35500" y1="98605" x2="37750" y2="92326"/>
                        <a14:foregroundMark x1="92000" y1="64419" x2="95250" y2="57674"/>
                      </a14:backgroundRemoval>
                    </a14:imgEffect>
                    <a14:imgEffect>
                      <a14:saturation sat="200000"/>
                    </a14:imgEffect>
                  </a14:imgLayer>
                </a14:imgProps>
              </a:ext>
            </a:extLst>
          </a:blip>
          <a:stretch>
            <a:fillRect/>
          </a:stretch>
        </p:blipFill>
        <p:spPr>
          <a:xfrm flipH="1">
            <a:off x="-255182" y="2609228"/>
            <a:ext cx="4413913" cy="4744957"/>
          </a:xfrm>
          <a:prstGeom prst="rect">
            <a:avLst/>
          </a:prstGeom>
        </p:spPr>
      </p:pic>
      <p:sp>
        <p:nvSpPr>
          <p:cNvPr id="2" name="Speech Bubble: Rectangle with Corners Rounded 1">
            <a:extLst>
              <a:ext uri="{FF2B5EF4-FFF2-40B4-BE49-F238E27FC236}">
                <a16:creationId xmlns:a16="http://schemas.microsoft.com/office/drawing/2014/main" id="{6CBC1E6B-3296-23F2-E077-0CDD5FF1C9CE}"/>
              </a:ext>
            </a:extLst>
          </p:cNvPr>
          <p:cNvSpPr/>
          <p:nvPr/>
        </p:nvSpPr>
        <p:spPr>
          <a:xfrm>
            <a:off x="4607443" y="368596"/>
            <a:ext cx="7102549" cy="2098157"/>
          </a:xfrm>
          <a:prstGeom prst="wedgeRoundRectCallout">
            <a:avLst>
              <a:gd name="adj1" fmla="val -55564"/>
              <a:gd name="adj2" fmla="val 54392"/>
              <a:gd name="adj3" fmla="val 16667"/>
            </a:avLst>
          </a:prstGeom>
          <a:solidFill>
            <a:schemeClr val="tx2">
              <a:lumMod val="20000"/>
              <a:lumOff val="80000"/>
            </a:schemeClr>
          </a:solidFill>
          <a:ln w="762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6600" kern="0" dirty="0">
                <a:solidFill>
                  <a:srgbClr val="554D6B">
                    <a:lumMod val="50000"/>
                  </a:srgbClr>
                </a:solidFill>
                <a:latin typeface="Calibri" panose="020F0502020204030204" pitchFamily="34" charset="0"/>
                <a:cs typeface="Calibri" panose="020F0502020204030204" pitchFamily="34" charset="0"/>
                <a:sym typeface="Arial"/>
              </a:rPr>
              <a:t>So </a:t>
            </a:r>
            <a:r>
              <a:rPr lang="en-US" sz="6600" kern="0" dirty="0" err="1">
                <a:solidFill>
                  <a:srgbClr val="554D6B">
                    <a:lumMod val="50000"/>
                  </a:srgbClr>
                </a:solidFill>
                <a:latin typeface="Calibri" panose="020F0502020204030204" pitchFamily="34" charset="0"/>
                <a:cs typeface="Calibri" panose="020F0502020204030204" pitchFamily="34" charset="0"/>
                <a:sym typeface="Arial"/>
              </a:rPr>
              <a:t>sánh</a:t>
            </a:r>
            <a:r>
              <a:rPr lang="en-US" sz="6600" kern="0" dirty="0">
                <a:solidFill>
                  <a:srgbClr val="554D6B">
                    <a:lumMod val="50000"/>
                  </a:srgbClr>
                </a:solidFill>
                <a:latin typeface="Calibri" panose="020F0502020204030204" pitchFamily="34" charset="0"/>
                <a:cs typeface="Calibri" panose="020F0502020204030204" pitchFamily="34" charset="0"/>
                <a:sym typeface="Arial"/>
              </a:rPr>
              <a:t>:</a:t>
            </a:r>
          </a:p>
          <a:p>
            <a:pPr algn="ctr" defTabSz="1219170">
              <a:buClr>
                <a:srgbClr val="000000"/>
              </a:buClr>
            </a:pPr>
            <a:r>
              <a:rPr lang="en-US" sz="6600" kern="0" dirty="0">
                <a:solidFill>
                  <a:srgbClr val="554D6B">
                    <a:lumMod val="50000"/>
                  </a:srgbClr>
                </a:solidFill>
                <a:latin typeface="Calibri" panose="020F0502020204030204" pitchFamily="34" charset="0"/>
                <a:cs typeface="Calibri" panose="020F0502020204030204" pitchFamily="34" charset="0"/>
                <a:sym typeface="Arial"/>
              </a:rPr>
              <a:t>78 x 6 …?...470 </a:t>
            </a:r>
          </a:p>
        </p:txBody>
      </p:sp>
      <p:grpSp>
        <p:nvGrpSpPr>
          <p:cNvPr id="16" name="Group 15">
            <a:extLst>
              <a:ext uri="{FF2B5EF4-FFF2-40B4-BE49-F238E27FC236}">
                <a16:creationId xmlns:a16="http://schemas.microsoft.com/office/drawing/2014/main" id="{4134FD58-92FF-0394-21D4-371BBA5417F2}"/>
              </a:ext>
            </a:extLst>
          </p:cNvPr>
          <p:cNvGrpSpPr/>
          <p:nvPr/>
        </p:nvGrpSpPr>
        <p:grpSpPr>
          <a:xfrm>
            <a:off x="5606900" y="2579071"/>
            <a:ext cx="5103629" cy="1446550"/>
            <a:chOff x="4205175" y="1934304"/>
            <a:chExt cx="3827722" cy="1084913"/>
          </a:xfrm>
        </p:grpSpPr>
        <p:sp>
          <p:nvSpPr>
            <p:cNvPr id="5" name="Rectangle 4">
              <a:extLst>
                <a:ext uri="{FF2B5EF4-FFF2-40B4-BE49-F238E27FC236}">
                  <a16:creationId xmlns:a16="http://schemas.microsoft.com/office/drawing/2014/main" id="{B78C4070-8E57-FF56-D95B-3A7ECE55F115}"/>
                </a:ext>
              </a:extLst>
            </p:cNvPr>
            <p:cNvSpPr/>
            <p:nvPr/>
          </p:nvSpPr>
          <p:spPr>
            <a:xfrm>
              <a:off x="4205176" y="2153757"/>
              <a:ext cx="3827721" cy="759786"/>
            </a:xfrm>
            <a:prstGeom prst="rect">
              <a:avLst/>
            </a:prstGeom>
            <a:solidFill>
              <a:schemeClr val="accent2"/>
            </a:solidFill>
            <a:ln w="38100">
              <a:solidFill>
                <a:schemeClr val="accent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panose="020F0502020204030204" pitchFamily="34" charset="0"/>
                <a:cs typeface="Calibri" panose="020F0502020204030204" pitchFamily="34" charset="0"/>
                <a:sym typeface="Arial"/>
              </a:endParaRPr>
            </a:p>
          </p:txBody>
        </p:sp>
        <p:pic>
          <p:nvPicPr>
            <p:cNvPr id="9" name="Picture 8">
              <a:extLst>
                <a:ext uri="{FF2B5EF4-FFF2-40B4-BE49-F238E27FC236}">
                  <a16:creationId xmlns:a16="http://schemas.microsoft.com/office/drawing/2014/main" id="{CA12A0DE-3D48-4538-3F04-14E373768B2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109" b="18977" l="8495" r="21821"/>
                      </a14:imgEffect>
                    </a14:imgLayer>
                  </a14:imgProps>
                </a:ext>
              </a:extLst>
            </a:blip>
            <a:srcRect l="6829" r="76513" b="78915"/>
            <a:stretch/>
          </p:blipFill>
          <p:spPr>
            <a:xfrm>
              <a:off x="4205175" y="2098959"/>
              <a:ext cx="983198" cy="835716"/>
            </a:xfrm>
            <a:prstGeom prst="rect">
              <a:avLst/>
            </a:prstGeom>
          </p:spPr>
        </p:pic>
        <p:sp>
          <p:nvSpPr>
            <p:cNvPr id="13" name="TextBox 12">
              <a:extLst>
                <a:ext uri="{FF2B5EF4-FFF2-40B4-BE49-F238E27FC236}">
                  <a16:creationId xmlns:a16="http://schemas.microsoft.com/office/drawing/2014/main" id="{CBE078F0-D583-85F7-1410-0F98FBB2233C}"/>
                </a:ext>
              </a:extLst>
            </p:cNvPr>
            <p:cNvSpPr txBox="1"/>
            <p:nvPr/>
          </p:nvSpPr>
          <p:spPr>
            <a:xfrm>
              <a:off x="5743729" y="1934304"/>
              <a:ext cx="1871646" cy="1084913"/>
            </a:xfrm>
            <a:prstGeom prst="rect">
              <a:avLst/>
            </a:prstGeom>
            <a:noFill/>
          </p:spPr>
          <p:txBody>
            <a:bodyPr wrap="square">
              <a:spAutoFit/>
            </a:bodyPr>
            <a:lstStyle/>
            <a:p>
              <a:pPr defTabSz="1219170">
                <a:buClr>
                  <a:srgbClr val="000000"/>
                </a:buClr>
              </a:pPr>
              <a:r>
                <a:rPr lang="en-US" sz="8800" kern="0" dirty="0">
                  <a:solidFill>
                    <a:srgbClr val="554D6B">
                      <a:lumMod val="50000"/>
                    </a:srgbClr>
                  </a:solidFill>
                  <a:latin typeface="Calibri" panose="020F0502020204030204" pitchFamily="34" charset="0"/>
                  <a:cs typeface="Calibri" panose="020F0502020204030204" pitchFamily="34" charset="0"/>
                  <a:sym typeface="Arial"/>
                </a:rPr>
                <a:t>=</a:t>
              </a:r>
              <a:endParaRPr lang="en-US" sz="8800" kern="0" dirty="0">
                <a:solidFill>
                  <a:srgbClr val="000000"/>
                </a:solidFill>
                <a:latin typeface="Calibri" panose="020F0502020204030204" pitchFamily="34" charset="0"/>
                <a:cs typeface="Calibri" panose="020F0502020204030204" pitchFamily="34" charset="0"/>
                <a:sym typeface="Arial"/>
              </a:endParaRPr>
            </a:p>
          </p:txBody>
        </p:sp>
      </p:grpSp>
      <p:grpSp>
        <p:nvGrpSpPr>
          <p:cNvPr id="17" name="Group 16">
            <a:extLst>
              <a:ext uri="{FF2B5EF4-FFF2-40B4-BE49-F238E27FC236}">
                <a16:creationId xmlns:a16="http://schemas.microsoft.com/office/drawing/2014/main" id="{DA41BDDE-9393-9E48-4577-C2CAD5D4F760}"/>
              </a:ext>
            </a:extLst>
          </p:cNvPr>
          <p:cNvGrpSpPr/>
          <p:nvPr/>
        </p:nvGrpSpPr>
        <p:grpSpPr>
          <a:xfrm>
            <a:off x="5606901" y="3784833"/>
            <a:ext cx="5103628" cy="1446550"/>
            <a:chOff x="4205175" y="2838625"/>
            <a:chExt cx="3827721" cy="1084913"/>
          </a:xfrm>
        </p:grpSpPr>
        <p:sp>
          <p:nvSpPr>
            <p:cNvPr id="6" name="Rectangle 5">
              <a:extLst>
                <a:ext uri="{FF2B5EF4-FFF2-40B4-BE49-F238E27FC236}">
                  <a16:creationId xmlns:a16="http://schemas.microsoft.com/office/drawing/2014/main" id="{63E992A5-BE4E-E275-0A83-F36F9AC540D7}"/>
                </a:ext>
              </a:extLst>
            </p:cNvPr>
            <p:cNvSpPr/>
            <p:nvPr/>
          </p:nvSpPr>
          <p:spPr>
            <a:xfrm>
              <a:off x="4205175" y="3044541"/>
              <a:ext cx="3827721" cy="759786"/>
            </a:xfrm>
            <a:prstGeom prst="rect">
              <a:avLst/>
            </a:prstGeom>
            <a:solidFill>
              <a:schemeClr val="tx1">
                <a:lumMod val="20000"/>
                <a:lumOff val="80000"/>
              </a:schemeClr>
            </a:solidFill>
            <a:ln w="38100">
              <a:solidFill>
                <a:schemeClr val="accent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panose="020F0502020204030204" pitchFamily="34" charset="0"/>
                <a:cs typeface="Calibri" panose="020F0502020204030204" pitchFamily="34" charset="0"/>
                <a:sym typeface="Arial"/>
              </a:endParaRPr>
            </a:p>
          </p:txBody>
        </p:sp>
        <p:pic>
          <p:nvPicPr>
            <p:cNvPr id="10" name="Picture 9">
              <a:extLst>
                <a:ext uri="{FF2B5EF4-FFF2-40B4-BE49-F238E27FC236}">
                  <a16:creationId xmlns:a16="http://schemas.microsoft.com/office/drawing/2014/main" id="{E2A44BEF-4081-E750-A5ED-E50BD723B53F}"/>
                </a:ext>
              </a:extLst>
            </p:cNvPr>
            <p:cNvPicPr>
              <a:picLocks noChangeAspect="1"/>
            </p:cNvPicPr>
            <p:nvPr/>
          </p:nvPicPr>
          <p:blipFill rotWithShape="1">
            <a:blip r:embed="rId7">
              <a:extLst>
                <a:ext uri="{BEBA8EAE-BF5A-486C-A8C5-ECC9F3942E4B}">
                  <a14:imgProps xmlns:a14="http://schemas.microsoft.com/office/drawing/2010/main">
                    <a14:imgLayer r:embed="rId6">
                      <a14:imgEffect>
                        <a14:backgroundRemoval t="1984" b="18885" l="8449" r="34064">
                          <a14:foregroundMark x1="27757" y1="17077" x2="27589" y2="7710"/>
                          <a14:foregroundMark x1="28128" y1="11728" x2="32091" y2="11728"/>
                          <a14:foregroundMark x1="32091" y1="16826" x2="32260" y2="5826"/>
                          <a14:foregroundMark x1="33170" y1="16549" x2="33339" y2="14139"/>
                          <a14:foregroundMark x1="24874" y1="8764" x2="24874" y2="8764"/>
                          <a14:foregroundMark x1="34064" y1="15218" x2="34064" y2="15218"/>
                        </a14:backgroundRemoval>
                      </a14:imgEffect>
                    </a14:imgLayer>
                  </a14:imgProps>
                </a:ext>
              </a:extLst>
            </a:blip>
            <a:srcRect l="23709" t="661" r="59633" b="78254"/>
            <a:stretch/>
          </p:blipFill>
          <p:spPr>
            <a:xfrm>
              <a:off x="4375296" y="3006576"/>
              <a:ext cx="983198" cy="835716"/>
            </a:xfrm>
            <a:prstGeom prst="rect">
              <a:avLst/>
            </a:prstGeom>
          </p:spPr>
        </p:pic>
        <p:sp>
          <p:nvSpPr>
            <p:cNvPr id="14" name="TextBox 13">
              <a:extLst>
                <a:ext uri="{FF2B5EF4-FFF2-40B4-BE49-F238E27FC236}">
                  <a16:creationId xmlns:a16="http://schemas.microsoft.com/office/drawing/2014/main" id="{112F0722-EFB4-3127-EE31-DD62BF0231D9}"/>
                </a:ext>
              </a:extLst>
            </p:cNvPr>
            <p:cNvSpPr txBox="1"/>
            <p:nvPr/>
          </p:nvSpPr>
          <p:spPr>
            <a:xfrm>
              <a:off x="5726294" y="2838625"/>
              <a:ext cx="1871646" cy="1084913"/>
            </a:xfrm>
            <a:prstGeom prst="rect">
              <a:avLst/>
            </a:prstGeom>
            <a:noFill/>
          </p:spPr>
          <p:txBody>
            <a:bodyPr wrap="square">
              <a:spAutoFit/>
            </a:bodyPr>
            <a:lstStyle/>
            <a:p>
              <a:pPr defTabSz="1219170">
                <a:buClr>
                  <a:srgbClr val="000000"/>
                </a:buClr>
              </a:pPr>
              <a:r>
                <a:rPr lang="en-US" sz="8800" kern="0" dirty="0">
                  <a:solidFill>
                    <a:srgbClr val="554D6B">
                      <a:lumMod val="50000"/>
                    </a:srgbClr>
                  </a:solidFill>
                  <a:latin typeface="Calibri" panose="020F0502020204030204" pitchFamily="34" charset="0"/>
                  <a:cs typeface="Calibri" panose="020F0502020204030204" pitchFamily="34" charset="0"/>
                  <a:sym typeface="Arial"/>
                </a:rPr>
                <a:t>&lt;</a:t>
              </a:r>
              <a:endParaRPr lang="en-US" sz="8800" kern="0" dirty="0">
                <a:solidFill>
                  <a:srgbClr val="000000"/>
                </a:solidFill>
                <a:latin typeface="Calibri" panose="020F0502020204030204" pitchFamily="34" charset="0"/>
                <a:cs typeface="Calibri" panose="020F0502020204030204" pitchFamily="34" charset="0"/>
                <a:sym typeface="Arial"/>
              </a:endParaRPr>
            </a:p>
          </p:txBody>
        </p:sp>
      </p:grpSp>
      <p:grpSp>
        <p:nvGrpSpPr>
          <p:cNvPr id="18" name="Group 17">
            <a:extLst>
              <a:ext uri="{FF2B5EF4-FFF2-40B4-BE49-F238E27FC236}">
                <a16:creationId xmlns:a16="http://schemas.microsoft.com/office/drawing/2014/main" id="{BFE16402-E26D-5243-7E48-BDFD023F13F9}"/>
              </a:ext>
            </a:extLst>
          </p:cNvPr>
          <p:cNvGrpSpPr/>
          <p:nvPr/>
        </p:nvGrpSpPr>
        <p:grpSpPr>
          <a:xfrm>
            <a:off x="5606901" y="4963985"/>
            <a:ext cx="5103628" cy="1446550"/>
            <a:chOff x="4205175" y="3722989"/>
            <a:chExt cx="3827721" cy="1084913"/>
          </a:xfrm>
        </p:grpSpPr>
        <p:sp>
          <p:nvSpPr>
            <p:cNvPr id="7" name="Rectangle 6">
              <a:extLst>
                <a:ext uri="{FF2B5EF4-FFF2-40B4-BE49-F238E27FC236}">
                  <a16:creationId xmlns:a16="http://schemas.microsoft.com/office/drawing/2014/main" id="{73BE0056-1444-110F-2E15-DFAF100CF562}"/>
                </a:ext>
              </a:extLst>
            </p:cNvPr>
            <p:cNvSpPr/>
            <p:nvPr/>
          </p:nvSpPr>
          <p:spPr>
            <a:xfrm>
              <a:off x="4205175" y="3935325"/>
              <a:ext cx="3827721" cy="759786"/>
            </a:xfrm>
            <a:prstGeom prst="rect">
              <a:avLst/>
            </a:prstGeom>
            <a:solidFill>
              <a:schemeClr val="tx2">
                <a:lumMod val="40000"/>
                <a:lumOff val="60000"/>
              </a:schemeClr>
            </a:solidFill>
            <a:ln w="38100">
              <a:solidFill>
                <a:schemeClr val="accent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panose="020F0502020204030204" pitchFamily="34" charset="0"/>
                <a:cs typeface="Calibri" panose="020F0502020204030204" pitchFamily="34" charset="0"/>
                <a:sym typeface="Arial"/>
              </a:endParaRPr>
            </a:p>
          </p:txBody>
        </p:sp>
        <p:pic>
          <p:nvPicPr>
            <p:cNvPr id="11" name="Picture 10">
              <a:extLst>
                <a:ext uri="{FF2B5EF4-FFF2-40B4-BE49-F238E27FC236}">
                  <a16:creationId xmlns:a16="http://schemas.microsoft.com/office/drawing/2014/main" id="{F7E1FA9C-5C78-016A-C88C-6D5178431657}"/>
                </a:ext>
              </a:extLst>
            </p:cNvPr>
            <p:cNvPicPr>
              <a:picLocks noChangeAspect="1"/>
            </p:cNvPicPr>
            <p:nvPr/>
          </p:nvPicPr>
          <p:blipFill rotWithShape="1">
            <a:blip r:embed="rId8">
              <a:extLst>
                <a:ext uri="{BEBA8EAE-BF5A-486C-A8C5-ECC9F3942E4B}">
                  <a14:imgProps xmlns:a14="http://schemas.microsoft.com/office/drawing/2010/main">
                    <a14:imgLayer r:embed="rId6">
                      <a14:imgEffect>
                        <a14:backgroundRemoval t="1984" b="18885" l="8449" r="47133">
                          <a14:foregroundMark x1="27757" y1="17077" x2="27589" y2="7710"/>
                          <a14:foregroundMark x1="28128" y1="11728" x2="32091" y2="11728"/>
                          <a14:foregroundMark x1="32091" y1="16826" x2="32260" y2="5826"/>
                          <a14:foregroundMark x1="33170" y1="16549" x2="33339" y2="14139"/>
                          <a14:foregroundMark x1="24874" y1="8764" x2="24874" y2="8764"/>
                          <a14:foregroundMark x1="34064" y1="15218" x2="34064" y2="15218"/>
                          <a14:foregroundMark x1="46054" y1="16374" x2="46054" y2="5374"/>
                          <a14:foregroundMark x1="46223" y1="15570" x2="46223" y2="15570"/>
                          <a14:foregroundMark x1="46054" y1="17730" x2="46054" y2="17730"/>
                          <a14:foregroundMark x1="47133" y1="17454" x2="45514" y2="17177"/>
                          <a14:foregroundMark x1="41720" y1="5927" x2="41366" y2="4319"/>
                          <a14:foregroundMark x1="44064" y1="4847" x2="43879" y2="3240"/>
                          <a14:foregroundMark x1="45514" y1="4319" x2="46054" y2="3516"/>
                          <a14:foregroundMark x1="45143" y1="2687" x2="45143" y2="2687"/>
                        </a14:backgroundRemoval>
                      </a14:imgEffect>
                    </a14:imgLayer>
                  </a14:imgProps>
                </a:ext>
              </a:extLst>
            </a:blip>
            <a:srcRect l="38031" t="432" r="45311" b="78483"/>
            <a:stretch/>
          </p:blipFill>
          <p:spPr>
            <a:xfrm>
              <a:off x="4375296" y="3897360"/>
              <a:ext cx="983198" cy="835716"/>
            </a:xfrm>
            <a:prstGeom prst="rect">
              <a:avLst/>
            </a:prstGeom>
          </p:spPr>
        </p:pic>
        <p:sp>
          <p:nvSpPr>
            <p:cNvPr id="15" name="TextBox 14">
              <a:extLst>
                <a:ext uri="{FF2B5EF4-FFF2-40B4-BE49-F238E27FC236}">
                  <a16:creationId xmlns:a16="http://schemas.microsoft.com/office/drawing/2014/main" id="{561D614D-BB08-5D8A-B43D-7DA8016A36DC}"/>
                </a:ext>
              </a:extLst>
            </p:cNvPr>
            <p:cNvSpPr txBox="1"/>
            <p:nvPr/>
          </p:nvSpPr>
          <p:spPr>
            <a:xfrm>
              <a:off x="5761163" y="3722989"/>
              <a:ext cx="1871646" cy="1084913"/>
            </a:xfrm>
            <a:prstGeom prst="rect">
              <a:avLst/>
            </a:prstGeom>
            <a:noFill/>
          </p:spPr>
          <p:txBody>
            <a:bodyPr wrap="square">
              <a:spAutoFit/>
            </a:bodyPr>
            <a:lstStyle/>
            <a:p>
              <a:pPr defTabSz="1219170">
                <a:buClr>
                  <a:srgbClr val="000000"/>
                </a:buClr>
              </a:pPr>
              <a:r>
                <a:rPr lang="en-US" sz="8800" kern="0" dirty="0">
                  <a:solidFill>
                    <a:srgbClr val="554D6B">
                      <a:lumMod val="50000"/>
                    </a:srgbClr>
                  </a:solidFill>
                  <a:latin typeface="Calibri" panose="020F0502020204030204" pitchFamily="34" charset="0"/>
                  <a:cs typeface="Calibri" panose="020F0502020204030204" pitchFamily="34" charset="0"/>
                  <a:sym typeface="Arial"/>
                </a:rPr>
                <a:t>&gt;</a:t>
              </a:r>
              <a:endParaRPr lang="en-US" sz="8800" kern="0" dirty="0">
                <a:solidFill>
                  <a:srgbClr val="000000"/>
                </a:solidFill>
                <a:latin typeface="Calibri" panose="020F0502020204030204" pitchFamily="34" charset="0"/>
                <a:cs typeface="Calibri" panose="020F0502020204030204" pitchFamily="34" charset="0"/>
                <a:sym typeface="Arial"/>
              </a:endParaRPr>
            </a:p>
          </p:txBody>
        </p:sp>
      </p:grpSp>
      <p:pic>
        <p:nvPicPr>
          <p:cNvPr id="20" name="Picture 19">
            <a:extLst>
              <a:ext uri="{FF2B5EF4-FFF2-40B4-BE49-F238E27FC236}">
                <a16:creationId xmlns:a16="http://schemas.microsoft.com/office/drawing/2014/main" id="{007C4E9D-AB26-E318-BA29-D4E51E7A0C20}"/>
              </a:ext>
            </a:extLst>
          </p:cNvPr>
          <p:cNvPicPr>
            <a:picLocks noChangeAspect="1"/>
          </p:cNvPicPr>
          <p:nvPr/>
        </p:nvPicPr>
        <p:blipFill>
          <a:blip r:embed="rId9"/>
          <a:srcRect l="403" r="403"/>
          <a:stretch/>
        </p:blipFill>
        <p:spPr>
          <a:xfrm>
            <a:off x="6786509" y="3210831"/>
            <a:ext cx="2608787" cy="2630004"/>
          </a:xfrm>
          <a:prstGeom prst="rect">
            <a:avLst/>
          </a:prstGeom>
        </p:spPr>
      </p:pic>
    </p:spTree>
    <p:extLst>
      <p:ext uri="{BB962C8B-B14F-4D97-AF65-F5344CB8AC3E}">
        <p14:creationId xmlns:p14="http://schemas.microsoft.com/office/powerpoint/2010/main" val="1315503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ppt_x"/>
                                          </p:val>
                                        </p:tav>
                                        <p:tav tm="100000">
                                          <p:val>
                                            <p:strVal val="#ppt_x"/>
                                          </p:val>
                                        </p:tav>
                                      </p:tavLst>
                                    </p:anim>
                                    <p:anim calcmode="lin" valueType="num">
                                      <p:cBhvr additive="base">
                                        <p:cTn id="13" dur="500" fill="hold"/>
                                        <p:tgtEl>
                                          <p:spTgt spid="16"/>
                                        </p:tgtEl>
                                        <p:attrNameLst>
                                          <p:attrName>ppt_y</p:attrName>
                                        </p:attrNameLst>
                                      </p:cBhvr>
                                      <p:tavLst>
                                        <p:tav tm="0">
                                          <p:val>
                                            <p:strVal val="0-#ppt_h/2"/>
                                          </p:val>
                                        </p:tav>
                                        <p:tav tm="100000">
                                          <p:val>
                                            <p:strVal val="#ppt_y"/>
                                          </p:val>
                                        </p:tav>
                                      </p:tavLst>
                                    </p:anim>
                                  </p:childTnLst>
                                </p:cTn>
                              </p:par>
                              <p:par>
                                <p:cTn id="14" presetID="2" presetClass="entr" presetSubtype="1"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additive="base">
                                        <p:cTn id="16" dur="500" fill="hold"/>
                                        <p:tgtEl>
                                          <p:spTgt spid="17"/>
                                        </p:tgtEl>
                                        <p:attrNameLst>
                                          <p:attrName>ppt_x</p:attrName>
                                        </p:attrNameLst>
                                      </p:cBhvr>
                                      <p:tavLst>
                                        <p:tav tm="0">
                                          <p:val>
                                            <p:strVal val="#ppt_x"/>
                                          </p:val>
                                        </p:tav>
                                        <p:tav tm="100000">
                                          <p:val>
                                            <p:strVal val="#ppt_x"/>
                                          </p:val>
                                        </p:tav>
                                      </p:tavLst>
                                    </p:anim>
                                    <p:anim calcmode="lin" valueType="num">
                                      <p:cBhvr additive="base">
                                        <p:cTn id="17" dur="500" fill="hold"/>
                                        <p:tgtEl>
                                          <p:spTgt spid="17"/>
                                        </p:tgtEl>
                                        <p:attrNameLst>
                                          <p:attrName>ppt_y</p:attrName>
                                        </p:attrNameLst>
                                      </p:cBhvr>
                                      <p:tavLst>
                                        <p:tav tm="0">
                                          <p:val>
                                            <p:strVal val="0-#ppt_h/2"/>
                                          </p:val>
                                        </p:tav>
                                        <p:tav tm="100000">
                                          <p:val>
                                            <p:strVal val="#ppt_y"/>
                                          </p:val>
                                        </p:tav>
                                      </p:tavLst>
                                    </p:anim>
                                  </p:childTnLst>
                                </p:cTn>
                              </p:par>
                              <p:par>
                                <p:cTn id="18" presetID="2" presetClass="entr" presetSubtype="1"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500" fill="hold"/>
                                        <p:tgtEl>
                                          <p:spTgt spid="18"/>
                                        </p:tgtEl>
                                        <p:attrNameLst>
                                          <p:attrName>ppt_x</p:attrName>
                                        </p:attrNameLst>
                                      </p:cBhvr>
                                      <p:tavLst>
                                        <p:tav tm="0">
                                          <p:val>
                                            <p:strVal val="#ppt_x"/>
                                          </p:val>
                                        </p:tav>
                                        <p:tav tm="100000">
                                          <p:val>
                                            <p:strVal val="#ppt_x"/>
                                          </p:val>
                                        </p:tav>
                                      </p:tavLst>
                                    </p:anim>
                                    <p:anim calcmode="lin" valueType="num">
                                      <p:cBhvr additive="base">
                                        <p:cTn id="21" dur="500" fill="hold"/>
                                        <p:tgtEl>
                                          <p:spTgt spid="18"/>
                                        </p:tgtEl>
                                        <p:attrNameLst>
                                          <p:attrName>ppt_y</p:attrName>
                                        </p:attrNameLst>
                                      </p:cBhvr>
                                      <p:tavLst>
                                        <p:tav tm="0">
                                          <p:val>
                                            <p:strVal val="0-#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nodeType="clickEffect">
                                  <p:stCondLst>
                                    <p:cond delay="0"/>
                                  </p:stCondLst>
                                  <p:childTnLst>
                                    <p:animEffect transition="out" filter="fade">
                                      <p:cBhvr>
                                        <p:cTn id="25" dur="500"/>
                                        <p:tgtEl>
                                          <p:spTgt spid="16"/>
                                        </p:tgtEl>
                                      </p:cBhvr>
                                    </p:animEffect>
                                    <p:set>
                                      <p:cBhvr>
                                        <p:cTn id="26" dur="1" fill="hold">
                                          <p:stCondLst>
                                            <p:cond delay="499"/>
                                          </p:stCondLst>
                                        </p:cTn>
                                        <p:tgtEl>
                                          <p:spTgt spid="16"/>
                                        </p:tgtEl>
                                        <p:attrNameLst>
                                          <p:attrName>style.visibility</p:attrName>
                                        </p:attrNameLst>
                                      </p:cBhvr>
                                      <p:to>
                                        <p:strVal val="hidden"/>
                                      </p:to>
                                    </p:set>
                                  </p:childTnLst>
                                </p:cTn>
                              </p:par>
                              <p:par>
                                <p:cTn id="27" presetID="10" presetClass="exit" presetSubtype="0" fill="hold" nodeType="withEffect">
                                  <p:stCondLst>
                                    <p:cond delay="0"/>
                                  </p:stCondLst>
                                  <p:childTnLst>
                                    <p:animEffect transition="out" filter="fade">
                                      <p:cBhvr>
                                        <p:cTn id="28" dur="500"/>
                                        <p:tgtEl>
                                          <p:spTgt spid="18"/>
                                        </p:tgtEl>
                                      </p:cBhvr>
                                    </p:animEffect>
                                    <p:set>
                                      <p:cBhvr>
                                        <p:cTn id="29" dur="1" fill="hold">
                                          <p:stCondLst>
                                            <p:cond delay="499"/>
                                          </p:stCondLst>
                                        </p:cTn>
                                        <p:tgtEl>
                                          <p:spTgt spid="18"/>
                                        </p:tgtEl>
                                        <p:attrNameLst>
                                          <p:attrName>style.visibility</p:attrName>
                                        </p:attrNameLst>
                                      </p:cBhvr>
                                      <p:to>
                                        <p:strVal val="hidden"/>
                                      </p:to>
                                    </p:set>
                                  </p:childTnLst>
                                </p:cTn>
                              </p:par>
                            </p:childTnLst>
                          </p:cTn>
                        </p:par>
                        <p:par>
                          <p:cTn id="30" fill="hold">
                            <p:stCondLst>
                              <p:cond delay="500"/>
                            </p:stCondLst>
                            <p:childTnLst>
                              <p:par>
                                <p:cTn id="31" presetID="1" presetClass="entr" presetSubtype="0" fill="hold" nodeType="after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par>
                                <p:cTn id="33" presetID="37" presetClass="path" presetSubtype="0" accel="50000" decel="50000" fill="hold" nodeType="withEffect">
                                  <p:stCondLst>
                                    <p:cond delay="0"/>
                                  </p:stCondLst>
                                  <p:childTnLst>
                                    <p:animMotion origin="layout" path="M -1.66667E-6 -3.7037E-6 L -0.08581 -0.10949 C -0.10377 -0.13402 -0.13073 -0.14791 -0.15872 -0.14791 C -0.19062 -0.14791 -0.21614 -0.13402 -0.23424 -0.10949 L -0.31979 -3.7037E-6 " pathEditMode="relative" rAng="0" ptsTypes="AAAAA">
                                      <p:cBhvr>
                                        <p:cTn id="34" dur="2000" fill="hold"/>
                                        <p:tgtEl>
                                          <p:spTgt spid="20"/>
                                        </p:tgtEl>
                                        <p:attrNameLst>
                                          <p:attrName>ppt_x</p:attrName>
                                          <p:attrName>ppt_y</p:attrName>
                                        </p:attrNameLst>
                                      </p:cBhvr>
                                      <p:rCtr x="-15990" y="-7407"/>
                                    </p:animMotion>
                                  </p:childTnLst>
                                </p:cTn>
                              </p:par>
                            </p:childTnLst>
                          </p:cTn>
                        </p:par>
                        <p:par>
                          <p:cTn id="35" fill="hold">
                            <p:stCondLst>
                              <p:cond delay="2500"/>
                            </p:stCondLst>
                            <p:childTnLst>
                              <p:par>
                                <p:cTn id="36" presetID="10" presetClass="exit" presetSubtype="0" fill="hold" nodeType="afterEffect">
                                  <p:stCondLst>
                                    <p:cond delay="0"/>
                                  </p:stCondLst>
                                  <p:childTnLst>
                                    <p:animEffect transition="out" filter="fade">
                                      <p:cBhvr>
                                        <p:cTn id="37" dur="500"/>
                                        <p:tgtEl>
                                          <p:spTgt spid="20"/>
                                        </p:tgtEl>
                                      </p:cBhvr>
                                    </p:animEffect>
                                    <p:set>
                                      <p:cBhvr>
                                        <p:cTn id="38"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pic>
        <p:nvPicPr>
          <p:cNvPr id="19" name="Picture 18">
            <a:extLst>
              <a:ext uri="{FF2B5EF4-FFF2-40B4-BE49-F238E27FC236}">
                <a16:creationId xmlns:a16="http://schemas.microsoft.com/office/drawing/2014/main" id="{AFB97F23-F001-6FE1-A9EF-AC69369C4BF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156" b="92838" l="9986" r="89894">
                        <a14:foregroundMark x1="40831" y1="9130" x2="50000" y2="8886"/>
                        <a14:foregroundMark x1="45583" y1="7162" x2="51584" y2="6412"/>
                        <a14:foregroundMark x1="69131" y1="6674" x2="68963" y2="5193"/>
                        <a14:foregroundMark x1="36558" y1="92107" x2="45895" y2="86539"/>
                        <a14:foregroundMark x1="54105" y1="91357" x2="55377" y2="92838"/>
                      </a14:backgroundRemoval>
                    </a14:imgEffect>
                  </a14:imgLayer>
                </a14:imgProps>
              </a:ext>
            </a:extLst>
          </a:blip>
          <a:stretch>
            <a:fillRect/>
          </a:stretch>
        </p:blipFill>
        <p:spPr>
          <a:xfrm>
            <a:off x="-487663" y="1652224"/>
            <a:ext cx="4065853" cy="5205776"/>
          </a:xfrm>
          <a:prstGeom prst="rect">
            <a:avLst/>
          </a:prstGeom>
        </p:spPr>
      </p:pic>
      <p:sp>
        <p:nvSpPr>
          <p:cNvPr id="35" name="Speech Bubble: Rectangle with Corners Rounded 34">
            <a:extLst>
              <a:ext uri="{FF2B5EF4-FFF2-40B4-BE49-F238E27FC236}">
                <a16:creationId xmlns:a16="http://schemas.microsoft.com/office/drawing/2014/main" id="{551A72A2-ED56-34AD-08D5-608D438E2B24}"/>
              </a:ext>
            </a:extLst>
          </p:cNvPr>
          <p:cNvSpPr/>
          <p:nvPr/>
        </p:nvSpPr>
        <p:spPr>
          <a:xfrm>
            <a:off x="2889185" y="285054"/>
            <a:ext cx="5262443" cy="2734340"/>
          </a:xfrm>
          <a:prstGeom prst="wedgeRoundRectCallout">
            <a:avLst>
              <a:gd name="adj1" fmla="val -56151"/>
              <a:gd name="adj2" fmla="val 31774"/>
              <a:gd name="adj3" fmla="val 16667"/>
            </a:avLst>
          </a:prstGeom>
          <a:solidFill>
            <a:schemeClr val="tx2">
              <a:lumMod val="20000"/>
              <a:lumOff val="80000"/>
            </a:schemeClr>
          </a:solidFill>
          <a:ln w="571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000" kern="0" dirty="0">
                <a:solidFill>
                  <a:srgbClr val="554D6B">
                    <a:lumMod val="50000"/>
                  </a:srgbClr>
                </a:solidFill>
                <a:latin typeface="Calibri" panose="020F0502020204030204" pitchFamily="34" charset="0"/>
                <a:cs typeface="Calibri" panose="020F0502020204030204" pitchFamily="34" charset="0"/>
                <a:sym typeface="Arial"/>
              </a:rPr>
              <a:t>Ta </a:t>
            </a:r>
            <a:r>
              <a:rPr lang="en-US" sz="4000" kern="0" dirty="0" err="1">
                <a:solidFill>
                  <a:srgbClr val="554D6B">
                    <a:lumMod val="50000"/>
                  </a:srgbClr>
                </a:solidFill>
                <a:latin typeface="Calibri" panose="020F0502020204030204" pitchFamily="34" charset="0"/>
                <a:cs typeface="Calibri" panose="020F0502020204030204" pitchFamily="34" charset="0"/>
                <a:sym typeface="Arial"/>
              </a:rPr>
              <a:t>đã</a:t>
            </a:r>
            <a:r>
              <a:rPr lang="en-US" sz="4000" kern="0" dirty="0">
                <a:solidFill>
                  <a:srgbClr val="554D6B">
                    <a:lumMod val="50000"/>
                  </a:srgbClr>
                </a:solidFill>
                <a:latin typeface="Calibri" panose="020F0502020204030204" pitchFamily="34" charset="0"/>
                <a:cs typeface="Calibri" panose="020F0502020204030204" pitchFamily="34" charset="0"/>
                <a:sym typeface="Arial"/>
              </a:rPr>
              <a:t> </a:t>
            </a:r>
            <a:r>
              <a:rPr lang="en-US" sz="4000" kern="0" dirty="0" err="1">
                <a:solidFill>
                  <a:srgbClr val="554D6B">
                    <a:lumMod val="50000"/>
                  </a:srgbClr>
                </a:solidFill>
                <a:latin typeface="Calibri" panose="020F0502020204030204" pitchFamily="34" charset="0"/>
                <a:cs typeface="Calibri" panose="020F0502020204030204" pitchFamily="34" charset="0"/>
                <a:sym typeface="Arial"/>
              </a:rPr>
              <a:t>có</a:t>
            </a:r>
            <a:r>
              <a:rPr lang="en-US" sz="4000" kern="0" dirty="0">
                <a:solidFill>
                  <a:srgbClr val="554D6B">
                    <a:lumMod val="50000"/>
                  </a:srgbClr>
                </a:solidFill>
                <a:latin typeface="Calibri" panose="020F0502020204030204" pitchFamily="34" charset="0"/>
                <a:cs typeface="Calibri" panose="020F0502020204030204" pitchFamily="34" charset="0"/>
                <a:sym typeface="Arial"/>
              </a:rPr>
              <a:t> </a:t>
            </a:r>
            <a:r>
              <a:rPr lang="en-US" sz="4000" kern="0" dirty="0" err="1">
                <a:solidFill>
                  <a:srgbClr val="554D6B">
                    <a:lumMod val="50000"/>
                  </a:srgbClr>
                </a:solidFill>
                <a:latin typeface="Calibri" panose="020F0502020204030204" pitchFamily="34" charset="0"/>
                <a:cs typeface="Calibri" panose="020F0502020204030204" pitchFamily="34" charset="0"/>
                <a:sym typeface="Arial"/>
              </a:rPr>
              <a:t>đủ</a:t>
            </a:r>
            <a:r>
              <a:rPr lang="en-US" sz="4000" kern="0" dirty="0">
                <a:solidFill>
                  <a:srgbClr val="554D6B">
                    <a:lumMod val="50000"/>
                  </a:srgbClr>
                </a:solidFill>
                <a:latin typeface="Calibri" panose="020F0502020204030204" pitchFamily="34" charset="0"/>
                <a:cs typeface="Calibri" panose="020F0502020204030204" pitchFamily="34" charset="0"/>
                <a:sym typeface="Arial"/>
              </a:rPr>
              <a:t> </a:t>
            </a:r>
            <a:r>
              <a:rPr lang="en-US" sz="4000" kern="0" dirty="0" err="1">
                <a:solidFill>
                  <a:srgbClr val="554D6B">
                    <a:lumMod val="50000"/>
                  </a:srgbClr>
                </a:solidFill>
                <a:latin typeface="Calibri" panose="020F0502020204030204" pitchFamily="34" charset="0"/>
                <a:cs typeface="Calibri" panose="020F0502020204030204" pitchFamily="34" charset="0"/>
                <a:sym typeface="Arial"/>
              </a:rPr>
              <a:t>nước</a:t>
            </a:r>
            <a:r>
              <a:rPr lang="en-US" sz="4000" kern="0" dirty="0">
                <a:solidFill>
                  <a:srgbClr val="554D6B">
                    <a:lumMod val="50000"/>
                  </a:srgbClr>
                </a:solidFill>
                <a:latin typeface="Calibri" panose="020F0502020204030204" pitchFamily="34" charset="0"/>
                <a:cs typeface="Calibri" panose="020F0502020204030204" pitchFamily="34" charset="0"/>
                <a:sym typeface="Arial"/>
              </a:rPr>
              <a:t> </a:t>
            </a:r>
            <a:r>
              <a:rPr lang="en-US" sz="4000" kern="0" dirty="0" err="1">
                <a:solidFill>
                  <a:srgbClr val="554D6B">
                    <a:lumMod val="50000"/>
                  </a:srgbClr>
                </a:solidFill>
                <a:latin typeface="Calibri" panose="020F0502020204030204" pitchFamily="34" charset="0"/>
                <a:cs typeface="Calibri" panose="020F0502020204030204" pitchFamily="34" charset="0"/>
                <a:sym typeface="Arial"/>
              </a:rPr>
              <a:t>cho</a:t>
            </a:r>
            <a:r>
              <a:rPr lang="en-US" sz="4000" kern="0" dirty="0">
                <a:solidFill>
                  <a:srgbClr val="554D6B">
                    <a:lumMod val="50000"/>
                  </a:srgbClr>
                </a:solidFill>
                <a:latin typeface="Calibri" panose="020F0502020204030204" pitchFamily="34" charset="0"/>
                <a:cs typeface="Calibri" panose="020F0502020204030204" pitchFamily="34" charset="0"/>
                <a:sym typeface="Arial"/>
              </a:rPr>
              <a:t> </a:t>
            </a:r>
            <a:r>
              <a:rPr lang="en-US" sz="4000" kern="0" dirty="0" err="1">
                <a:solidFill>
                  <a:srgbClr val="554D6B">
                    <a:lumMod val="50000"/>
                  </a:srgbClr>
                </a:solidFill>
                <a:latin typeface="Calibri" panose="020F0502020204030204" pitchFamily="34" charset="0"/>
                <a:cs typeface="Calibri" panose="020F0502020204030204" pitchFamily="34" charset="0"/>
                <a:sym typeface="Arial"/>
              </a:rPr>
              <a:t>lạc</a:t>
            </a:r>
            <a:r>
              <a:rPr lang="en-US" sz="4000" kern="0" dirty="0">
                <a:solidFill>
                  <a:srgbClr val="554D6B">
                    <a:lumMod val="50000"/>
                  </a:srgbClr>
                </a:solidFill>
                <a:latin typeface="Calibri" panose="020F0502020204030204" pitchFamily="34" charset="0"/>
                <a:cs typeface="Calibri" panose="020F0502020204030204" pitchFamily="34" charset="0"/>
                <a:sym typeface="Arial"/>
              </a:rPr>
              <a:t> </a:t>
            </a:r>
            <a:r>
              <a:rPr lang="en-US" sz="4000" kern="0" dirty="0" err="1">
                <a:solidFill>
                  <a:srgbClr val="554D6B">
                    <a:lumMod val="50000"/>
                  </a:srgbClr>
                </a:solidFill>
                <a:latin typeface="Calibri" panose="020F0502020204030204" pitchFamily="34" charset="0"/>
                <a:cs typeface="Calibri" panose="020F0502020204030204" pitchFamily="34" charset="0"/>
                <a:sym typeface="Arial"/>
              </a:rPr>
              <a:t>đà</a:t>
            </a:r>
            <a:r>
              <a:rPr lang="en-US" sz="4000" kern="0" dirty="0">
                <a:solidFill>
                  <a:srgbClr val="554D6B">
                    <a:lumMod val="50000"/>
                  </a:srgbClr>
                </a:solidFill>
                <a:latin typeface="Calibri" panose="020F0502020204030204" pitchFamily="34" charset="0"/>
                <a:cs typeface="Calibri" panose="020F0502020204030204" pitchFamily="34" charset="0"/>
                <a:sym typeface="Arial"/>
              </a:rPr>
              <a:t> </a:t>
            </a:r>
            <a:r>
              <a:rPr lang="en-US" sz="4000" kern="0" dirty="0" err="1">
                <a:solidFill>
                  <a:srgbClr val="554D6B">
                    <a:lumMod val="50000"/>
                  </a:srgbClr>
                </a:solidFill>
                <a:latin typeface="Calibri" panose="020F0502020204030204" pitchFamily="34" charset="0"/>
                <a:cs typeface="Calibri" panose="020F0502020204030204" pitchFamily="34" charset="0"/>
                <a:sym typeface="Arial"/>
              </a:rPr>
              <a:t>rồi</a:t>
            </a:r>
            <a:r>
              <a:rPr lang="en-US" sz="4000" kern="0" dirty="0">
                <a:solidFill>
                  <a:srgbClr val="554D6B">
                    <a:lumMod val="50000"/>
                  </a:srgbClr>
                </a:solidFill>
                <a:latin typeface="Calibri" panose="020F0502020204030204" pitchFamily="34" charset="0"/>
                <a:cs typeface="Calibri" panose="020F0502020204030204" pitchFamily="34" charset="0"/>
                <a:sym typeface="Arial"/>
              </a:rPr>
              <a:t>, </a:t>
            </a:r>
            <a:r>
              <a:rPr lang="en-US" sz="4000" kern="0" dirty="0" err="1">
                <a:solidFill>
                  <a:srgbClr val="554D6B">
                    <a:lumMod val="50000"/>
                  </a:srgbClr>
                </a:solidFill>
                <a:latin typeface="Calibri" panose="020F0502020204030204" pitchFamily="34" charset="0"/>
                <a:cs typeface="Calibri" panose="020F0502020204030204" pitchFamily="34" charset="0"/>
                <a:sym typeface="Arial"/>
              </a:rPr>
              <a:t>cảm</a:t>
            </a:r>
            <a:r>
              <a:rPr lang="en-US" sz="4000" kern="0" dirty="0">
                <a:solidFill>
                  <a:srgbClr val="554D6B">
                    <a:lumMod val="50000"/>
                  </a:srgbClr>
                </a:solidFill>
                <a:latin typeface="Calibri" panose="020F0502020204030204" pitchFamily="34" charset="0"/>
                <a:cs typeface="Calibri" panose="020F0502020204030204" pitchFamily="34" charset="0"/>
                <a:sym typeface="Arial"/>
              </a:rPr>
              <a:t> </a:t>
            </a:r>
            <a:r>
              <a:rPr lang="en-US" sz="4000" kern="0" dirty="0" err="1">
                <a:solidFill>
                  <a:srgbClr val="554D6B">
                    <a:lumMod val="50000"/>
                  </a:srgbClr>
                </a:solidFill>
                <a:latin typeface="Calibri" panose="020F0502020204030204" pitchFamily="34" charset="0"/>
                <a:cs typeface="Calibri" panose="020F0502020204030204" pitchFamily="34" charset="0"/>
                <a:sym typeface="Arial"/>
              </a:rPr>
              <a:t>ơn</a:t>
            </a:r>
            <a:r>
              <a:rPr lang="en-US" sz="4000" kern="0" dirty="0">
                <a:solidFill>
                  <a:srgbClr val="554D6B">
                    <a:lumMod val="50000"/>
                  </a:srgbClr>
                </a:solidFill>
                <a:latin typeface="Calibri" panose="020F0502020204030204" pitchFamily="34" charset="0"/>
                <a:cs typeface="Calibri" panose="020F0502020204030204" pitchFamily="34" charset="0"/>
                <a:sym typeface="Arial"/>
              </a:rPr>
              <a:t> </a:t>
            </a:r>
            <a:r>
              <a:rPr lang="en-US" sz="4000" kern="0" dirty="0" err="1">
                <a:solidFill>
                  <a:srgbClr val="554D6B">
                    <a:lumMod val="50000"/>
                  </a:srgbClr>
                </a:solidFill>
                <a:latin typeface="Calibri" panose="020F0502020204030204" pitchFamily="34" charset="0"/>
                <a:cs typeface="Calibri" panose="020F0502020204030204" pitchFamily="34" charset="0"/>
                <a:sym typeface="Arial"/>
              </a:rPr>
              <a:t>các</a:t>
            </a:r>
            <a:r>
              <a:rPr lang="en-US" sz="4000" kern="0" dirty="0">
                <a:solidFill>
                  <a:srgbClr val="554D6B">
                    <a:lumMod val="50000"/>
                  </a:srgbClr>
                </a:solidFill>
                <a:latin typeface="Calibri" panose="020F0502020204030204" pitchFamily="34" charset="0"/>
                <a:cs typeface="Calibri" panose="020F0502020204030204" pitchFamily="34" charset="0"/>
                <a:sym typeface="Arial"/>
              </a:rPr>
              <a:t> </a:t>
            </a:r>
            <a:r>
              <a:rPr lang="en-US" sz="4000" kern="0" dirty="0" err="1">
                <a:solidFill>
                  <a:srgbClr val="554D6B">
                    <a:lumMod val="50000"/>
                  </a:srgbClr>
                </a:solidFill>
                <a:latin typeface="Calibri" panose="020F0502020204030204" pitchFamily="34" charset="0"/>
                <a:cs typeface="Calibri" panose="020F0502020204030204" pitchFamily="34" charset="0"/>
                <a:sym typeface="Arial"/>
              </a:rPr>
              <a:t>em</a:t>
            </a:r>
            <a:r>
              <a:rPr lang="en-US" sz="4000" kern="0" dirty="0">
                <a:solidFill>
                  <a:srgbClr val="554D6B">
                    <a:lumMod val="50000"/>
                  </a:srgbClr>
                </a:solidFill>
                <a:latin typeface="Calibri" panose="020F0502020204030204" pitchFamily="34" charset="0"/>
                <a:cs typeface="Calibri" panose="020F0502020204030204" pitchFamily="34" charset="0"/>
                <a:sym typeface="Arial"/>
              </a:rPr>
              <a:t> </a:t>
            </a:r>
            <a:r>
              <a:rPr lang="en-US" sz="4000" kern="0" dirty="0" err="1">
                <a:solidFill>
                  <a:srgbClr val="554D6B">
                    <a:lumMod val="50000"/>
                  </a:srgbClr>
                </a:solidFill>
                <a:latin typeface="Calibri" panose="020F0502020204030204" pitchFamily="34" charset="0"/>
                <a:cs typeface="Calibri" panose="020F0502020204030204" pitchFamily="34" charset="0"/>
                <a:sym typeface="Arial"/>
              </a:rPr>
              <a:t>nhé</a:t>
            </a:r>
            <a:r>
              <a:rPr lang="en-US" sz="4000" kern="0" dirty="0">
                <a:solidFill>
                  <a:srgbClr val="554D6B">
                    <a:lumMod val="50000"/>
                  </a:srgbClr>
                </a:solidFill>
                <a:latin typeface="Calibri" panose="020F0502020204030204" pitchFamily="34" charset="0"/>
                <a:cs typeface="Calibri" panose="020F0502020204030204" pitchFamily="34" charset="0"/>
                <a:sym typeface="Arial"/>
              </a:rPr>
              <a:t> !</a:t>
            </a:r>
          </a:p>
        </p:txBody>
      </p:sp>
      <p:pic>
        <p:nvPicPr>
          <p:cNvPr id="37" name="Picture 36">
            <a:extLst>
              <a:ext uri="{FF2B5EF4-FFF2-40B4-BE49-F238E27FC236}">
                <a16:creationId xmlns:a16="http://schemas.microsoft.com/office/drawing/2014/main" id="{B3BA4948-FEF8-13FE-B0B8-29117F14033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163" b="98605" l="3500" r="95250">
                        <a14:foregroundMark x1="1750" y1="34419" x2="9500" y2="23256"/>
                        <a14:foregroundMark x1="9500" y1="23256" x2="12750" y2="21628"/>
                        <a14:foregroundMark x1="3500" y1="33721" x2="5750" y2="27674"/>
                        <a14:foregroundMark x1="22000" y1="23488" x2="21750" y2="19767"/>
                        <a14:foregroundMark x1="7000" y1="23488" x2="7500" y2="18837"/>
                        <a14:foregroundMark x1="13750" y1="10233" x2="7000" y2="4419"/>
                        <a14:foregroundMark x1="5500" y1="2558" x2="6250" y2="1163"/>
                        <a14:foregroundMark x1="35500" y1="98605" x2="37750" y2="92326"/>
                        <a14:foregroundMark x1="92000" y1="64419" x2="95250" y2="57674"/>
                      </a14:backgroundRemoval>
                    </a14:imgEffect>
                  </a14:imgLayer>
                </a14:imgProps>
              </a:ext>
            </a:extLst>
          </a:blip>
          <a:stretch>
            <a:fillRect/>
          </a:stretch>
        </p:blipFill>
        <p:spPr>
          <a:xfrm>
            <a:off x="7362676" y="2179675"/>
            <a:ext cx="4628872" cy="4976037"/>
          </a:xfrm>
          <a:prstGeom prst="rect">
            <a:avLst/>
          </a:prstGeom>
        </p:spPr>
      </p:pic>
      <p:pic>
        <p:nvPicPr>
          <p:cNvPr id="39" name="Picture 38">
            <a:extLst>
              <a:ext uri="{FF2B5EF4-FFF2-40B4-BE49-F238E27FC236}">
                <a16:creationId xmlns:a16="http://schemas.microsoft.com/office/drawing/2014/main" id="{BAB2773C-E6F2-54BF-42DA-45D2FAB0C091}"/>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37200" b="57420" l="3569" r="33272">
                        <a14:foregroundMark x1="33180" y1="46880" x2="33180" y2="46880"/>
                        <a14:foregroundMark x1="33287" y1="45980" x2="33287" y2="45980"/>
                        <a14:foregroundMark x1="19535" y1="57420" x2="19535" y2="57420"/>
                      </a14:backgroundRemoval>
                    </a14:imgEffect>
                  </a14:imgLayer>
                </a14:imgProps>
              </a:ext>
            </a:extLst>
          </a:blip>
          <a:srcRect t="34729" r="64205" b="40465"/>
          <a:stretch/>
        </p:blipFill>
        <p:spPr>
          <a:xfrm>
            <a:off x="2374807" y="3985755"/>
            <a:ext cx="5130013" cy="2734340"/>
          </a:xfrm>
          <a:prstGeom prst="rect">
            <a:avLst/>
          </a:prstGeom>
        </p:spPr>
      </p:pic>
      <p:sp>
        <p:nvSpPr>
          <p:cNvPr id="2" name="Oval 1">
            <a:extLst>
              <a:ext uri="{FF2B5EF4-FFF2-40B4-BE49-F238E27FC236}">
                <a16:creationId xmlns:a16="http://schemas.microsoft.com/office/drawing/2014/main" id="{E7E290E6-24FB-FAE2-F13E-D82CE8E25C08}"/>
              </a:ext>
            </a:extLst>
          </p:cNvPr>
          <p:cNvSpPr/>
          <p:nvPr/>
        </p:nvSpPr>
        <p:spPr>
          <a:xfrm>
            <a:off x="3762335" y="4571293"/>
            <a:ext cx="2863703" cy="413895"/>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pic>
        <p:nvPicPr>
          <p:cNvPr id="10" name="Picture 9">
            <a:extLst>
              <a:ext uri="{FF2B5EF4-FFF2-40B4-BE49-F238E27FC236}">
                <a16:creationId xmlns:a16="http://schemas.microsoft.com/office/drawing/2014/main" id="{264AE37B-6D2E-74FC-F838-C0273334485A}"/>
              </a:ext>
            </a:extLst>
          </p:cNvPr>
          <p:cNvPicPr>
            <a:picLocks noChangeAspect="1"/>
          </p:cNvPicPr>
          <p:nvPr/>
        </p:nvPicPr>
        <p:blipFill>
          <a:blip r:embed="rId9"/>
          <a:srcRect l="403" r="403"/>
          <a:stretch/>
        </p:blipFill>
        <p:spPr>
          <a:xfrm>
            <a:off x="7894215" y="2962007"/>
            <a:ext cx="2608787" cy="2630004"/>
          </a:xfrm>
          <a:prstGeom prst="rect">
            <a:avLst/>
          </a:prstGeom>
        </p:spPr>
      </p:pic>
      <p:pic>
        <p:nvPicPr>
          <p:cNvPr id="11" name="Picture 10">
            <a:extLst>
              <a:ext uri="{FF2B5EF4-FFF2-40B4-BE49-F238E27FC236}">
                <a16:creationId xmlns:a16="http://schemas.microsoft.com/office/drawing/2014/main" id="{96A3A5AB-A6BF-68FF-5DFE-6D603B91880A}"/>
              </a:ext>
            </a:extLst>
          </p:cNvPr>
          <p:cNvPicPr>
            <a:picLocks noChangeAspect="1"/>
          </p:cNvPicPr>
          <p:nvPr/>
        </p:nvPicPr>
        <p:blipFill>
          <a:blip r:embed="rId9"/>
          <a:srcRect l="403" r="403"/>
          <a:stretch/>
        </p:blipFill>
        <p:spPr>
          <a:xfrm>
            <a:off x="7112925" y="3179815"/>
            <a:ext cx="2608787" cy="2630004"/>
          </a:xfrm>
          <a:prstGeom prst="rect">
            <a:avLst/>
          </a:prstGeom>
        </p:spPr>
      </p:pic>
      <p:pic>
        <p:nvPicPr>
          <p:cNvPr id="12" name="Picture 11">
            <a:extLst>
              <a:ext uri="{FF2B5EF4-FFF2-40B4-BE49-F238E27FC236}">
                <a16:creationId xmlns:a16="http://schemas.microsoft.com/office/drawing/2014/main" id="{6A6BFA0C-6F30-B25A-3EF8-1676AD4F85B6}"/>
              </a:ext>
            </a:extLst>
          </p:cNvPr>
          <p:cNvPicPr>
            <a:picLocks noChangeAspect="1"/>
          </p:cNvPicPr>
          <p:nvPr/>
        </p:nvPicPr>
        <p:blipFill>
          <a:blip r:embed="rId9"/>
          <a:srcRect l="403" r="403"/>
          <a:stretch/>
        </p:blipFill>
        <p:spPr>
          <a:xfrm flipH="1">
            <a:off x="1105794" y="2513413"/>
            <a:ext cx="2148633" cy="2166108"/>
          </a:xfrm>
          <a:prstGeom prst="rect">
            <a:avLst/>
          </a:prstGeom>
        </p:spPr>
      </p:pic>
      <p:pic>
        <p:nvPicPr>
          <p:cNvPr id="13" name="Picture 12">
            <a:extLst>
              <a:ext uri="{FF2B5EF4-FFF2-40B4-BE49-F238E27FC236}">
                <a16:creationId xmlns:a16="http://schemas.microsoft.com/office/drawing/2014/main" id="{1B82485C-7A7C-63FD-A025-E8BA35707C89}"/>
              </a:ext>
            </a:extLst>
          </p:cNvPr>
          <p:cNvPicPr>
            <a:picLocks noChangeAspect="1"/>
          </p:cNvPicPr>
          <p:nvPr/>
        </p:nvPicPr>
        <p:blipFill>
          <a:blip r:embed="rId9"/>
          <a:srcRect l="403" r="403"/>
          <a:stretch/>
        </p:blipFill>
        <p:spPr>
          <a:xfrm flipH="1">
            <a:off x="740553" y="3468209"/>
            <a:ext cx="2148633" cy="2166108"/>
          </a:xfrm>
          <a:prstGeom prst="rect">
            <a:avLst/>
          </a:prstGeom>
        </p:spPr>
      </p:pic>
    </p:spTree>
    <p:extLst>
      <p:ext uri="{BB962C8B-B14F-4D97-AF65-F5344CB8AC3E}">
        <p14:creationId xmlns:p14="http://schemas.microsoft.com/office/powerpoint/2010/main" val="3554534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37" presetClass="path" presetSubtype="0" accel="50000" decel="50000" fill="hold" nodeType="withEffect">
                                  <p:stCondLst>
                                    <p:cond delay="0"/>
                                  </p:stCondLst>
                                  <p:childTnLst>
                                    <p:animMotion origin="layout" path="M -3.88889E-6 3.20988E-6 L -0.08576 -0.10957 C -0.10382 -0.13395 -0.13073 -0.14784 -0.15868 -0.14784 C -0.19062 -0.14784 -0.21614 -0.13395 -0.2342 -0.10957 L -0.31979 3.20988E-6 " pathEditMode="relative" rAng="0" ptsTypes="AAAAA">
                                      <p:cBhvr>
                                        <p:cTn id="14" dur="2000" fill="hold"/>
                                        <p:tgtEl>
                                          <p:spTgt spid="10"/>
                                        </p:tgtEl>
                                        <p:attrNameLst>
                                          <p:attrName>ppt_x</p:attrName>
                                          <p:attrName>ppt_y</p:attrName>
                                        </p:attrNameLst>
                                      </p:cBhvr>
                                      <p:rCtr x="-15990" y="-7407"/>
                                    </p:animMotion>
                                  </p:childTnLst>
                                </p:cTn>
                              </p:par>
                              <p:par>
                                <p:cTn id="15" presetID="37" presetClass="path" presetSubtype="0" accel="50000" decel="50000" fill="hold" nodeType="withEffect">
                                  <p:stCondLst>
                                    <p:cond delay="0"/>
                                  </p:stCondLst>
                                  <p:childTnLst>
                                    <p:animMotion origin="layout" path="M 2.22222E-6 3.08642E-6 L -0.08577 -0.10957 C -0.10382 -0.13395 -0.13073 -0.14784 -0.15868 -0.14784 C -0.19063 -0.14784 -0.21615 -0.13395 -0.2342 -0.10957 L -0.31979 3.08642E-6 " pathEditMode="relative" rAng="0" ptsTypes="AAAAA">
                                      <p:cBhvr>
                                        <p:cTn id="16" dur="2000" fill="hold"/>
                                        <p:tgtEl>
                                          <p:spTgt spid="11"/>
                                        </p:tgtEl>
                                        <p:attrNameLst>
                                          <p:attrName>ppt_x</p:attrName>
                                          <p:attrName>ppt_y</p:attrName>
                                        </p:attrNameLst>
                                      </p:cBhvr>
                                      <p:rCtr x="-15990" y="-7407"/>
                                    </p:animMotion>
                                  </p:childTnLst>
                                </p:cTn>
                              </p:par>
                              <p:par>
                                <p:cTn id="17" presetID="37" presetClass="path" presetSubtype="0" accel="50000" decel="50000" fill="hold" nodeType="withEffect">
                                  <p:stCondLst>
                                    <p:cond delay="0"/>
                                  </p:stCondLst>
                                  <p:childTnLst>
                                    <p:animMotion origin="layout" path="M 8.33333E-7 -3.20988E-6 L 0.07917 -0.00679 C 0.09618 -0.00833 0.12101 -0.00895 0.14687 -0.00895 C 0.17639 -0.00895 0.19983 -0.00833 0.21701 -0.00679 L 0.29653 -3.20988E-6 " pathEditMode="relative" rAng="0" ptsTypes="AAAAA">
                                      <p:cBhvr>
                                        <p:cTn id="18" dur="2000" fill="hold"/>
                                        <p:tgtEl>
                                          <p:spTgt spid="12"/>
                                        </p:tgtEl>
                                        <p:attrNameLst>
                                          <p:attrName>ppt_x</p:attrName>
                                          <p:attrName>ppt_y</p:attrName>
                                        </p:attrNameLst>
                                      </p:cBhvr>
                                      <p:rCtr x="14826" y="-463"/>
                                    </p:animMotion>
                                  </p:childTnLst>
                                </p:cTn>
                              </p:par>
                              <p:par>
                                <p:cTn id="19" presetID="37" presetClass="path" presetSubtype="0" accel="50000" decel="50000" fill="hold" nodeType="withEffect">
                                  <p:stCondLst>
                                    <p:cond delay="0"/>
                                  </p:stCondLst>
                                  <p:childTnLst>
                                    <p:animMotion origin="layout" path="M -4.72222E-6 -2.46914E-7 L 0.07917 -0.10864 C 0.09619 -0.13333 0.12101 -0.1429 0.14688 -0.1429 C 0.17639 -0.1429 0.19983 -0.13333 0.21702 -0.10864 L 0.29653 -2.46914E-7 " pathEditMode="relative" rAng="0" ptsTypes="AAAAA">
                                      <p:cBhvr>
                                        <p:cTn id="20" dur="2000" fill="hold"/>
                                        <p:tgtEl>
                                          <p:spTgt spid="13"/>
                                        </p:tgtEl>
                                        <p:attrNameLst>
                                          <p:attrName>ppt_x</p:attrName>
                                          <p:attrName>ppt_y</p:attrName>
                                        </p:attrNameLst>
                                      </p:cBhvr>
                                      <p:rCtr x="14826" y="-7160"/>
                                    </p:animMotion>
                                  </p:childTnLst>
                                </p:cTn>
                              </p:par>
                            </p:childTnLst>
                          </p:cTn>
                        </p:par>
                        <p:par>
                          <p:cTn id="21" fill="hold">
                            <p:stCondLst>
                              <p:cond delay="2000"/>
                            </p:stCondLst>
                            <p:childTnLst>
                              <p:par>
                                <p:cTn id="22" presetID="10" presetClass="exit" presetSubtype="0" fill="hold" nodeType="afterEffect">
                                  <p:stCondLst>
                                    <p:cond delay="0"/>
                                  </p:stCondLst>
                                  <p:childTnLst>
                                    <p:animEffect transition="out" filter="fade">
                                      <p:cBhvr>
                                        <p:cTn id="23" dur="500"/>
                                        <p:tgtEl>
                                          <p:spTgt spid="10"/>
                                        </p:tgtEl>
                                      </p:cBhvr>
                                    </p:animEffect>
                                    <p:set>
                                      <p:cBhvr>
                                        <p:cTn id="24" dur="1" fill="hold">
                                          <p:stCondLst>
                                            <p:cond delay="499"/>
                                          </p:stCondLst>
                                        </p:cTn>
                                        <p:tgtEl>
                                          <p:spTgt spid="10"/>
                                        </p:tgtEl>
                                        <p:attrNameLst>
                                          <p:attrName>style.visibility</p:attrName>
                                        </p:attrNameLst>
                                      </p:cBhvr>
                                      <p:to>
                                        <p:strVal val="hidden"/>
                                      </p:to>
                                    </p:set>
                                  </p:childTnLst>
                                </p:cTn>
                              </p:par>
                              <p:par>
                                <p:cTn id="25" presetID="10" presetClass="exit" presetSubtype="0" fill="hold" nodeType="withEffect">
                                  <p:stCondLst>
                                    <p:cond delay="0"/>
                                  </p:stCondLst>
                                  <p:childTnLst>
                                    <p:animEffect transition="out" filter="fade">
                                      <p:cBhvr>
                                        <p:cTn id="26" dur="500"/>
                                        <p:tgtEl>
                                          <p:spTgt spid="11"/>
                                        </p:tgtEl>
                                      </p:cBhvr>
                                    </p:animEffect>
                                    <p:set>
                                      <p:cBhvr>
                                        <p:cTn id="27" dur="1" fill="hold">
                                          <p:stCondLst>
                                            <p:cond delay="499"/>
                                          </p:stCondLst>
                                        </p:cTn>
                                        <p:tgtEl>
                                          <p:spTgt spid="11"/>
                                        </p:tgtEl>
                                        <p:attrNameLst>
                                          <p:attrName>style.visibility</p:attrName>
                                        </p:attrNameLst>
                                      </p:cBhvr>
                                      <p:to>
                                        <p:strVal val="hidden"/>
                                      </p:to>
                                    </p:set>
                                  </p:childTnLst>
                                </p:cTn>
                              </p:par>
                              <p:par>
                                <p:cTn id="28" presetID="10" presetClass="exit" presetSubtype="0" fill="hold" nodeType="withEffect">
                                  <p:stCondLst>
                                    <p:cond delay="0"/>
                                  </p:stCondLst>
                                  <p:childTnLst>
                                    <p:animEffect transition="out" filter="fade">
                                      <p:cBhvr>
                                        <p:cTn id="29" dur="500"/>
                                        <p:tgtEl>
                                          <p:spTgt spid="12"/>
                                        </p:tgtEl>
                                      </p:cBhvr>
                                    </p:animEffect>
                                    <p:set>
                                      <p:cBhvr>
                                        <p:cTn id="30" dur="1" fill="hold">
                                          <p:stCondLst>
                                            <p:cond delay="499"/>
                                          </p:stCondLst>
                                        </p:cTn>
                                        <p:tgtEl>
                                          <p:spTgt spid="12"/>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13"/>
                                        </p:tgtEl>
                                      </p:cBhvr>
                                    </p:animEffect>
                                    <p:set>
                                      <p:cBhvr>
                                        <p:cTn id="33" dur="1" fill="hold">
                                          <p:stCondLst>
                                            <p:cond delay="499"/>
                                          </p:stCondLst>
                                        </p:cTn>
                                        <p:tgtEl>
                                          <p:spTgt spid="13"/>
                                        </p:tgtEl>
                                        <p:attrNameLst>
                                          <p:attrName>style.visibility</p:attrName>
                                        </p:attrNameLst>
                                      </p:cBhvr>
                                      <p:to>
                                        <p:strVal val="hidden"/>
                                      </p:to>
                                    </p:set>
                                  </p:childTnLst>
                                </p:cTn>
                              </p:par>
                            </p:childTnLst>
                          </p:cTn>
                        </p:par>
                        <p:par>
                          <p:cTn id="34" fill="hold">
                            <p:stCondLst>
                              <p:cond delay="2500"/>
                            </p:stCondLst>
                            <p:childTnLst>
                              <p:par>
                                <p:cTn id="35" presetID="10" presetClass="entr" presetSubtype="0" fill="hold" grpId="0" nodeType="after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fade">
                                      <p:cBhvr>
                                        <p:cTn id="37" dur="2000"/>
                                        <p:tgtEl>
                                          <p:spTgt spid="2"/>
                                        </p:tgtEl>
                                      </p:cBhvr>
                                    </p:animEffect>
                                  </p:childTnLst>
                                </p:cTn>
                              </p:par>
                            </p:childTnLst>
                          </p:cTn>
                        </p:par>
                        <p:par>
                          <p:cTn id="38" fill="hold">
                            <p:stCondLst>
                              <p:cond delay="4500"/>
                            </p:stCondLst>
                            <p:childTnLst>
                              <p:par>
                                <p:cTn id="39" presetID="22" presetClass="entr" presetSubtype="8" fill="hold" grpId="0" nodeType="afterEffect">
                                  <p:stCondLst>
                                    <p:cond delay="0"/>
                                  </p:stCondLst>
                                  <p:childTnLst>
                                    <p:set>
                                      <p:cBhvr>
                                        <p:cTn id="40" dur="1" fill="hold">
                                          <p:stCondLst>
                                            <p:cond delay="0"/>
                                          </p:stCondLst>
                                        </p:cTn>
                                        <p:tgtEl>
                                          <p:spTgt spid="35"/>
                                        </p:tgtEl>
                                        <p:attrNameLst>
                                          <p:attrName>style.visibility</p:attrName>
                                        </p:attrNameLst>
                                      </p:cBhvr>
                                      <p:to>
                                        <p:strVal val="visible"/>
                                      </p:to>
                                    </p:set>
                                    <p:animEffect transition="in" filter="wipe(left)">
                                      <p:cBhvr>
                                        <p:cTn id="41"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sp>
        <p:nvSpPr>
          <p:cNvPr id="444" name="Google Shape;444;p42"/>
          <p:cNvSpPr txBox="1">
            <a:spLocks noGrp="1"/>
          </p:cNvSpPr>
          <p:nvPr>
            <p:ph type="title"/>
          </p:nvPr>
        </p:nvSpPr>
        <p:spPr>
          <a:xfrm>
            <a:off x="2606133" y="2217777"/>
            <a:ext cx="10299404" cy="756000"/>
          </a:xfrm>
          <a:prstGeom prst="rect">
            <a:avLst/>
          </a:prstGeom>
        </p:spPr>
        <p:txBody>
          <a:bodyPr spcFirstLastPara="1" wrap="square" lIns="121900" tIns="121900" rIns="121900" bIns="121900" anchor="ctr" anchorCtr="0">
            <a:noAutofit/>
          </a:bodyPr>
          <a:lstStyle/>
          <a:p>
            <a:r>
              <a:rPr lang="en-US" sz="12800" dirty="0"/>
              <a:t>L</a:t>
            </a:r>
            <a:r>
              <a:rPr lang="en" sz="12800" dirty="0"/>
              <a:t>uyện tập</a:t>
            </a:r>
            <a:endParaRPr sz="12800" dirty="0"/>
          </a:p>
        </p:txBody>
      </p:sp>
      <p:sp>
        <p:nvSpPr>
          <p:cNvPr id="445" name="Google Shape;445;p42"/>
          <p:cNvSpPr txBox="1">
            <a:spLocks noGrp="1"/>
          </p:cNvSpPr>
          <p:nvPr>
            <p:ph type="title" idx="2"/>
          </p:nvPr>
        </p:nvSpPr>
        <p:spPr>
          <a:xfrm>
            <a:off x="517452" y="577703"/>
            <a:ext cx="4910817" cy="1122400"/>
          </a:xfrm>
          <a:prstGeom prst="rect">
            <a:avLst/>
          </a:prstGeom>
        </p:spPr>
        <p:txBody>
          <a:bodyPr spcFirstLastPara="1" wrap="square" lIns="121900" tIns="121900" rIns="121900" bIns="121900" anchor="ctr" anchorCtr="0">
            <a:noAutofit/>
          </a:bodyPr>
          <a:lstStyle/>
          <a:p>
            <a:r>
              <a:rPr lang="en" sz="12800" dirty="0"/>
              <a:t>02</a:t>
            </a:r>
            <a:endParaRPr sz="12800" dirty="0"/>
          </a:p>
        </p:txBody>
      </p:sp>
      <p:pic>
        <p:nvPicPr>
          <p:cNvPr id="5" name="Picture 4">
            <a:extLst>
              <a:ext uri="{FF2B5EF4-FFF2-40B4-BE49-F238E27FC236}">
                <a16:creationId xmlns:a16="http://schemas.microsoft.com/office/drawing/2014/main" id="{02963C53-FF49-C53B-9D61-20CD94CBF98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494" b="89981" l="10000" r="90000">
                        <a14:foregroundMark x1="77514" y1="8746" x2="73020" y2="6494"/>
                        <a14:foregroundMark x1="16593" y1="20276" x2="15433" y2="20541"/>
                        <a14:foregroundMark x1="39632" y1="71164" x2="40331" y2="68805"/>
                        <a14:foregroundMark x1="44070" y1="56215" x2="44420" y2="52028"/>
                        <a14:foregroundMark x1="44097" y1="49854" x2="43959" y2="47654"/>
                        <a14:foregroundMark x1="44180" y1="51179" x2="44097" y2="49854"/>
                        <a14:foregroundMark x1="87109" y1="65465" x2="86059" y2="59740"/>
                        <a14:foregroundMark x1="86759" y1="55208" x2="86869" y2="53035"/>
                        <a14:foregroundMark x1="86673" y1="56904" x2="86759" y2="55208"/>
                        <a14:foregroundMark x1="86614" y1="58071" x2="86673" y2="56904"/>
                        <a14:foregroundMark x1="86519" y1="59926" x2="86614" y2="58071"/>
                        <a14:backgroundMark x1="51750" y1="73655" x2="48619" y2="41346"/>
                        <a14:backgroundMark x1="48619" y1="41346" x2="48619" y2="41346"/>
                        <a14:backgroundMark x1="55267" y1="71137" x2="51547" y2="49483"/>
                        <a14:backgroundMark x1="56427" y1="73655" x2="56041" y2="55950"/>
                        <a14:backgroundMark x1="56041" y1="55950" x2="56041" y2="55950"/>
                        <a14:backgroundMark x1="66980" y1="70845" x2="65414" y2="61304"/>
                        <a14:backgroundMark x1="76483" y1="70819" x2="73462" y2="59740"/>
                        <a14:backgroundMark x1="82081" y1="69997" x2="79282" y2="59740"/>
                        <a14:backgroundMark x1="85359" y1="66472" x2="84880" y2="52028"/>
                        <a14:backgroundMark x1="84880" y1="52028" x2="85009" y2="51524"/>
                        <a14:backgroundMark x1="49558" y1="71164" x2="45875" y2="57646"/>
                        <a14:backgroundMark x1="45875" y1="57646" x2="45820" y2="57567"/>
                        <a14:backgroundMark x1="46059" y1="73337" x2="42781" y2="60615"/>
                        <a14:backgroundMark x1="42781" y1="60615" x2="42910" y2="60085"/>
                        <a14:backgroundMark x1="34033" y1="70156" x2="33462" y2="57063"/>
                        <a14:backgroundMark x1="34862" y1="75007" x2="36777" y2="60509"/>
                        <a14:backgroundMark x1="36777" y1="60509" x2="36961" y2="60244"/>
                        <a14:backgroundMark x1="20626" y1="73999" x2="13278" y2="43811"/>
                        <a14:backgroundMark x1="25875" y1="72330" x2="19816" y2="52028"/>
                        <a14:backgroundMark x1="40221" y1="59581" x2="40221" y2="59581"/>
                        <a14:backgroundMark x1="40221" y1="62099" x2="39761" y2="57726"/>
                        <a14:backgroundMark x1="40460" y1="73337" x2="40460" y2="71667"/>
                        <a14:backgroundMark x1="40331" y1="72171" x2="40110" y2="68990"/>
                        <a14:backgroundMark x1="40460" y1="72171" x2="40344" y2="68854"/>
                        <a14:backgroundMark x1="40110" y1="58415" x2="40221" y2="57063"/>
                        <a14:backgroundMark x1="88379" y1="56560" x2="87330" y2="52690"/>
                        <a14:backgroundMark x1="87330" y1="56215" x2="86869" y2="53194"/>
                        <a14:backgroundMark x1="87330" y1="57911" x2="86980" y2="56215"/>
                        <a14:backgroundMark x1="87109" y1="57726" x2="87109" y2="55208"/>
                        <a14:backgroundMark x1="43481" y1="51524" x2="43481" y2="51524"/>
                        <a14:backgroundMark x1="43610" y1="49854" x2="43610" y2="49854"/>
                        <a14:backgroundMark x1="42781" y1="45322" x2="42781" y2="45322"/>
                        <a14:backgroundMark x1="39871" y1="56401" x2="39871" y2="56401"/>
                        <a14:backgroundMark x1="86759" y1="55208" x2="86759" y2="55208"/>
                        <a14:backgroundMark x1="86869" y1="56904" x2="86869" y2="56904"/>
                        <a14:backgroundMark x1="86759" y1="53883" x2="86759" y2="53883"/>
                        <a14:backgroundMark x1="86759" y1="55049" x2="86759" y2="55049"/>
                        <a14:backgroundMark x1="86759" y1="56401" x2="86759" y2="56401"/>
                        <a14:backgroundMark x1="86759" y1="58071" x2="86759" y2="58071"/>
                        <a14:backgroundMark x1="86980" y1="54704" x2="86980" y2="54704"/>
                        <a14:backgroundMark x1="86980" y1="55049" x2="86980" y2="55049"/>
                      </a14:backgroundRemoval>
                    </a14:imgEffect>
                  </a14:imgLayer>
                </a14:imgProps>
              </a:ext>
            </a:extLst>
          </a:blip>
          <a:stretch>
            <a:fillRect/>
          </a:stretch>
        </p:blipFill>
        <p:spPr>
          <a:xfrm flipH="1">
            <a:off x="4832766" y="4797972"/>
            <a:ext cx="5042911" cy="3504033"/>
          </a:xfrm>
          <a:prstGeom prst="rect">
            <a:avLst/>
          </a:prstGeom>
        </p:spPr>
      </p:pic>
    </p:spTree>
    <p:extLst>
      <p:ext uri="{BB962C8B-B14F-4D97-AF65-F5344CB8AC3E}">
        <p14:creationId xmlns:p14="http://schemas.microsoft.com/office/powerpoint/2010/main" val="2878659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44"/>
                                        </p:tgtEl>
                                        <p:attrNameLst>
                                          <p:attrName>style.visibility</p:attrName>
                                        </p:attrNameLst>
                                      </p:cBhvr>
                                      <p:to>
                                        <p:strVal val="visible"/>
                                      </p:to>
                                    </p:set>
                                    <p:anim calcmode="lin" valueType="num">
                                      <p:cBhvr>
                                        <p:cTn id="7" dur="500" fill="hold"/>
                                        <p:tgtEl>
                                          <p:spTgt spid="444"/>
                                        </p:tgtEl>
                                        <p:attrNameLst>
                                          <p:attrName>ppt_w</p:attrName>
                                        </p:attrNameLst>
                                      </p:cBhvr>
                                      <p:tavLst>
                                        <p:tav tm="0">
                                          <p:val>
                                            <p:fltVal val="0"/>
                                          </p:val>
                                        </p:tav>
                                        <p:tav tm="100000">
                                          <p:val>
                                            <p:strVal val="#ppt_w"/>
                                          </p:val>
                                        </p:tav>
                                      </p:tavLst>
                                    </p:anim>
                                    <p:anim calcmode="lin" valueType="num">
                                      <p:cBhvr>
                                        <p:cTn id="8" dur="500" fill="hold"/>
                                        <p:tgtEl>
                                          <p:spTgt spid="444"/>
                                        </p:tgtEl>
                                        <p:attrNameLst>
                                          <p:attrName>ppt_h</p:attrName>
                                        </p:attrNameLst>
                                      </p:cBhvr>
                                      <p:tavLst>
                                        <p:tav tm="0">
                                          <p:val>
                                            <p:fltVal val="0"/>
                                          </p:val>
                                        </p:tav>
                                        <p:tav tm="100000">
                                          <p:val>
                                            <p:strVal val="#ppt_h"/>
                                          </p:val>
                                        </p:tav>
                                      </p:tavLst>
                                    </p:anim>
                                    <p:animEffect transition="in" filter="fade">
                                      <p:cBhvr>
                                        <p:cTn id="9" dur="500"/>
                                        <p:tgtEl>
                                          <p:spTgt spid="4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4" grpId="0"/>
    </p:bldLst>
  </p:timing>
</p:sld>
</file>

<file path=ppt/theme/theme1.xml><?xml version="1.0" encoding="utf-8"?>
<a:theme xmlns:a="http://schemas.openxmlformats.org/drawingml/2006/main" name="Soil Erosion Class for Kids by Slidesgo">
  <a:themeElements>
    <a:clrScheme name="Simple Light">
      <a:dk1>
        <a:srgbClr val="707192"/>
      </a:dk1>
      <a:lt1>
        <a:srgbClr val="FFFFFF"/>
      </a:lt1>
      <a:dk2>
        <a:srgbClr val="A3CCE2"/>
      </a:dk2>
      <a:lt2>
        <a:srgbClr val="BA899E"/>
      </a:lt2>
      <a:accent1>
        <a:srgbClr val="313146"/>
      </a:accent1>
      <a:accent2>
        <a:srgbClr val="FFE8C6"/>
      </a:accent2>
      <a:accent3>
        <a:srgbClr val="8A5870"/>
      </a:accent3>
      <a:accent4>
        <a:srgbClr val="554D6B"/>
      </a:accent4>
      <a:accent5>
        <a:srgbClr val="5C423B"/>
      </a:accent5>
      <a:accent6>
        <a:srgbClr val="FFFFFF"/>
      </a:accent6>
      <a:hlink>
        <a:srgbClr val="31314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Arial"/>
        <a:ea typeface=""/>
        <a:cs typeface=""/>
      </a:majorFont>
      <a:minorFont>
        <a:latin typeface="Calibri"/>
        <a:ea typeface=""/>
        <a:cs typeface=""/>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75</TotalTime>
  <Words>840</Words>
  <Application>Microsoft Office PowerPoint</Application>
  <PresentationFormat>Widescreen</PresentationFormat>
  <Paragraphs>114</Paragraphs>
  <Slides>24</Slides>
  <Notes>21</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24</vt:i4>
      </vt:variant>
    </vt:vector>
  </HeadingPairs>
  <TitlesOfParts>
    <vt:vector size="31" baseType="lpstr">
      <vt:lpstr>#9Slide07 SVNZiclets</vt:lpstr>
      <vt:lpstr>Arial</vt:lpstr>
      <vt:lpstr>Calibri</vt:lpstr>
      <vt:lpstr>Cambria</vt:lpstr>
      <vt:lpstr>Times New Roman</vt:lpstr>
      <vt:lpstr>Soil Erosion Class for Kids by Slidesgo</vt:lpstr>
      <vt:lpstr>1_Office 主题​​</vt:lpstr>
      <vt:lpstr>PowerPoint Presentation</vt:lpstr>
      <vt:lpstr>KHỞI ĐỘNG</vt:lpstr>
      <vt:lpstr>PowerPoint Presentation</vt:lpstr>
      <vt:lpstr>PowerPoint Presentation</vt:lpstr>
      <vt:lpstr>PowerPoint Presentation</vt:lpstr>
      <vt:lpstr>PowerPoint Presentation</vt:lpstr>
      <vt:lpstr>PowerPoint Presentation</vt:lpstr>
      <vt:lpstr>PowerPoint Presentation</vt:lpstr>
      <vt:lpstr>Luyện tập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Vận dụng</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31</cp:revision>
  <dcterms:created xsi:type="dcterms:W3CDTF">2023-11-24T03:56:48Z</dcterms:created>
  <dcterms:modified xsi:type="dcterms:W3CDTF">2023-11-24T05:12:20Z</dcterms:modified>
</cp:coreProperties>
</file>