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701" r:id="rId4"/>
  </p:sldMasterIdLst>
  <p:notesMasterIdLst>
    <p:notesMasterId r:id="rId26"/>
  </p:notesMasterIdLst>
  <p:sldIdLst>
    <p:sldId id="259" r:id="rId5"/>
    <p:sldId id="346" r:id="rId6"/>
    <p:sldId id="263" r:id="rId7"/>
    <p:sldId id="301" r:id="rId8"/>
    <p:sldId id="257" r:id="rId9"/>
    <p:sldId id="351" r:id="rId10"/>
    <p:sldId id="283" r:id="rId11"/>
    <p:sldId id="349" r:id="rId12"/>
    <p:sldId id="282" r:id="rId13"/>
    <p:sldId id="267" r:id="rId14"/>
    <p:sldId id="256" r:id="rId15"/>
    <p:sldId id="347" r:id="rId16"/>
    <p:sldId id="258" r:id="rId17"/>
    <p:sldId id="348" r:id="rId18"/>
    <p:sldId id="260" r:id="rId19"/>
    <p:sldId id="261" r:id="rId20"/>
    <p:sldId id="262" r:id="rId21"/>
    <p:sldId id="324" r:id="rId22"/>
    <p:sldId id="350" r:id="rId23"/>
    <p:sldId id="293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1A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620FD-11B5-43D5-8A80-FB35DCCDA3B4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5D182-58B5-48B5-88F7-95C6A13B8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5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28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6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17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157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968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BẤM VÀO CHỮ ĐỂ RA CÂU HỎI, TRẢ LỜI XONG QUAY LẠI BẤM VÀO CON ẾCH ĐỂ NHẢY XUỐNG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85D182-58B5-48B5-88F7-95C6A13B83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93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00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673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12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1FA0-D6AE-47E1-8565-9D3A3C6CD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69B83-748E-45E4-A8C8-7D92D6B54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3A9AF-790F-4B12-812B-9D45E261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3989-6D52-4DA7-B6A6-B4831D58D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A3B5F-97E5-497D-A698-447A4DFC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7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0A03-293C-44B3-B0D2-8FE0E8028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09416A-81E7-4219-AD6E-1234F74519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849E6-BE9E-4DF4-AE6C-B76A2F47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DF21B-95FB-45CE-9CAB-72467B6B6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894EC-9C69-4D0D-98DA-97D360D9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3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BDF130-A2C5-4431-819E-AF4D30BBAF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32857F-CA2B-452A-B364-7F521BDEA6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09F9F-3125-45E3-A48E-BFF7679A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1BBB7-3C50-4C28-A3ED-6D5D63D12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C04BF-730C-4575-AEFA-32DD753D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35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5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9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9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6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07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04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35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01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4F8BF-E498-479A-AEBF-FA73C0A8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5CD6E-6628-4693-8BBA-6D299B675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2AEC9-A0DC-4EB7-82FF-29BCD17E0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CF899-0F33-4FC2-9D4D-AEF3F3DD9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E602F-9A79-4214-9946-785B8BA0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99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50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31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72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50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926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7986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74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65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385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182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4017E-F082-42B3-8417-8E015622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35FEF8-FA43-440D-8716-CCBB22F57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0E61D-22F3-409A-B911-6B74798A1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6AB0A-6404-4E40-B9F7-2ECF5ED74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39737-E845-468E-BEEA-EF08021D0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63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0891164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9885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6190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738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453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997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627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7660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60549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49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C359-C9EF-4DC3-B8FC-E06022F5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1E834-3B1F-4508-8675-D2EC4A368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75B26-7DCF-43AB-B24E-E89EB07D7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90969-BACC-42AC-BBEB-BA0C64BD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8B0C30-68F0-4B81-9245-6BEFA7F97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DE590-86F7-458D-810E-FACD2F61F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419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9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974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90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60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32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70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13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57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097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1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E8728-355D-4147-B51E-2DC12977E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65E2D-964C-4076-AB66-124F58C09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19EED-4B6E-4D3D-A200-F1CB2ED29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4BF6E0-B197-45F2-B050-3CD91569CA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2ADC1C-0690-4739-89F4-DC27060B45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0C0242-14D4-4D70-B9CB-C82E05C3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6861C4-F460-4868-9D91-E422D90AF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35C22F-5E4E-48C5-BCB2-802628F83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1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242E-9BA2-4363-8CBC-262D59DC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166D0-A462-4FB6-BC61-28FE37620C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7F5EE8-676D-49FC-AFDA-6FBD9EBF6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CD4E7-FEA6-4042-BCB9-84EA0D80C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39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7A85ED-ABF1-49C8-B9B2-156B127440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889F4-B08A-4783-8033-CB9425C74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F266F-601B-4A0D-B005-5A136589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05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8D7B-CCF3-4BD0-8F5A-1537593FE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EF74D-1328-40EC-A7B3-60FA625AF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AFDAA-DA8D-4951-9BDB-1B6513F97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C5FBC-CD83-475C-8BFF-AA4EC34D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A1B4C-4D15-4D12-8B74-8366EB54D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E534E-9B76-4409-8D3A-CB5E686C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4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6C5B-5663-431D-9E00-5418FBC6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BD2E3-072C-465F-B93C-52124B9D7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FAE1D-9129-4560-84A3-356A8A6C6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A4AD0-BB82-44C5-88D9-587193E0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E54976-2647-4C3A-94F2-6E47D034C551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669A0-2D39-45C0-A459-6A9AA6A40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65AB6-BB8C-4084-A743-B766D09DB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C43328-58FB-4CBA-AF1D-E7CBBBA44C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32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BAE8E26-D6E5-E01C-078F-D2918B09B3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2" y="189911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1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4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550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0C9FFE-0CA2-A7CC-77A1-9A1D8EF11B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54" y="260941"/>
            <a:ext cx="1450901" cy="1450901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9F29A-2C90-D4C5-852B-536F0068D4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03" y="-5715316"/>
            <a:ext cx="1450901" cy="1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7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2.png"/><Relationship Id="rId34" Type="http://schemas.openxmlformats.org/officeDocument/2006/relationships/image" Target="../media/image48.png"/><Relationship Id="rId7" Type="http://schemas.openxmlformats.org/officeDocument/2006/relationships/image" Target="../media/image35.png"/><Relationship Id="rId12" Type="http://schemas.microsoft.com/office/2007/relationships/hdphoto" Target="../media/hdphoto4.wdp"/><Relationship Id="rId17" Type="http://schemas.openxmlformats.org/officeDocument/2006/relationships/image" Target="../media/image40.png"/><Relationship Id="rId25" Type="http://schemas.openxmlformats.org/officeDocument/2006/relationships/image" Target="../media/image44.png"/><Relationship Id="rId33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46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23" Type="http://schemas.openxmlformats.org/officeDocument/2006/relationships/image" Target="../media/image43.png"/><Relationship Id="rId28" Type="http://schemas.microsoft.com/office/2007/relationships/hdphoto" Target="../media/hdphoto12.wdp"/><Relationship Id="rId10" Type="http://schemas.microsoft.com/office/2007/relationships/hdphoto" Target="../media/hdphoto3.wdp"/><Relationship Id="rId19" Type="http://schemas.openxmlformats.org/officeDocument/2006/relationships/image" Target="../media/image41.png"/><Relationship Id="rId31" Type="http://schemas.openxmlformats.org/officeDocument/2006/relationships/image" Target="../media/image4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45.png"/><Relationship Id="rId30" Type="http://schemas.microsoft.com/office/2007/relationships/hdphoto" Target="../media/hdphoto13.wdp"/><Relationship Id="rId35" Type="http://schemas.openxmlformats.org/officeDocument/2006/relationships/image" Target="../media/image49.png"/><Relationship Id="rId8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18" Type="http://schemas.openxmlformats.org/officeDocument/2006/relationships/image" Target="../media/image46.png"/><Relationship Id="rId26" Type="http://schemas.openxmlformats.org/officeDocument/2006/relationships/slide" Target="slide12.xml"/><Relationship Id="rId3" Type="http://schemas.openxmlformats.org/officeDocument/2006/relationships/image" Target="../media/image33.png"/><Relationship Id="rId21" Type="http://schemas.microsoft.com/office/2007/relationships/hdphoto" Target="../media/hdphoto14.wdp"/><Relationship Id="rId7" Type="http://schemas.microsoft.com/office/2007/relationships/hdphoto" Target="../media/hdphoto2.wdp"/><Relationship Id="rId12" Type="http://schemas.openxmlformats.org/officeDocument/2006/relationships/image" Target="../media/image40.png"/><Relationship Id="rId17" Type="http://schemas.microsoft.com/office/2007/relationships/hdphoto" Target="../media/hdphoto11.wdp"/><Relationship Id="rId25" Type="http://schemas.openxmlformats.org/officeDocument/2006/relationships/slide" Target="slide17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4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24" Type="http://schemas.openxmlformats.org/officeDocument/2006/relationships/slide" Target="slide16.xml"/><Relationship Id="rId5" Type="http://schemas.microsoft.com/office/2007/relationships/hdphoto" Target="../media/hdphoto1.wdp"/><Relationship Id="rId15" Type="http://schemas.microsoft.com/office/2007/relationships/hdphoto" Target="../media/hdphoto9.wdp"/><Relationship Id="rId23" Type="http://schemas.openxmlformats.org/officeDocument/2006/relationships/slide" Target="slide13.xml"/><Relationship Id="rId28" Type="http://schemas.openxmlformats.org/officeDocument/2006/relationships/slide" Target="slide18.xml"/><Relationship Id="rId10" Type="http://schemas.openxmlformats.org/officeDocument/2006/relationships/image" Target="../media/image39.png"/><Relationship Id="rId19" Type="http://schemas.microsoft.com/office/2007/relationships/hdphoto" Target="../media/hdphoto13.wdp"/><Relationship Id="rId4" Type="http://schemas.openxmlformats.org/officeDocument/2006/relationships/image" Target="../media/image34.png"/><Relationship Id="rId9" Type="http://schemas.microsoft.com/office/2007/relationships/hdphoto" Target="../media/hdphoto5.wdp"/><Relationship Id="rId14" Type="http://schemas.openxmlformats.org/officeDocument/2006/relationships/image" Target="../media/image42.png"/><Relationship Id="rId22" Type="http://schemas.openxmlformats.org/officeDocument/2006/relationships/slide" Target="slide15.xml"/><Relationship Id="rId27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1.JP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1.JP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1.JP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1.JPG"/><Relationship Id="rId7" Type="http://schemas.openxmlformats.org/officeDocument/2006/relationships/image" Target="../media/image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10" Type="http://schemas.openxmlformats.org/officeDocument/2006/relationships/image" Target="../media/image57.pn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51.JP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10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1.JPG"/><Relationship Id="rId7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1.xml"/><Relationship Id="rId5" Type="http://schemas.microsoft.com/office/2007/relationships/hdphoto" Target="../media/hdphoto2.wdp"/><Relationship Id="rId10" Type="http://schemas.openxmlformats.org/officeDocument/2006/relationships/image" Target="../media/image59.png"/><Relationship Id="rId4" Type="http://schemas.openxmlformats.org/officeDocument/2006/relationships/image" Target="../media/image35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62.png"/><Relationship Id="rId4" Type="http://schemas.openxmlformats.org/officeDocument/2006/relationships/image" Target="../media/image20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7.png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607" y="611961"/>
            <a:ext cx="1859441" cy="1511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831" y="2604964"/>
            <a:ext cx="1143099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789" y="3306302"/>
            <a:ext cx="1975757" cy="12573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200" y="4533841"/>
            <a:ext cx="1975757" cy="1257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221" y="6151016"/>
            <a:ext cx="2337448" cy="7864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2047"/>
            <a:ext cx="1571039" cy="9997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549" y="36366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641" y="4162739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556" y="57328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6182026"/>
            <a:ext cx="1893401" cy="637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048" y="1149532"/>
            <a:ext cx="1414645" cy="14186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314" y="1342404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40" y="1290560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57" y="2925976"/>
            <a:ext cx="1209293" cy="13034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79" y="2629525"/>
            <a:ext cx="1480128" cy="1510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34" y="2025872"/>
            <a:ext cx="1621003" cy="10748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818" y="3934952"/>
            <a:ext cx="1638443" cy="15269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956" y="4915295"/>
            <a:ext cx="1384988" cy="12667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605" y="5280791"/>
            <a:ext cx="1267074" cy="13865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75" y="367206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314" y="-486747"/>
            <a:ext cx="5363061" cy="308024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76" y="5231624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85708" y="3956025"/>
            <a:ext cx="56621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ẾCH XANH MƯU TRÍ</a:t>
            </a:r>
          </a:p>
        </p:txBody>
      </p:sp>
      <p:pic>
        <p:nvPicPr>
          <p:cNvPr id="4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056055" y="60671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 numSld="7">
                <p:cTn id="17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13" y="3346572"/>
            <a:ext cx="1975757" cy="1257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624" y="3598545"/>
            <a:ext cx="1893401" cy="63703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17" y="4772265"/>
            <a:ext cx="1975757" cy="12573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631" y="5694737"/>
            <a:ext cx="1893401" cy="637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098" y="5561620"/>
            <a:ext cx="1893401" cy="6370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66" y="1819620"/>
            <a:ext cx="1543813" cy="12510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712" y="2949703"/>
            <a:ext cx="1753487" cy="12742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432" y="2887876"/>
            <a:ext cx="1209293" cy="13034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70" y="4511216"/>
            <a:ext cx="1621003" cy="10748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31" y="4877195"/>
            <a:ext cx="1384988" cy="126673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96" y="4872987"/>
            <a:ext cx="1382534" cy="1139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031" y="-554815"/>
            <a:ext cx="4476272" cy="2570919"/>
          </a:xfrm>
          <a:prstGeom prst="rect">
            <a:avLst/>
          </a:prstGeom>
        </p:spPr>
      </p:pic>
      <p:sp>
        <p:nvSpPr>
          <p:cNvPr id="2" name="Rounded Rectangle 1">
            <a:hlinkClick r:id="rId22" action="ppaction://hlinksldjump"/>
          </p:cNvPr>
          <p:cNvSpPr/>
          <p:nvPr/>
        </p:nvSpPr>
        <p:spPr>
          <a:xfrm>
            <a:off x="5778355" y="3268202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34">
            <a:hlinkClick r:id="rId23" action="ppaction://hlinksldjump"/>
          </p:cNvPr>
          <p:cNvSpPr/>
          <p:nvPr/>
        </p:nvSpPr>
        <p:spPr>
          <a:xfrm>
            <a:off x="3521120" y="441891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ounded Rectangle 35">
            <a:hlinkClick r:id="rId24" action="ppaction://hlinksldjump"/>
          </p:cNvPr>
          <p:cNvSpPr/>
          <p:nvPr/>
        </p:nvSpPr>
        <p:spPr>
          <a:xfrm>
            <a:off x="7562134" y="4267478"/>
            <a:ext cx="1290216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Cẩn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le 40">
            <a:hlinkClick r:id="rId25" action="ppaction://hlinksldjump"/>
          </p:cNvPr>
          <p:cNvSpPr/>
          <p:nvPr/>
        </p:nvSpPr>
        <p:spPr>
          <a:xfrm>
            <a:off x="7977840" y="6270901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le 43">
            <a:hlinkClick r:id="rId26" action="ppaction://hlinksldjump"/>
          </p:cNvPr>
          <p:cNvSpPr/>
          <p:nvPr/>
        </p:nvSpPr>
        <p:spPr>
          <a:xfrm>
            <a:off x="2657100" y="6069849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</a:t>
            </a:r>
          </a:p>
        </p:txBody>
      </p:sp>
      <p:sp>
        <p:nvSpPr>
          <p:cNvPr id="45" name="Rounded Rectangle 44">
            <a:hlinkClick r:id="rId27" action="ppaction://hlinksldjump"/>
          </p:cNvPr>
          <p:cNvSpPr/>
          <p:nvPr/>
        </p:nvSpPr>
        <p:spPr>
          <a:xfrm>
            <a:off x="5772238" y="5930177"/>
            <a:ext cx="1176969" cy="427498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hlinkClick r:id="rId28" action="ppaction://hlinksldjump"/>
            <a:extLst>
              <a:ext uri="{FF2B5EF4-FFF2-40B4-BE49-F238E27FC236}">
                <a16:creationId xmlns:a16="http://schemas.microsoft.com/office/drawing/2014/main" id="{8AE9405E-F75C-E0D1-0E89-618A5E83A507}"/>
              </a:ext>
            </a:extLst>
          </p:cNvPr>
          <p:cNvSpPr/>
          <p:nvPr/>
        </p:nvSpPr>
        <p:spPr>
          <a:xfrm>
            <a:off x="10525760" y="121920"/>
            <a:ext cx="139192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9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" grpId="0" animBg="1"/>
      <p:bldP spid="35" grpId="0" animBg="1"/>
      <p:bldP spid="36" grpId="0" animBg="1"/>
      <p:bldP spid="41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793" y="5619750"/>
            <a:ext cx="1975757" cy="1257300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312" y="5010150"/>
            <a:ext cx="1744050" cy="1413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32904" y="271126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4D427-D5B9-2C4F-62C7-8AD0E3A2BE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914F24-7487-C356-B0C9-D115A669D6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1790" y="934084"/>
            <a:ext cx="3854450" cy="13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5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943" y="5825348"/>
            <a:ext cx="2337448" cy="786431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994" y="4764898"/>
            <a:ext cx="1623806" cy="1628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10B8E-7C02-0CF0-79C8-8D21B7F876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6229" y="975360"/>
            <a:ext cx="4489734" cy="159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71EA4F-BF82-6832-9B86-9A93F3CE6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B8EE56-5A53-E28C-AC6E-3ACCF400D47B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339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97" y="5600700"/>
            <a:ext cx="1975757" cy="12573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596" y="5010150"/>
            <a:ext cx="2020013" cy="1467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99E8E8-96B3-48F9-818A-FC71EE577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A9ABC9-BE76-D4CC-5361-37EBEDBB4E26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&gt;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7CCD8-EC41-563C-1840-FA8334299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4747" y="1018222"/>
            <a:ext cx="4449086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98" y="5857459"/>
            <a:ext cx="2340802" cy="787559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06" y="4989325"/>
            <a:ext cx="1495043" cy="16114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8B015C-4314-3E1A-050F-1F0E2ED3E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D1A45-16AB-85E8-BE32-CC206FB1038A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&gt;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42588-45BC-3609-53D5-58F6A429D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487" y="840740"/>
            <a:ext cx="4745917" cy="155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090" y="5398366"/>
            <a:ext cx="2293710" cy="1459634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779" y="4680875"/>
            <a:ext cx="1718321" cy="17533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D3F863-AB0D-69F7-72A1-67E69BF985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87E3E-0F9D-6A59-D7AD-CB45D760FF4E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5E631-8F56-EEF6-FDE4-526340F34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9207" y="796607"/>
            <a:ext cx="4857433" cy="175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7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265" y="331578"/>
            <a:ext cx="9161270" cy="53852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133" y="6018013"/>
            <a:ext cx="2266400" cy="76252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23" y="4972859"/>
            <a:ext cx="1882340" cy="15518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857057-AC7E-9B34-68B6-E4011A0E3F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995" y="1031875"/>
            <a:ext cx="1085850" cy="12382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9C6596-B7F5-02AB-C622-6B96182EF168}"/>
              </a:ext>
            </a:extLst>
          </p:cNvPr>
          <p:cNvSpPr txBox="1"/>
          <p:nvPr/>
        </p:nvSpPr>
        <p:spPr>
          <a:xfrm>
            <a:off x="4553224" y="2985588"/>
            <a:ext cx="31486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Đáp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Calibri" panose="020F0502020204030204"/>
              </a:rPr>
              <a:t>án</a:t>
            </a:r>
            <a:r>
              <a:rPr lang="en-US" sz="6000" dirty="0">
                <a:solidFill>
                  <a:srgbClr val="FF0000"/>
                </a:solidFill>
                <a:latin typeface="Calibri" panose="020F0502020204030204"/>
              </a:rPr>
              <a:t>: &lt;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5D9638-04EF-6412-48FE-C1440818FF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3834" y="964565"/>
            <a:ext cx="4408805" cy="150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sp>
        <p:nvSpPr>
          <p:cNvPr id="2" name="Hộp Văn bản 15">
            <a:extLst>
              <a:ext uri="{FF2B5EF4-FFF2-40B4-BE49-F238E27FC236}">
                <a16:creationId xmlns:a16="http://schemas.microsoft.com/office/drawing/2014/main" id="{26598EF9-BDE5-23D5-0E77-9EBE2570112B}"/>
              </a:ext>
            </a:extLst>
          </p:cNvPr>
          <p:cNvSpPr txBox="1"/>
          <p:nvPr/>
        </p:nvSpPr>
        <p:spPr>
          <a:xfrm>
            <a:off x="1660497" y="530191"/>
            <a:ext cx="3907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4000" dirty="0">
                <a:solidFill>
                  <a:srgbClr val="000000"/>
                </a:solidFill>
              </a:rPr>
              <a:t>Đặt tính rồi tính.</a:t>
            </a:r>
            <a:endParaRPr lang="en-US" sz="4000" kern="0" dirty="0">
              <a:solidFill>
                <a:srgbClr val="3AD0D7"/>
              </a:solidFill>
              <a:cs typeface="Arial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D13768-F67D-B8AC-52A8-FC4FF9299B83}"/>
              </a:ext>
            </a:extLst>
          </p:cNvPr>
          <p:cNvSpPr/>
          <p:nvPr/>
        </p:nvSpPr>
        <p:spPr>
          <a:xfrm>
            <a:off x="838169" y="484494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sym typeface="Arial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FFBCD-4797-0025-C848-62ABB39499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2158359"/>
            <a:ext cx="11357292" cy="152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24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E9175F-124D-5337-5B6D-CC87425F43CF}"/>
              </a:ext>
            </a:extLst>
          </p:cNvPr>
          <p:cNvGrpSpPr/>
          <p:nvPr/>
        </p:nvGrpSpPr>
        <p:grpSpPr>
          <a:xfrm>
            <a:off x="1429897" y="924008"/>
            <a:ext cx="835779" cy="1240072"/>
            <a:chOff x="4983480" y="2246811"/>
            <a:chExt cx="539682" cy="128758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D667500-9A77-6031-9692-4D41E2B7457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FEC8453-ECE7-ADD8-4D87-01CAFA600D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396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33AAEB-52DF-DF7D-E4B7-D6E653602F36}"/>
              </a:ext>
            </a:extLst>
          </p:cNvPr>
          <p:cNvSpPr txBox="1"/>
          <p:nvPr/>
        </p:nvSpPr>
        <p:spPr>
          <a:xfrm>
            <a:off x="741680" y="875805"/>
            <a:ext cx="1706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92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E70C8-336F-56EE-7B7D-68A8E2B9FB11}"/>
              </a:ext>
            </a:extLst>
          </p:cNvPr>
          <p:cNvSpPr txBox="1"/>
          <p:nvPr/>
        </p:nvSpPr>
        <p:spPr>
          <a:xfrm>
            <a:off x="1541637" y="144327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FA78E0-658D-CF21-4A33-A1F8D282EA03}"/>
              </a:ext>
            </a:extLst>
          </p:cNvPr>
          <p:cNvSpPr txBox="1"/>
          <p:nvPr/>
        </p:nvSpPr>
        <p:spPr>
          <a:xfrm>
            <a:off x="782320" y="139201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94CB18-3EDB-C806-71BA-4E12333C7F4D}"/>
              </a:ext>
            </a:extLst>
          </p:cNvPr>
          <p:cNvGrpSpPr/>
          <p:nvPr/>
        </p:nvGrpSpPr>
        <p:grpSpPr>
          <a:xfrm>
            <a:off x="4203577" y="822408"/>
            <a:ext cx="917060" cy="1240072"/>
            <a:chOff x="4983480" y="2246811"/>
            <a:chExt cx="592167" cy="1287585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740EB86-B113-9025-BA01-AF890D0FDC8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7BBD330-ECFC-7FF5-EBE9-4C9CD7739E28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9216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B9D5274-29BF-5709-0751-ED08D7F3F0DD}"/>
              </a:ext>
            </a:extLst>
          </p:cNvPr>
          <p:cNvSpPr txBox="1"/>
          <p:nvPr/>
        </p:nvSpPr>
        <p:spPr>
          <a:xfrm>
            <a:off x="3271520" y="774205"/>
            <a:ext cx="195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605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51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F4C242-EDBB-0EB8-60A4-2EB5164BE107}"/>
              </a:ext>
            </a:extLst>
          </p:cNvPr>
          <p:cNvSpPr txBox="1"/>
          <p:nvPr/>
        </p:nvSpPr>
        <p:spPr>
          <a:xfrm>
            <a:off x="4315316" y="1311196"/>
            <a:ext cx="795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29F2FE-DF23-3701-95AE-B6BB248192F8}"/>
              </a:ext>
            </a:extLst>
          </p:cNvPr>
          <p:cNvSpPr txBox="1"/>
          <p:nvPr/>
        </p:nvSpPr>
        <p:spPr>
          <a:xfrm>
            <a:off x="3556000" y="129041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95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D4303A-8EEF-BC2A-3FF8-DC21A59605CA}"/>
              </a:ext>
            </a:extLst>
          </p:cNvPr>
          <p:cNvSpPr txBox="1"/>
          <p:nvPr/>
        </p:nvSpPr>
        <p:spPr>
          <a:xfrm>
            <a:off x="3586480" y="173745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C9B9D2B-71D9-3D87-5F0F-B7B0626D538A}"/>
              </a:ext>
            </a:extLst>
          </p:cNvPr>
          <p:cNvGrpSpPr/>
          <p:nvPr/>
        </p:nvGrpSpPr>
        <p:grpSpPr>
          <a:xfrm>
            <a:off x="6926463" y="720808"/>
            <a:ext cx="1018660" cy="1240072"/>
            <a:chOff x="4983480" y="2246811"/>
            <a:chExt cx="657772" cy="128758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E5DD0FB-C987-FB8D-96D2-DAA1E24EAE68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CC31207-60F5-8ECC-1909-F6ABC3326C8E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5777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8B268C1-76B1-5D57-3D06-E845DF0B4F66}"/>
              </a:ext>
            </a:extLst>
          </p:cNvPr>
          <p:cNvSpPr txBox="1"/>
          <p:nvPr/>
        </p:nvSpPr>
        <p:spPr>
          <a:xfrm>
            <a:off x="5801360" y="69292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5781 47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C01120-D75E-CEB7-1FB2-FE72B6F3E70D}"/>
              </a:ext>
            </a:extLst>
          </p:cNvPr>
          <p:cNvSpPr txBox="1"/>
          <p:nvPr/>
        </p:nvSpPr>
        <p:spPr>
          <a:xfrm>
            <a:off x="6926436" y="1198880"/>
            <a:ext cx="1099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DDB3FE-CAB2-8ADB-19C9-F9BE81D55F92}"/>
              </a:ext>
            </a:extLst>
          </p:cNvPr>
          <p:cNvSpPr txBox="1"/>
          <p:nvPr/>
        </p:nvSpPr>
        <p:spPr>
          <a:xfrm>
            <a:off x="5791200" y="1117694"/>
            <a:ext cx="1362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108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5E4C36-CCAC-E280-E806-836335474480}"/>
              </a:ext>
            </a:extLst>
          </p:cNvPr>
          <p:cNvSpPr txBox="1"/>
          <p:nvPr/>
        </p:nvSpPr>
        <p:spPr>
          <a:xfrm>
            <a:off x="5994400" y="1585054"/>
            <a:ext cx="116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141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0331C8-3909-A84A-7747-3D2D3BE8F8EB}"/>
              </a:ext>
            </a:extLst>
          </p:cNvPr>
          <p:cNvSpPr txBox="1"/>
          <p:nvPr/>
        </p:nvSpPr>
        <p:spPr>
          <a:xfrm>
            <a:off x="6482080" y="2093054"/>
            <a:ext cx="722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7EEEE0-0AE6-4976-329F-6FEC854F1D20}"/>
              </a:ext>
            </a:extLst>
          </p:cNvPr>
          <p:cNvGrpSpPr/>
          <p:nvPr/>
        </p:nvGrpSpPr>
        <p:grpSpPr>
          <a:xfrm>
            <a:off x="9801737" y="680168"/>
            <a:ext cx="1038979" cy="1240072"/>
            <a:chOff x="4983480" y="2246811"/>
            <a:chExt cx="670893" cy="128758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B4B3539-DBB6-4AAC-50F7-AC539200AD6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248F05A-8402-EF05-EAAD-1EEC7EF2B57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7089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A22E332-9EB1-2CAF-93BE-C96B36AA95F1}"/>
              </a:ext>
            </a:extLst>
          </p:cNvPr>
          <p:cNvSpPr txBox="1"/>
          <p:nvPr/>
        </p:nvSpPr>
        <p:spPr>
          <a:xfrm>
            <a:off x="8676640" y="65228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7026 23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B8D311-3A6F-B303-49FE-768B4EB26BF9}"/>
              </a:ext>
            </a:extLst>
          </p:cNvPr>
          <p:cNvSpPr txBox="1"/>
          <p:nvPr/>
        </p:nvSpPr>
        <p:spPr>
          <a:xfrm>
            <a:off x="9842356" y="1219756"/>
            <a:ext cx="112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305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F1BD31-9779-912C-4F6E-F6572198243F}"/>
              </a:ext>
            </a:extLst>
          </p:cNvPr>
          <p:cNvSpPr txBox="1"/>
          <p:nvPr/>
        </p:nvSpPr>
        <p:spPr>
          <a:xfrm>
            <a:off x="8940800" y="1077054"/>
            <a:ext cx="108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41A7EF-0829-3AF1-4E6E-5F7BF820981D}"/>
              </a:ext>
            </a:extLst>
          </p:cNvPr>
          <p:cNvSpPr txBox="1"/>
          <p:nvPr/>
        </p:nvSpPr>
        <p:spPr>
          <a:xfrm>
            <a:off x="8869680" y="1544414"/>
            <a:ext cx="116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126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95D4BB3-1892-3EE7-1CD1-BEA5F00E4FAB}"/>
              </a:ext>
            </a:extLst>
          </p:cNvPr>
          <p:cNvSpPr txBox="1"/>
          <p:nvPr/>
        </p:nvSpPr>
        <p:spPr>
          <a:xfrm>
            <a:off x="9184640" y="2052414"/>
            <a:ext cx="89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9D2ED39-0903-4AC7-A7AD-9564F67FDCC9}"/>
              </a:ext>
            </a:extLst>
          </p:cNvPr>
          <p:cNvGrpSpPr/>
          <p:nvPr/>
        </p:nvGrpSpPr>
        <p:grpSpPr>
          <a:xfrm>
            <a:off x="1429897" y="3352248"/>
            <a:ext cx="835779" cy="1240072"/>
            <a:chOff x="4983480" y="2246811"/>
            <a:chExt cx="539682" cy="1287585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D1C244B-634F-BB87-2067-D1EE36403141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7B354F-0A4B-EEAA-DF1D-18A13E6ADBAA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396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B6F06D4-C013-CAEB-963F-34DDD4E9424E}"/>
              </a:ext>
            </a:extLst>
          </p:cNvPr>
          <p:cNvSpPr txBox="1"/>
          <p:nvPr/>
        </p:nvSpPr>
        <p:spPr>
          <a:xfrm>
            <a:off x="548640" y="3304045"/>
            <a:ext cx="190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236 59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D62BFF-F34B-E414-F076-056BEDD3E790}"/>
              </a:ext>
            </a:extLst>
          </p:cNvPr>
          <p:cNvSpPr txBox="1"/>
          <p:nvPr/>
        </p:nvSpPr>
        <p:spPr>
          <a:xfrm>
            <a:off x="1551797" y="383087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B309D-3D84-1D3A-2247-9465DAE70247}"/>
              </a:ext>
            </a:extLst>
          </p:cNvPr>
          <p:cNvSpPr txBox="1"/>
          <p:nvPr/>
        </p:nvSpPr>
        <p:spPr>
          <a:xfrm>
            <a:off x="782320" y="382025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A7D0727-6F4E-5EAC-1E7C-15D91AE68EE6}"/>
              </a:ext>
            </a:extLst>
          </p:cNvPr>
          <p:cNvGrpSpPr/>
          <p:nvPr/>
        </p:nvGrpSpPr>
        <p:grpSpPr>
          <a:xfrm>
            <a:off x="4061337" y="3362408"/>
            <a:ext cx="835779" cy="1240072"/>
            <a:chOff x="4983480" y="2246811"/>
            <a:chExt cx="539682" cy="128758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4D8BDC2-5D7A-F395-10FE-16D9CE6F29F7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BBFCCDC-488B-5107-4858-2AD8225172D8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5396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6AD9EAC-3436-40B8-49EE-EA749ED514E1}"/>
              </a:ext>
            </a:extLst>
          </p:cNvPr>
          <p:cNvSpPr txBox="1"/>
          <p:nvPr/>
        </p:nvSpPr>
        <p:spPr>
          <a:xfrm>
            <a:off x="3180080" y="3314205"/>
            <a:ext cx="1900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454 78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4E2EEC8-17A1-7EB7-7433-D1FBC17F5732}"/>
              </a:ext>
            </a:extLst>
          </p:cNvPr>
          <p:cNvSpPr txBox="1"/>
          <p:nvPr/>
        </p:nvSpPr>
        <p:spPr>
          <a:xfrm>
            <a:off x="4183237" y="384103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0AC3533-DFD2-6B9E-D34E-B34D3D87D717}"/>
              </a:ext>
            </a:extLst>
          </p:cNvPr>
          <p:cNvSpPr txBox="1"/>
          <p:nvPr/>
        </p:nvSpPr>
        <p:spPr>
          <a:xfrm>
            <a:off x="3413760" y="3830414"/>
            <a:ext cx="93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64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ECEF773-6630-1B29-68E8-4544E9F62AD5}"/>
              </a:ext>
            </a:extLst>
          </p:cNvPr>
          <p:cNvGrpSpPr/>
          <p:nvPr/>
        </p:nvGrpSpPr>
        <p:grpSpPr>
          <a:xfrm>
            <a:off x="6652137" y="3230328"/>
            <a:ext cx="1008500" cy="1240072"/>
            <a:chOff x="4983480" y="2246811"/>
            <a:chExt cx="651212" cy="128758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99D3868-DE27-A088-9505-DD2DD107BC86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D7A4837-A783-4918-2F58-83710D4E2FF3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51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01AF8FEA-F87B-47D4-A5CA-3C5CFBF696D5}"/>
              </a:ext>
            </a:extLst>
          </p:cNvPr>
          <p:cNvSpPr txBox="1"/>
          <p:nvPr/>
        </p:nvSpPr>
        <p:spPr>
          <a:xfrm>
            <a:off x="5527040" y="320244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1155 15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B463FFF-4736-131C-8E9F-19C74F49E8EB}"/>
              </a:ext>
            </a:extLst>
          </p:cNvPr>
          <p:cNvSpPr txBox="1"/>
          <p:nvPr/>
        </p:nvSpPr>
        <p:spPr>
          <a:xfrm>
            <a:off x="6692756" y="3719116"/>
            <a:ext cx="112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D92AF00-9682-0F8B-8561-6D55C944CE60}"/>
              </a:ext>
            </a:extLst>
          </p:cNvPr>
          <p:cNvSpPr txBox="1"/>
          <p:nvPr/>
        </p:nvSpPr>
        <p:spPr>
          <a:xfrm>
            <a:off x="5791200" y="3627214"/>
            <a:ext cx="108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105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59DC65A-54E2-9D88-DDE5-F9A2708BAB5B}"/>
              </a:ext>
            </a:extLst>
          </p:cNvPr>
          <p:cNvSpPr txBox="1"/>
          <p:nvPr/>
        </p:nvSpPr>
        <p:spPr>
          <a:xfrm>
            <a:off x="6045200" y="4094574"/>
            <a:ext cx="84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EAA3420-4E6F-8756-1263-E4D24CEE71F2}"/>
              </a:ext>
            </a:extLst>
          </p:cNvPr>
          <p:cNvGrpSpPr/>
          <p:nvPr/>
        </p:nvGrpSpPr>
        <p:grpSpPr>
          <a:xfrm>
            <a:off x="9720457" y="3230328"/>
            <a:ext cx="1008500" cy="1240072"/>
            <a:chOff x="4983480" y="2246811"/>
            <a:chExt cx="651212" cy="1287585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76DAE11B-289F-0EAE-E777-BE4AB2EA80F5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758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467911B-E74F-5746-0885-DCBC1788A9E9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5121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49D42D6-2489-CF3A-3A6F-1F792C093845}"/>
              </a:ext>
            </a:extLst>
          </p:cNvPr>
          <p:cNvSpPr txBox="1"/>
          <p:nvPr/>
        </p:nvSpPr>
        <p:spPr>
          <a:xfrm>
            <a:off x="8595360" y="3202445"/>
            <a:ext cx="231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1865 65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653C28A-FC6F-5372-0006-92E5599EB2D2}"/>
              </a:ext>
            </a:extLst>
          </p:cNvPr>
          <p:cNvSpPr txBox="1"/>
          <p:nvPr/>
        </p:nvSpPr>
        <p:spPr>
          <a:xfrm>
            <a:off x="9771236" y="3719116"/>
            <a:ext cx="1120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F37054-9881-C0DE-EB81-A9E9D8C0592C}"/>
              </a:ext>
            </a:extLst>
          </p:cNvPr>
          <p:cNvSpPr txBox="1"/>
          <p:nvPr/>
        </p:nvSpPr>
        <p:spPr>
          <a:xfrm>
            <a:off x="8859520" y="3627214"/>
            <a:ext cx="1088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565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2133EC1-E059-331A-65FA-9AFD828DB349}"/>
              </a:ext>
            </a:extLst>
          </p:cNvPr>
          <p:cNvSpPr txBox="1"/>
          <p:nvPr/>
        </p:nvSpPr>
        <p:spPr>
          <a:xfrm>
            <a:off x="9113520" y="4094574"/>
            <a:ext cx="84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45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80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6" grpId="0"/>
      <p:bldP spid="27" grpId="0"/>
      <p:bldP spid="28" grpId="0"/>
      <p:bldP spid="33" grpId="0"/>
      <p:bldP spid="34" grpId="0"/>
      <p:bldP spid="35" grpId="0"/>
      <p:bldP spid="38" grpId="0"/>
      <p:bldP spid="43" grpId="0"/>
      <p:bldP spid="44" grpId="0"/>
      <p:bldP spid="45" grpId="0"/>
      <p:bldP spid="46" grpId="0"/>
      <p:bldP spid="51" grpId="0"/>
      <p:bldP spid="52" grpId="0"/>
      <p:bldP spid="57" grpId="0"/>
      <p:bldP spid="58" grpId="0"/>
      <p:bldP spid="63" grpId="0"/>
      <p:bldP spid="64" grpId="0"/>
      <p:bldP spid="65" grpId="0"/>
      <p:bldP spid="74" grpId="0"/>
      <p:bldP spid="75" grpId="0"/>
      <p:bldP spid="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EB1E72-26ED-16B2-D14A-4AF9A3E13531}"/>
              </a:ext>
            </a:extLst>
          </p:cNvPr>
          <p:cNvGrpSpPr/>
          <p:nvPr/>
        </p:nvGrpSpPr>
        <p:grpSpPr>
          <a:xfrm>
            <a:off x="-75415" y="0"/>
            <a:ext cx="12347907" cy="6860820"/>
            <a:chOff x="-75415" y="0"/>
            <a:chExt cx="12347907" cy="686082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1200"/>
                <a:t>Nguyễn Lê Mỹ Ngân thCBQ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415" y="0"/>
              <a:ext cx="12347907" cy="6860820"/>
            </a:xfrm>
            <a:prstGeom prst="rect">
              <a:avLst/>
            </a:prstGeom>
          </p:spPr>
        </p:pic>
      </p:grpSp>
      <p:grpSp>
        <p:nvGrpSpPr>
          <p:cNvPr id="12" name="Nhóm 13">
            <a:extLst>
              <a:ext uri="{FF2B5EF4-FFF2-40B4-BE49-F238E27FC236}">
                <a16:creationId xmlns:a16="http://schemas.microsoft.com/office/drawing/2014/main" id="{C18CD3FF-B77E-E711-5C10-97296F90F759}"/>
              </a:ext>
            </a:extLst>
          </p:cNvPr>
          <p:cNvGrpSpPr/>
          <p:nvPr/>
        </p:nvGrpSpPr>
        <p:grpSpPr>
          <a:xfrm>
            <a:off x="4585815" y="2343257"/>
            <a:ext cx="7411554" cy="2828732"/>
            <a:chOff x="1139185" y="2667580"/>
            <a:chExt cx="8594357" cy="5014968"/>
          </a:xfrm>
        </p:grpSpPr>
        <p:sp>
          <p:nvSpPr>
            <p:cNvPr id="13" name="Bong bóng Lời nói: Hình chữ nhật với Góc Tròn 14">
              <a:extLst>
                <a:ext uri="{FF2B5EF4-FFF2-40B4-BE49-F238E27FC236}">
                  <a16:creationId xmlns:a16="http://schemas.microsoft.com/office/drawing/2014/main" id="{AB70EC08-4935-DD77-E72A-E3053892B7FA}"/>
                </a:ext>
              </a:extLst>
            </p:cNvPr>
            <p:cNvSpPr/>
            <p:nvPr/>
          </p:nvSpPr>
          <p:spPr>
            <a:xfrm>
              <a:off x="1139185" y="2667580"/>
              <a:ext cx="8594357" cy="5014968"/>
            </a:xfrm>
            <a:custGeom>
              <a:avLst/>
              <a:gdLst>
                <a:gd name="connsiteX0" fmla="*/ 0 w 8594357"/>
                <a:gd name="connsiteY0" fmla="*/ 835845 h 5014968"/>
                <a:gd name="connsiteX1" fmla="*/ 835845 w 8594357"/>
                <a:gd name="connsiteY1" fmla="*/ 0 h 5014968"/>
                <a:gd name="connsiteX2" fmla="*/ 1432393 w 8594357"/>
                <a:gd name="connsiteY2" fmla="*/ 0 h 5014968"/>
                <a:gd name="connsiteX3" fmla="*/ 1432393 w 8594357"/>
                <a:gd name="connsiteY3" fmla="*/ 0 h 5014968"/>
                <a:gd name="connsiteX4" fmla="*/ 3580982 w 8594357"/>
                <a:gd name="connsiteY4" fmla="*/ 0 h 5014968"/>
                <a:gd name="connsiteX5" fmla="*/ 7758512 w 8594357"/>
                <a:gd name="connsiteY5" fmla="*/ 0 h 5014968"/>
                <a:gd name="connsiteX6" fmla="*/ 8594357 w 8594357"/>
                <a:gd name="connsiteY6" fmla="*/ 835845 h 5014968"/>
                <a:gd name="connsiteX7" fmla="*/ 8594357 w 8594357"/>
                <a:gd name="connsiteY7" fmla="*/ 2925398 h 5014968"/>
                <a:gd name="connsiteX8" fmla="*/ 8594357 w 8594357"/>
                <a:gd name="connsiteY8" fmla="*/ 2925398 h 5014968"/>
                <a:gd name="connsiteX9" fmla="*/ 8594357 w 8594357"/>
                <a:gd name="connsiteY9" fmla="*/ 4179140 h 5014968"/>
                <a:gd name="connsiteX10" fmla="*/ 8594357 w 8594357"/>
                <a:gd name="connsiteY10" fmla="*/ 4179123 h 5014968"/>
                <a:gd name="connsiteX11" fmla="*/ 7758512 w 8594357"/>
                <a:gd name="connsiteY11" fmla="*/ 5014968 h 5014968"/>
                <a:gd name="connsiteX12" fmla="*/ 3580982 w 8594357"/>
                <a:gd name="connsiteY12" fmla="*/ 5014968 h 5014968"/>
                <a:gd name="connsiteX13" fmla="*/ 1432393 w 8594357"/>
                <a:gd name="connsiteY13" fmla="*/ 5014968 h 5014968"/>
                <a:gd name="connsiteX14" fmla="*/ 1432393 w 8594357"/>
                <a:gd name="connsiteY14" fmla="*/ 5014968 h 5014968"/>
                <a:gd name="connsiteX15" fmla="*/ 835845 w 8594357"/>
                <a:gd name="connsiteY15" fmla="*/ 5014968 h 5014968"/>
                <a:gd name="connsiteX16" fmla="*/ 0 w 8594357"/>
                <a:gd name="connsiteY16" fmla="*/ 4179123 h 5014968"/>
                <a:gd name="connsiteX17" fmla="*/ 0 w 8594357"/>
                <a:gd name="connsiteY17" fmla="*/ 4179140 h 5014968"/>
                <a:gd name="connsiteX18" fmla="*/ -506809 w 8594357"/>
                <a:gd name="connsiteY18" fmla="*/ 3721859 h 5014968"/>
                <a:gd name="connsiteX19" fmla="*/ 0 w 8594357"/>
                <a:gd name="connsiteY19" fmla="*/ 2925398 h 5014968"/>
                <a:gd name="connsiteX20" fmla="*/ 0 w 8594357"/>
                <a:gd name="connsiteY20" fmla="*/ 835845 h 501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594357" h="5014968" fill="none" extrusionOk="0">
                  <a:moveTo>
                    <a:pt x="0" y="835845"/>
                  </a:moveTo>
                  <a:cubicBezTo>
                    <a:pt x="-34458" y="333473"/>
                    <a:pt x="333683" y="-73654"/>
                    <a:pt x="835845" y="0"/>
                  </a:cubicBezTo>
                  <a:cubicBezTo>
                    <a:pt x="978473" y="21907"/>
                    <a:pt x="1177727" y="-23122"/>
                    <a:pt x="1432393" y="0"/>
                  </a:cubicBezTo>
                  <a:lnTo>
                    <a:pt x="1432393" y="0"/>
                  </a:lnTo>
                  <a:cubicBezTo>
                    <a:pt x="1911973" y="-81146"/>
                    <a:pt x="2989065" y="-125947"/>
                    <a:pt x="3580982" y="0"/>
                  </a:cubicBezTo>
                  <a:cubicBezTo>
                    <a:pt x="4640024" y="169626"/>
                    <a:pt x="7310032" y="166819"/>
                    <a:pt x="7758512" y="0"/>
                  </a:cubicBezTo>
                  <a:cubicBezTo>
                    <a:pt x="8264569" y="-66634"/>
                    <a:pt x="8589648" y="370774"/>
                    <a:pt x="8594357" y="835845"/>
                  </a:cubicBezTo>
                  <a:cubicBezTo>
                    <a:pt x="8489305" y="1313206"/>
                    <a:pt x="8762967" y="1905937"/>
                    <a:pt x="8594357" y="2925398"/>
                  </a:cubicBezTo>
                  <a:lnTo>
                    <a:pt x="8594357" y="2925398"/>
                  </a:lnTo>
                  <a:cubicBezTo>
                    <a:pt x="8555719" y="3415832"/>
                    <a:pt x="8706396" y="3727144"/>
                    <a:pt x="8594357" y="4179140"/>
                  </a:cubicBezTo>
                  <a:cubicBezTo>
                    <a:pt x="8594357" y="4179137"/>
                    <a:pt x="8594357" y="4179125"/>
                    <a:pt x="8594357" y="4179123"/>
                  </a:cubicBezTo>
                  <a:cubicBezTo>
                    <a:pt x="8642220" y="4603184"/>
                    <a:pt x="8222490" y="5021052"/>
                    <a:pt x="7758512" y="5014968"/>
                  </a:cubicBezTo>
                  <a:cubicBezTo>
                    <a:pt x="6537695" y="4938006"/>
                    <a:pt x="4310034" y="4985909"/>
                    <a:pt x="3580982" y="5014968"/>
                  </a:cubicBezTo>
                  <a:cubicBezTo>
                    <a:pt x="2748616" y="5128234"/>
                    <a:pt x="1702586" y="4882212"/>
                    <a:pt x="1432393" y="5014968"/>
                  </a:cubicBezTo>
                  <a:lnTo>
                    <a:pt x="1432393" y="5014968"/>
                  </a:lnTo>
                  <a:cubicBezTo>
                    <a:pt x="1168628" y="5064670"/>
                    <a:pt x="1043860" y="4966900"/>
                    <a:pt x="835845" y="5014968"/>
                  </a:cubicBezTo>
                  <a:cubicBezTo>
                    <a:pt x="295010" y="5039923"/>
                    <a:pt x="1682" y="4678370"/>
                    <a:pt x="0" y="4179123"/>
                  </a:cubicBezTo>
                  <a:cubicBezTo>
                    <a:pt x="1" y="4179130"/>
                    <a:pt x="0" y="4179133"/>
                    <a:pt x="0" y="4179140"/>
                  </a:cubicBezTo>
                  <a:cubicBezTo>
                    <a:pt x="-264939" y="3982712"/>
                    <a:pt x="-442084" y="3800300"/>
                    <a:pt x="-506809" y="3721859"/>
                  </a:cubicBezTo>
                  <a:cubicBezTo>
                    <a:pt x="-368627" y="3554053"/>
                    <a:pt x="-183205" y="3181307"/>
                    <a:pt x="0" y="2925398"/>
                  </a:cubicBezTo>
                  <a:cubicBezTo>
                    <a:pt x="85667" y="2228521"/>
                    <a:pt x="-27555" y="1127369"/>
                    <a:pt x="0" y="835845"/>
                  </a:cubicBezTo>
                  <a:close/>
                </a:path>
                <a:path w="8594357" h="5014968" stroke="0" extrusionOk="0">
                  <a:moveTo>
                    <a:pt x="0" y="835845"/>
                  </a:moveTo>
                  <a:cubicBezTo>
                    <a:pt x="78888" y="383589"/>
                    <a:pt x="356654" y="-23635"/>
                    <a:pt x="835845" y="0"/>
                  </a:cubicBezTo>
                  <a:cubicBezTo>
                    <a:pt x="1061959" y="34985"/>
                    <a:pt x="1152017" y="43515"/>
                    <a:pt x="1432393" y="0"/>
                  </a:cubicBezTo>
                  <a:lnTo>
                    <a:pt x="1432393" y="0"/>
                  </a:lnTo>
                  <a:cubicBezTo>
                    <a:pt x="1816329" y="-400"/>
                    <a:pt x="2726905" y="-77498"/>
                    <a:pt x="3580982" y="0"/>
                  </a:cubicBezTo>
                  <a:cubicBezTo>
                    <a:pt x="5192870" y="117495"/>
                    <a:pt x="7191045" y="-81622"/>
                    <a:pt x="7758512" y="0"/>
                  </a:cubicBezTo>
                  <a:cubicBezTo>
                    <a:pt x="8152448" y="-27245"/>
                    <a:pt x="8628725" y="382073"/>
                    <a:pt x="8594357" y="835845"/>
                  </a:cubicBezTo>
                  <a:cubicBezTo>
                    <a:pt x="8552856" y="1659384"/>
                    <a:pt x="8722992" y="2412106"/>
                    <a:pt x="8594357" y="2925398"/>
                  </a:cubicBezTo>
                  <a:lnTo>
                    <a:pt x="8594357" y="2925398"/>
                  </a:lnTo>
                  <a:cubicBezTo>
                    <a:pt x="8575337" y="3323056"/>
                    <a:pt x="8502585" y="3753650"/>
                    <a:pt x="8594357" y="4179140"/>
                  </a:cubicBezTo>
                  <a:cubicBezTo>
                    <a:pt x="8594356" y="4179134"/>
                    <a:pt x="8594358" y="4179129"/>
                    <a:pt x="8594357" y="4179123"/>
                  </a:cubicBezTo>
                  <a:cubicBezTo>
                    <a:pt x="8648489" y="4573402"/>
                    <a:pt x="8163579" y="5010727"/>
                    <a:pt x="7758512" y="5014968"/>
                  </a:cubicBezTo>
                  <a:cubicBezTo>
                    <a:pt x="6920574" y="4869884"/>
                    <a:pt x="5036775" y="5050047"/>
                    <a:pt x="3580982" y="5014968"/>
                  </a:cubicBezTo>
                  <a:cubicBezTo>
                    <a:pt x="3084224" y="4972764"/>
                    <a:pt x="2469817" y="4853671"/>
                    <a:pt x="1432393" y="5014968"/>
                  </a:cubicBezTo>
                  <a:lnTo>
                    <a:pt x="1432393" y="5014968"/>
                  </a:lnTo>
                  <a:cubicBezTo>
                    <a:pt x="1332802" y="4969623"/>
                    <a:pt x="910689" y="4980929"/>
                    <a:pt x="835845" y="5014968"/>
                  </a:cubicBezTo>
                  <a:cubicBezTo>
                    <a:pt x="340418" y="5000531"/>
                    <a:pt x="36275" y="4618388"/>
                    <a:pt x="0" y="4179123"/>
                  </a:cubicBezTo>
                  <a:cubicBezTo>
                    <a:pt x="0" y="4179129"/>
                    <a:pt x="1" y="4179132"/>
                    <a:pt x="0" y="4179140"/>
                  </a:cubicBezTo>
                  <a:cubicBezTo>
                    <a:pt x="-172490" y="4053566"/>
                    <a:pt x="-263077" y="3883171"/>
                    <a:pt x="-506809" y="3721859"/>
                  </a:cubicBezTo>
                  <a:cubicBezTo>
                    <a:pt x="-445601" y="3501837"/>
                    <a:pt x="-142262" y="3049696"/>
                    <a:pt x="0" y="2925398"/>
                  </a:cubicBezTo>
                  <a:cubicBezTo>
                    <a:pt x="-50189" y="2522406"/>
                    <a:pt x="-24614" y="1756770"/>
                    <a:pt x="0" y="83584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55897"/>
                        <a:gd name="adj2" fmla="val 2421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7A7F51FC-F4EB-7704-10DD-BCD47FF04B04}"/>
                </a:ext>
              </a:extLst>
            </p:cNvPr>
            <p:cNvSpPr txBox="1">
              <a:spLocks/>
            </p:cNvSpPr>
            <p:nvPr/>
          </p:nvSpPr>
          <p:spPr>
            <a:xfrm>
              <a:off x="1310399" y="3287656"/>
              <a:ext cx="8052667" cy="2988536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quan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sát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toán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nhỏ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từ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GV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trả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lời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vào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bảng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con </a:t>
              </a:r>
              <a:r>
                <a:rPr lang="en-US" altLang="zh-CN" sz="4400" b="0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4400" b="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41607" y="1455885"/>
            <a:ext cx="3473731" cy="460347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EF561F-7601-7BCC-FA12-3681A7CE6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08" y="0"/>
            <a:ext cx="11266384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1631" y="-338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99" y="5224397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6" name="图片 12">
            <a:extLst>
              <a:ext uri="{FF2B5EF4-FFF2-40B4-BE49-F238E27FC236}">
                <a16:creationId xmlns:a16="http://schemas.microsoft.com/office/drawing/2014/main" id="{C19054B3-7082-4F49-A2AE-3665F644B1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9181">
            <a:off x="1464438" y="426644"/>
            <a:ext cx="7451527" cy="55420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2199843" y="2303335"/>
            <a:ext cx="651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FDB01-4D79-76AE-AAC8-D2DB34AEFD6A}"/>
              </a:ext>
            </a:extLst>
          </p:cNvPr>
          <p:cNvSpPr txBox="1"/>
          <p:nvPr/>
        </p:nvSpPr>
        <p:spPr>
          <a:xfrm>
            <a:off x="2199842" y="3180243"/>
            <a:ext cx="65167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53A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53A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2039" y="226834"/>
            <a:ext cx="3920068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grpSp>
          <p:nvGrpSpPr>
            <p:cNvPr id="19" name="Group 7">
              <a:extLst>
                <a:ext uri="{FF2B5EF4-FFF2-40B4-BE49-F238E27FC236}">
                  <a16:creationId xmlns:a16="http://schemas.microsoft.com/office/drawing/2014/main" id="{3C0A340B-5CA6-EC7A-BE75-60BFCD259375}"/>
                </a:ext>
              </a:extLst>
            </p:cNvPr>
            <p:cNvGrpSpPr/>
            <p:nvPr/>
          </p:nvGrpSpPr>
          <p:grpSpPr>
            <a:xfrm rot="5400000">
              <a:off x="136288" y="3181448"/>
              <a:ext cx="2813564" cy="1623745"/>
              <a:chOff x="5220930" y="-502522"/>
              <a:chExt cx="5771536" cy="2242832"/>
            </a:xfrm>
          </p:grpSpPr>
          <p:sp>
            <p:nvSpPr>
              <p:cNvPr id="22" name="Rectangle 6">
                <a:extLst>
                  <a:ext uri="{FF2B5EF4-FFF2-40B4-BE49-F238E27FC236}">
                    <a16:creationId xmlns:a16="http://schemas.microsoft.com/office/drawing/2014/main" id="{E4D84B37-6D87-538F-6A1D-86B8D1DC0471}"/>
                  </a:ext>
                </a:extLst>
              </p:cNvPr>
              <p:cNvSpPr/>
              <p:nvPr/>
            </p:nvSpPr>
            <p:spPr>
              <a:xfrm>
                <a:off x="5220930" y="-502522"/>
                <a:ext cx="5771536" cy="2242832"/>
              </a:xfrm>
              <a:prstGeom prst="rect">
                <a:avLst/>
              </a:prstGeom>
              <a:solidFill>
                <a:srgbClr val="0073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5ADDD25-0E3A-4760-7599-8194BAF91474}"/>
                  </a:ext>
                </a:extLst>
              </p:cNvPr>
              <p:cNvSpPr/>
              <p:nvPr/>
            </p:nvSpPr>
            <p:spPr>
              <a:xfrm>
                <a:off x="5335708" y="-343619"/>
                <a:ext cx="5538771" cy="1985368"/>
              </a:xfrm>
              <a:prstGeom prst="rect">
                <a:avLst/>
              </a:prstGeom>
              <a:noFill/>
              <a:ln w="31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181100" y="224173"/>
            <a:ext cx="10554215" cy="1871328"/>
            <a:chOff x="2273643" y="147972"/>
            <a:chExt cx="9823622" cy="2214483"/>
          </a:xfrm>
        </p:grpSpPr>
        <p:sp>
          <p:nvSpPr>
            <p:cNvPr id="29" name="Rectangle: Rounded Corners 78">
              <a:extLst>
                <a:ext uri="{FF2B5EF4-FFF2-40B4-BE49-F238E27FC236}">
                  <a16:creationId xmlns:a16="http://schemas.microsoft.com/office/drawing/2014/main" id="{32EF079D-F0A0-48A1-AF88-CFCDD8EF6774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520093239">
                    <a:custGeom>
                      <a:avLst/>
                      <a:gdLst>
                        <a:gd name="connsiteX0" fmla="*/ 0 w 10554215"/>
                        <a:gd name="connsiteY0" fmla="*/ 311894 h 1871328"/>
                        <a:gd name="connsiteX1" fmla="*/ 396537 w 10554215"/>
                        <a:gd name="connsiteY1" fmla="*/ 0 h 1871328"/>
                        <a:gd name="connsiteX2" fmla="*/ 1049782 w 10554215"/>
                        <a:gd name="connsiteY2" fmla="*/ 0 h 1871328"/>
                        <a:gd name="connsiteX3" fmla="*/ 1898251 w 10554215"/>
                        <a:gd name="connsiteY3" fmla="*/ 0 h 1871328"/>
                        <a:gd name="connsiteX4" fmla="*/ 2844330 w 10554215"/>
                        <a:gd name="connsiteY4" fmla="*/ 0 h 1871328"/>
                        <a:gd name="connsiteX5" fmla="*/ 3692799 w 10554215"/>
                        <a:gd name="connsiteY5" fmla="*/ 0 h 1871328"/>
                        <a:gd name="connsiteX6" fmla="*/ 4346044 w 10554215"/>
                        <a:gd name="connsiteY6" fmla="*/ 0 h 1871328"/>
                        <a:gd name="connsiteX7" fmla="*/ 4901679 w 10554215"/>
                        <a:gd name="connsiteY7" fmla="*/ 0 h 1871328"/>
                        <a:gd name="connsiteX8" fmla="*/ 5554924 w 10554215"/>
                        <a:gd name="connsiteY8" fmla="*/ 0 h 1871328"/>
                        <a:gd name="connsiteX9" fmla="*/ 6501004 w 10554215"/>
                        <a:gd name="connsiteY9" fmla="*/ 0 h 1871328"/>
                        <a:gd name="connsiteX10" fmla="*/ 7447084 w 10554215"/>
                        <a:gd name="connsiteY10" fmla="*/ 0 h 1871328"/>
                        <a:gd name="connsiteX11" fmla="*/ 8393163 w 10554215"/>
                        <a:gd name="connsiteY11" fmla="*/ 0 h 1871328"/>
                        <a:gd name="connsiteX12" fmla="*/ 9339243 w 10554215"/>
                        <a:gd name="connsiteY12" fmla="*/ 0 h 1871328"/>
                        <a:gd name="connsiteX13" fmla="*/ 10157677 w 10554215"/>
                        <a:gd name="connsiteY13" fmla="*/ 0 h 1871328"/>
                        <a:gd name="connsiteX14" fmla="*/ 10554215 w 10554215"/>
                        <a:gd name="connsiteY14" fmla="*/ 311894 h 1871328"/>
                        <a:gd name="connsiteX15" fmla="*/ 10554215 w 10554215"/>
                        <a:gd name="connsiteY15" fmla="*/ 752691 h 1871328"/>
                        <a:gd name="connsiteX16" fmla="*/ 10554215 w 10554215"/>
                        <a:gd name="connsiteY16" fmla="*/ 1181013 h 1871328"/>
                        <a:gd name="connsiteX17" fmla="*/ 10554215 w 10554215"/>
                        <a:gd name="connsiteY17" fmla="*/ 1559433 h 1871328"/>
                        <a:gd name="connsiteX18" fmla="*/ 10157677 w 10554215"/>
                        <a:gd name="connsiteY18" fmla="*/ 1871328 h 1871328"/>
                        <a:gd name="connsiteX19" fmla="*/ 9309209 w 10554215"/>
                        <a:gd name="connsiteY19" fmla="*/ 1871328 h 1871328"/>
                        <a:gd name="connsiteX20" fmla="*/ 8753575 w 10554215"/>
                        <a:gd name="connsiteY20" fmla="*/ 1871328 h 1871328"/>
                        <a:gd name="connsiteX21" fmla="*/ 8002718 w 10554215"/>
                        <a:gd name="connsiteY21" fmla="*/ 1871328 h 1871328"/>
                        <a:gd name="connsiteX22" fmla="*/ 7447084 w 10554215"/>
                        <a:gd name="connsiteY22" fmla="*/ 1871328 h 1871328"/>
                        <a:gd name="connsiteX23" fmla="*/ 6989060 w 10554215"/>
                        <a:gd name="connsiteY23" fmla="*/ 1871328 h 1871328"/>
                        <a:gd name="connsiteX24" fmla="*/ 6433427 w 10554215"/>
                        <a:gd name="connsiteY24" fmla="*/ 1871328 h 1871328"/>
                        <a:gd name="connsiteX25" fmla="*/ 5487347 w 10554215"/>
                        <a:gd name="connsiteY25" fmla="*/ 1871328 h 1871328"/>
                        <a:gd name="connsiteX26" fmla="*/ 4931713 w 10554215"/>
                        <a:gd name="connsiteY26" fmla="*/ 1871328 h 1871328"/>
                        <a:gd name="connsiteX27" fmla="*/ 4083244 w 10554215"/>
                        <a:gd name="connsiteY27" fmla="*/ 1871328 h 1871328"/>
                        <a:gd name="connsiteX28" fmla="*/ 3527611 w 10554215"/>
                        <a:gd name="connsiteY28" fmla="*/ 1871328 h 1871328"/>
                        <a:gd name="connsiteX29" fmla="*/ 2874365 w 10554215"/>
                        <a:gd name="connsiteY29" fmla="*/ 1871328 h 1871328"/>
                        <a:gd name="connsiteX30" fmla="*/ 1928285 w 10554215"/>
                        <a:gd name="connsiteY30" fmla="*/ 1871328 h 1871328"/>
                        <a:gd name="connsiteX31" fmla="*/ 1372651 w 10554215"/>
                        <a:gd name="connsiteY31" fmla="*/ 1871328 h 1871328"/>
                        <a:gd name="connsiteX32" fmla="*/ 396537 w 10554215"/>
                        <a:gd name="connsiteY32" fmla="*/ 1871328 h 1871328"/>
                        <a:gd name="connsiteX33" fmla="*/ 0 w 10554215"/>
                        <a:gd name="connsiteY33" fmla="*/ 1559433 h 1871328"/>
                        <a:gd name="connsiteX34" fmla="*/ 0 w 10554215"/>
                        <a:gd name="connsiteY34" fmla="*/ 1143587 h 1871328"/>
                        <a:gd name="connsiteX35" fmla="*/ 0 w 10554215"/>
                        <a:gd name="connsiteY35" fmla="*/ 727740 h 1871328"/>
                        <a:gd name="connsiteX36" fmla="*/ 0 w 10554215"/>
                        <a:gd name="connsiteY36" fmla="*/ 311894 h 1871328"/>
                        <a:gd name="connsiteX0" fmla="*/ 0 w 10554215"/>
                        <a:gd name="connsiteY0" fmla="*/ 311894 h 1871328"/>
                        <a:gd name="connsiteX1" fmla="*/ 396537 w 10554215"/>
                        <a:gd name="connsiteY1" fmla="*/ 0 h 1871328"/>
                        <a:gd name="connsiteX2" fmla="*/ 1245005 w 10554215"/>
                        <a:gd name="connsiteY2" fmla="*/ 0 h 1871328"/>
                        <a:gd name="connsiteX3" fmla="*/ 1800639 w 10554215"/>
                        <a:gd name="connsiteY3" fmla="*/ 0 h 1871328"/>
                        <a:gd name="connsiteX4" fmla="*/ 2746719 w 10554215"/>
                        <a:gd name="connsiteY4" fmla="*/ 0 h 1871328"/>
                        <a:gd name="connsiteX5" fmla="*/ 3302353 w 10554215"/>
                        <a:gd name="connsiteY5" fmla="*/ 0 h 1871328"/>
                        <a:gd name="connsiteX6" fmla="*/ 3857987 w 10554215"/>
                        <a:gd name="connsiteY6" fmla="*/ 0 h 1871328"/>
                        <a:gd name="connsiteX7" fmla="*/ 4316010 w 10554215"/>
                        <a:gd name="connsiteY7" fmla="*/ 0 h 1871328"/>
                        <a:gd name="connsiteX8" fmla="*/ 4774033 w 10554215"/>
                        <a:gd name="connsiteY8" fmla="*/ 0 h 1871328"/>
                        <a:gd name="connsiteX9" fmla="*/ 5329667 w 10554215"/>
                        <a:gd name="connsiteY9" fmla="*/ 0 h 1871328"/>
                        <a:gd name="connsiteX10" fmla="*/ 5787690 w 10554215"/>
                        <a:gd name="connsiteY10" fmla="*/ 0 h 1871328"/>
                        <a:gd name="connsiteX11" fmla="*/ 6245713 w 10554215"/>
                        <a:gd name="connsiteY11" fmla="*/ 0 h 1871328"/>
                        <a:gd name="connsiteX12" fmla="*/ 6898958 w 10554215"/>
                        <a:gd name="connsiteY12" fmla="*/ 0 h 1871328"/>
                        <a:gd name="connsiteX13" fmla="*/ 7649815 w 10554215"/>
                        <a:gd name="connsiteY13" fmla="*/ 0 h 1871328"/>
                        <a:gd name="connsiteX14" fmla="*/ 8400672 w 10554215"/>
                        <a:gd name="connsiteY14" fmla="*/ 0 h 1871328"/>
                        <a:gd name="connsiteX15" fmla="*/ 8858695 w 10554215"/>
                        <a:gd name="connsiteY15" fmla="*/ 0 h 1871328"/>
                        <a:gd name="connsiteX16" fmla="*/ 9414328 w 10554215"/>
                        <a:gd name="connsiteY16" fmla="*/ 0 h 1871328"/>
                        <a:gd name="connsiteX17" fmla="*/ 10157677 w 10554215"/>
                        <a:gd name="connsiteY17" fmla="*/ 0 h 1871328"/>
                        <a:gd name="connsiteX18" fmla="*/ 10554215 w 10554215"/>
                        <a:gd name="connsiteY18" fmla="*/ 311894 h 1871328"/>
                        <a:gd name="connsiteX19" fmla="*/ 10554215 w 10554215"/>
                        <a:gd name="connsiteY19" fmla="*/ 715265 h 1871328"/>
                        <a:gd name="connsiteX20" fmla="*/ 10554215 w 10554215"/>
                        <a:gd name="connsiteY20" fmla="*/ 1131112 h 1871328"/>
                        <a:gd name="connsiteX21" fmla="*/ 10554215 w 10554215"/>
                        <a:gd name="connsiteY21" fmla="*/ 1559433 h 1871328"/>
                        <a:gd name="connsiteX22" fmla="*/ 10157677 w 10554215"/>
                        <a:gd name="connsiteY22" fmla="*/ 1871328 h 1871328"/>
                        <a:gd name="connsiteX23" fmla="*/ 9602042 w 10554215"/>
                        <a:gd name="connsiteY23" fmla="*/ 1871328 h 1871328"/>
                        <a:gd name="connsiteX24" fmla="*/ 9144020 w 10554215"/>
                        <a:gd name="connsiteY24" fmla="*/ 1871328 h 1871328"/>
                        <a:gd name="connsiteX25" fmla="*/ 8588386 w 10554215"/>
                        <a:gd name="connsiteY25" fmla="*/ 1871328 h 1871328"/>
                        <a:gd name="connsiteX26" fmla="*/ 8130364 w 10554215"/>
                        <a:gd name="connsiteY26" fmla="*/ 1871328 h 1871328"/>
                        <a:gd name="connsiteX27" fmla="*/ 7379506 w 10554215"/>
                        <a:gd name="connsiteY27" fmla="*/ 1871328 h 1871328"/>
                        <a:gd name="connsiteX28" fmla="*/ 6531038 w 10554215"/>
                        <a:gd name="connsiteY28" fmla="*/ 1871328 h 1871328"/>
                        <a:gd name="connsiteX29" fmla="*/ 5584958 w 10554215"/>
                        <a:gd name="connsiteY29" fmla="*/ 1871328 h 1871328"/>
                        <a:gd name="connsiteX30" fmla="*/ 4834102 w 10554215"/>
                        <a:gd name="connsiteY30" fmla="*/ 1871328 h 1871328"/>
                        <a:gd name="connsiteX31" fmla="*/ 4278467 w 10554215"/>
                        <a:gd name="connsiteY31" fmla="*/ 1871328 h 1871328"/>
                        <a:gd name="connsiteX32" fmla="*/ 3429999 w 10554215"/>
                        <a:gd name="connsiteY32" fmla="*/ 1871328 h 1871328"/>
                        <a:gd name="connsiteX33" fmla="*/ 2679142 w 10554215"/>
                        <a:gd name="connsiteY33" fmla="*/ 1871328 h 1871328"/>
                        <a:gd name="connsiteX34" fmla="*/ 2123508 w 10554215"/>
                        <a:gd name="connsiteY34" fmla="*/ 1871328 h 1871328"/>
                        <a:gd name="connsiteX35" fmla="*/ 1372651 w 10554215"/>
                        <a:gd name="connsiteY35" fmla="*/ 1871328 h 1871328"/>
                        <a:gd name="connsiteX36" fmla="*/ 396537 w 10554215"/>
                        <a:gd name="connsiteY36" fmla="*/ 1871328 h 1871328"/>
                        <a:gd name="connsiteX37" fmla="*/ 0 w 10554215"/>
                        <a:gd name="connsiteY37" fmla="*/ 1559433 h 1871328"/>
                        <a:gd name="connsiteX38" fmla="*/ 0 w 10554215"/>
                        <a:gd name="connsiteY38" fmla="*/ 1181013 h 1871328"/>
                        <a:gd name="connsiteX39" fmla="*/ 0 w 10554215"/>
                        <a:gd name="connsiteY39" fmla="*/ 740215 h 1871328"/>
                        <a:gd name="connsiteX40" fmla="*/ 0 w 10554215"/>
                        <a:gd name="connsiteY40" fmla="*/ 311894 h 187132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10554215" h="1871328" fill="none" extrusionOk="0">
                          <a:moveTo>
                            <a:pt x="0" y="311894"/>
                          </a:moveTo>
                          <a:cubicBezTo>
                            <a:pt x="1419" y="97811"/>
                            <a:pt x="141084" y="-26356"/>
                            <a:pt x="396537" y="0"/>
                          </a:cubicBezTo>
                          <a:cubicBezTo>
                            <a:pt x="613258" y="-37501"/>
                            <a:pt x="762996" y="-29066"/>
                            <a:pt x="1049782" y="0"/>
                          </a:cubicBezTo>
                          <a:cubicBezTo>
                            <a:pt x="1352528" y="62126"/>
                            <a:pt x="1713507" y="-8851"/>
                            <a:pt x="1898251" y="0"/>
                          </a:cubicBezTo>
                          <a:cubicBezTo>
                            <a:pt x="2150346" y="50528"/>
                            <a:pt x="2370874" y="-2443"/>
                            <a:pt x="2844330" y="0"/>
                          </a:cubicBezTo>
                          <a:cubicBezTo>
                            <a:pt x="3271008" y="-3732"/>
                            <a:pt x="3351510" y="8348"/>
                            <a:pt x="3692799" y="0"/>
                          </a:cubicBezTo>
                          <a:cubicBezTo>
                            <a:pt x="4035106" y="-552"/>
                            <a:pt x="4091039" y="9442"/>
                            <a:pt x="4346044" y="0"/>
                          </a:cubicBezTo>
                          <a:cubicBezTo>
                            <a:pt x="4601955" y="-7584"/>
                            <a:pt x="4797573" y="-379"/>
                            <a:pt x="4901679" y="0"/>
                          </a:cubicBezTo>
                          <a:cubicBezTo>
                            <a:pt x="5027230" y="35023"/>
                            <a:pt x="5276278" y="-46438"/>
                            <a:pt x="5554924" y="0"/>
                          </a:cubicBezTo>
                          <a:cubicBezTo>
                            <a:pt x="5767931" y="11725"/>
                            <a:pt x="6239721" y="49263"/>
                            <a:pt x="6501004" y="0"/>
                          </a:cubicBezTo>
                          <a:cubicBezTo>
                            <a:pt x="6767193" y="42910"/>
                            <a:pt x="7066610" y="14187"/>
                            <a:pt x="7447084" y="0"/>
                          </a:cubicBezTo>
                          <a:cubicBezTo>
                            <a:pt x="7809371" y="38525"/>
                            <a:pt x="8188138" y="17887"/>
                            <a:pt x="8393163" y="0"/>
                          </a:cubicBezTo>
                          <a:cubicBezTo>
                            <a:pt x="8587841" y="-31380"/>
                            <a:pt x="8909601" y="-66256"/>
                            <a:pt x="9339243" y="0"/>
                          </a:cubicBezTo>
                          <a:cubicBezTo>
                            <a:pt x="9755351" y="37382"/>
                            <a:pt x="9826925" y="-6518"/>
                            <a:pt x="10157677" y="0"/>
                          </a:cubicBezTo>
                          <a:cubicBezTo>
                            <a:pt x="10323477" y="7611"/>
                            <a:pt x="10514408" y="145101"/>
                            <a:pt x="10554215" y="311894"/>
                          </a:cubicBezTo>
                          <a:cubicBezTo>
                            <a:pt x="10547226" y="455401"/>
                            <a:pt x="10570815" y="661321"/>
                            <a:pt x="10554215" y="752691"/>
                          </a:cubicBezTo>
                          <a:cubicBezTo>
                            <a:pt x="10537178" y="839815"/>
                            <a:pt x="10601796" y="950381"/>
                            <a:pt x="10554215" y="1181013"/>
                          </a:cubicBezTo>
                          <a:cubicBezTo>
                            <a:pt x="10527200" y="1385954"/>
                            <a:pt x="10531576" y="1497376"/>
                            <a:pt x="10554215" y="1559433"/>
                          </a:cubicBezTo>
                          <a:cubicBezTo>
                            <a:pt x="10487396" y="1758456"/>
                            <a:pt x="10423242" y="1838863"/>
                            <a:pt x="10157677" y="1871328"/>
                          </a:cubicBezTo>
                          <a:cubicBezTo>
                            <a:pt x="9733309" y="1898823"/>
                            <a:pt x="9510524" y="1886163"/>
                            <a:pt x="9309209" y="1871328"/>
                          </a:cubicBezTo>
                          <a:cubicBezTo>
                            <a:pt x="9086344" y="1836885"/>
                            <a:pt x="8983858" y="1878825"/>
                            <a:pt x="8753575" y="1871328"/>
                          </a:cubicBezTo>
                          <a:cubicBezTo>
                            <a:pt x="8548157" y="1846609"/>
                            <a:pt x="8181108" y="1819470"/>
                            <a:pt x="8002718" y="1871328"/>
                          </a:cubicBezTo>
                          <a:cubicBezTo>
                            <a:pt x="7842569" y="1890890"/>
                            <a:pt x="7693008" y="1915163"/>
                            <a:pt x="7447084" y="1871328"/>
                          </a:cubicBezTo>
                          <a:cubicBezTo>
                            <a:pt x="7204175" y="1859420"/>
                            <a:pt x="7186326" y="1876445"/>
                            <a:pt x="6989060" y="1871328"/>
                          </a:cubicBezTo>
                          <a:cubicBezTo>
                            <a:pt x="6767282" y="1881356"/>
                            <a:pt x="6667527" y="1848167"/>
                            <a:pt x="6433427" y="1871328"/>
                          </a:cubicBezTo>
                          <a:cubicBezTo>
                            <a:pt x="6219107" y="1900933"/>
                            <a:pt x="5727856" y="1891205"/>
                            <a:pt x="5487347" y="1871328"/>
                          </a:cubicBezTo>
                          <a:cubicBezTo>
                            <a:pt x="5273130" y="1862164"/>
                            <a:pt x="5194326" y="1879839"/>
                            <a:pt x="4931713" y="1871328"/>
                          </a:cubicBezTo>
                          <a:cubicBezTo>
                            <a:pt x="4613571" y="1872385"/>
                            <a:pt x="4388787" y="1859268"/>
                            <a:pt x="4083244" y="1871328"/>
                          </a:cubicBezTo>
                          <a:cubicBezTo>
                            <a:pt x="3780195" y="1870092"/>
                            <a:pt x="3753385" y="1879853"/>
                            <a:pt x="3527611" y="1871328"/>
                          </a:cubicBezTo>
                          <a:cubicBezTo>
                            <a:pt x="3295778" y="1856217"/>
                            <a:pt x="3203326" y="1861623"/>
                            <a:pt x="2874365" y="1871328"/>
                          </a:cubicBezTo>
                          <a:cubicBezTo>
                            <a:pt x="2607843" y="1866799"/>
                            <a:pt x="2196200" y="1865025"/>
                            <a:pt x="1928285" y="1871328"/>
                          </a:cubicBezTo>
                          <a:cubicBezTo>
                            <a:pt x="1634799" y="1884518"/>
                            <a:pt x="1535481" y="1853173"/>
                            <a:pt x="1372651" y="1871328"/>
                          </a:cubicBezTo>
                          <a:cubicBezTo>
                            <a:pt x="1270532" y="1912272"/>
                            <a:pt x="895088" y="1859054"/>
                            <a:pt x="396537" y="1871328"/>
                          </a:cubicBezTo>
                          <a:cubicBezTo>
                            <a:pt x="156743" y="1852193"/>
                            <a:pt x="-21149" y="1684162"/>
                            <a:pt x="0" y="1559433"/>
                          </a:cubicBezTo>
                          <a:cubicBezTo>
                            <a:pt x="-19761" y="1413570"/>
                            <a:pt x="19304" y="1360461"/>
                            <a:pt x="0" y="1143587"/>
                          </a:cubicBezTo>
                          <a:cubicBezTo>
                            <a:pt x="-14759" y="920369"/>
                            <a:pt x="-23717" y="813509"/>
                            <a:pt x="0" y="727740"/>
                          </a:cubicBezTo>
                          <a:cubicBezTo>
                            <a:pt x="20142" y="614571"/>
                            <a:pt x="-12858" y="491173"/>
                            <a:pt x="0" y="311894"/>
                          </a:cubicBezTo>
                          <a:close/>
                        </a:path>
                        <a:path w="10554215" h="1871328" stroke="0" extrusionOk="0">
                          <a:moveTo>
                            <a:pt x="0" y="311894"/>
                          </a:moveTo>
                          <a:cubicBezTo>
                            <a:pt x="32446" y="193136"/>
                            <a:pt x="197606" y="16637"/>
                            <a:pt x="396537" y="0"/>
                          </a:cubicBezTo>
                          <a:cubicBezTo>
                            <a:pt x="624744" y="6507"/>
                            <a:pt x="1028215" y="5562"/>
                            <a:pt x="1245005" y="0"/>
                          </a:cubicBezTo>
                          <a:cubicBezTo>
                            <a:pt x="1456034" y="963"/>
                            <a:pt x="1642535" y="12878"/>
                            <a:pt x="1800639" y="0"/>
                          </a:cubicBezTo>
                          <a:cubicBezTo>
                            <a:pt x="1969276" y="-10361"/>
                            <a:pt x="2545092" y="40795"/>
                            <a:pt x="2746719" y="0"/>
                          </a:cubicBezTo>
                          <a:cubicBezTo>
                            <a:pt x="2940034" y="-17773"/>
                            <a:pt x="3019345" y="13895"/>
                            <a:pt x="3302353" y="0"/>
                          </a:cubicBezTo>
                          <a:cubicBezTo>
                            <a:pt x="3572256" y="5158"/>
                            <a:pt x="3661418" y="756"/>
                            <a:pt x="3857987" y="0"/>
                          </a:cubicBezTo>
                          <a:cubicBezTo>
                            <a:pt x="4036177" y="-14784"/>
                            <a:pt x="4224222" y="8300"/>
                            <a:pt x="4316010" y="0"/>
                          </a:cubicBezTo>
                          <a:cubicBezTo>
                            <a:pt x="4419074" y="1763"/>
                            <a:pt x="4689470" y="14352"/>
                            <a:pt x="4774033" y="0"/>
                          </a:cubicBezTo>
                          <a:cubicBezTo>
                            <a:pt x="4871972" y="-30193"/>
                            <a:pt x="5140457" y="14442"/>
                            <a:pt x="5329667" y="0"/>
                          </a:cubicBezTo>
                          <a:cubicBezTo>
                            <a:pt x="5514033" y="-9498"/>
                            <a:pt x="5673383" y="28127"/>
                            <a:pt x="5787690" y="0"/>
                          </a:cubicBezTo>
                          <a:cubicBezTo>
                            <a:pt x="5887428" y="-6302"/>
                            <a:pt x="6119215" y="-27966"/>
                            <a:pt x="6245713" y="0"/>
                          </a:cubicBezTo>
                          <a:cubicBezTo>
                            <a:pt x="6412006" y="-5932"/>
                            <a:pt x="6627109" y="56037"/>
                            <a:pt x="6898958" y="0"/>
                          </a:cubicBezTo>
                          <a:cubicBezTo>
                            <a:pt x="7167561" y="4211"/>
                            <a:pt x="7443246" y="-32512"/>
                            <a:pt x="7649815" y="0"/>
                          </a:cubicBezTo>
                          <a:cubicBezTo>
                            <a:pt x="7825705" y="-1863"/>
                            <a:pt x="8204406" y="-2895"/>
                            <a:pt x="8400672" y="0"/>
                          </a:cubicBezTo>
                          <a:cubicBezTo>
                            <a:pt x="8600492" y="11809"/>
                            <a:pt x="8707761" y="19174"/>
                            <a:pt x="8858695" y="0"/>
                          </a:cubicBezTo>
                          <a:cubicBezTo>
                            <a:pt x="9003356" y="-25944"/>
                            <a:pt x="9168972" y="-24079"/>
                            <a:pt x="9414328" y="0"/>
                          </a:cubicBezTo>
                          <a:cubicBezTo>
                            <a:pt x="9651664" y="8436"/>
                            <a:pt x="9924393" y="-2107"/>
                            <a:pt x="10157677" y="0"/>
                          </a:cubicBezTo>
                          <a:cubicBezTo>
                            <a:pt x="10420714" y="37071"/>
                            <a:pt x="10572396" y="115562"/>
                            <a:pt x="10554215" y="311894"/>
                          </a:cubicBezTo>
                          <a:cubicBezTo>
                            <a:pt x="10567712" y="412211"/>
                            <a:pt x="10535823" y="514630"/>
                            <a:pt x="10554215" y="715265"/>
                          </a:cubicBezTo>
                          <a:cubicBezTo>
                            <a:pt x="10583659" y="888914"/>
                            <a:pt x="10565934" y="931833"/>
                            <a:pt x="10554215" y="1131112"/>
                          </a:cubicBezTo>
                          <a:cubicBezTo>
                            <a:pt x="10545751" y="1326700"/>
                            <a:pt x="10541691" y="1353881"/>
                            <a:pt x="10554215" y="1559433"/>
                          </a:cubicBezTo>
                          <a:cubicBezTo>
                            <a:pt x="10574251" y="1731902"/>
                            <a:pt x="10342382" y="1862976"/>
                            <a:pt x="10157677" y="1871328"/>
                          </a:cubicBezTo>
                          <a:cubicBezTo>
                            <a:pt x="10072570" y="1858682"/>
                            <a:pt x="9845808" y="1879100"/>
                            <a:pt x="9602042" y="1871328"/>
                          </a:cubicBezTo>
                          <a:cubicBezTo>
                            <a:pt x="9354403" y="1869267"/>
                            <a:pt x="9334247" y="1861212"/>
                            <a:pt x="9144020" y="1871328"/>
                          </a:cubicBezTo>
                          <a:cubicBezTo>
                            <a:pt x="8931765" y="1866017"/>
                            <a:pt x="8832817" y="1860947"/>
                            <a:pt x="8588386" y="1871328"/>
                          </a:cubicBezTo>
                          <a:cubicBezTo>
                            <a:pt x="8352855" y="1883694"/>
                            <a:pt x="8283604" y="1871131"/>
                            <a:pt x="8130364" y="1871328"/>
                          </a:cubicBezTo>
                          <a:cubicBezTo>
                            <a:pt x="8005102" y="1841044"/>
                            <a:pt x="7612412" y="1926444"/>
                            <a:pt x="7379506" y="1871328"/>
                          </a:cubicBezTo>
                          <a:cubicBezTo>
                            <a:pt x="7135555" y="1816164"/>
                            <a:pt x="6797248" y="1858929"/>
                            <a:pt x="6531038" y="1871328"/>
                          </a:cubicBezTo>
                          <a:cubicBezTo>
                            <a:pt x="6170147" y="1889295"/>
                            <a:pt x="5766976" y="1896683"/>
                            <a:pt x="5584958" y="1871328"/>
                          </a:cubicBezTo>
                          <a:cubicBezTo>
                            <a:pt x="5352338" y="1845998"/>
                            <a:pt x="5091087" y="1891956"/>
                            <a:pt x="4834102" y="1871328"/>
                          </a:cubicBezTo>
                          <a:cubicBezTo>
                            <a:pt x="4562588" y="1857632"/>
                            <a:pt x="4514145" y="1876866"/>
                            <a:pt x="4278467" y="1871328"/>
                          </a:cubicBezTo>
                          <a:cubicBezTo>
                            <a:pt x="4050347" y="1893871"/>
                            <a:pt x="3795401" y="1844461"/>
                            <a:pt x="3429999" y="1871328"/>
                          </a:cubicBezTo>
                          <a:cubicBezTo>
                            <a:pt x="3030228" y="1863340"/>
                            <a:pt x="2886062" y="1860519"/>
                            <a:pt x="2679142" y="1871328"/>
                          </a:cubicBezTo>
                          <a:cubicBezTo>
                            <a:pt x="2474260" y="1875228"/>
                            <a:pt x="2408980" y="1893772"/>
                            <a:pt x="2123508" y="1871328"/>
                          </a:cubicBezTo>
                          <a:cubicBezTo>
                            <a:pt x="1854310" y="1864823"/>
                            <a:pt x="1591585" y="1871163"/>
                            <a:pt x="1372651" y="1871328"/>
                          </a:cubicBezTo>
                          <a:cubicBezTo>
                            <a:pt x="1131514" y="1819846"/>
                            <a:pt x="824951" y="1830199"/>
                            <a:pt x="396537" y="1871328"/>
                          </a:cubicBezTo>
                          <a:cubicBezTo>
                            <a:pt x="126386" y="1866085"/>
                            <a:pt x="-17333" y="1785596"/>
                            <a:pt x="0" y="1559433"/>
                          </a:cubicBezTo>
                          <a:cubicBezTo>
                            <a:pt x="-225" y="1379215"/>
                            <a:pt x="-12125" y="1306001"/>
                            <a:pt x="0" y="1181013"/>
                          </a:cubicBezTo>
                          <a:cubicBezTo>
                            <a:pt x="14791" y="1062670"/>
                            <a:pt x="15997" y="888149"/>
                            <a:pt x="0" y="740215"/>
                          </a:cubicBezTo>
                          <a:cubicBezTo>
                            <a:pt x="21273" y="633262"/>
                            <a:pt x="11443" y="413585"/>
                            <a:pt x="0" y="311894"/>
                          </a:cubicBezTo>
                          <a:close/>
                        </a:path>
                        <a:path w="10554215" h="1871328" fill="none" stroke="0" extrusionOk="0">
                          <a:moveTo>
                            <a:pt x="0" y="311894"/>
                          </a:moveTo>
                          <a:cubicBezTo>
                            <a:pt x="1034" y="159567"/>
                            <a:pt x="209967" y="2489"/>
                            <a:pt x="396537" y="0"/>
                          </a:cubicBezTo>
                          <a:cubicBezTo>
                            <a:pt x="605664" y="-7271"/>
                            <a:pt x="758111" y="-26001"/>
                            <a:pt x="1049782" y="0"/>
                          </a:cubicBezTo>
                          <a:cubicBezTo>
                            <a:pt x="1308553" y="41022"/>
                            <a:pt x="1641865" y="-8136"/>
                            <a:pt x="1898251" y="0"/>
                          </a:cubicBezTo>
                          <a:cubicBezTo>
                            <a:pt x="2117578" y="2128"/>
                            <a:pt x="2416270" y="24922"/>
                            <a:pt x="2844330" y="0"/>
                          </a:cubicBezTo>
                          <a:cubicBezTo>
                            <a:pt x="3272536" y="-29713"/>
                            <a:pt x="3351546" y="-429"/>
                            <a:pt x="3692799" y="0"/>
                          </a:cubicBezTo>
                          <a:cubicBezTo>
                            <a:pt x="4034819" y="133"/>
                            <a:pt x="4101008" y="10711"/>
                            <a:pt x="4346044" y="0"/>
                          </a:cubicBezTo>
                          <a:cubicBezTo>
                            <a:pt x="4600530" y="-27850"/>
                            <a:pt x="4786175" y="-1359"/>
                            <a:pt x="4901679" y="0"/>
                          </a:cubicBezTo>
                          <a:cubicBezTo>
                            <a:pt x="5002395" y="51533"/>
                            <a:pt x="5324372" y="7615"/>
                            <a:pt x="5554924" y="0"/>
                          </a:cubicBezTo>
                          <a:cubicBezTo>
                            <a:pt x="5792933" y="23763"/>
                            <a:pt x="6276597" y="-8556"/>
                            <a:pt x="6501004" y="0"/>
                          </a:cubicBezTo>
                          <a:cubicBezTo>
                            <a:pt x="6754579" y="44416"/>
                            <a:pt x="7101979" y="-43168"/>
                            <a:pt x="7447084" y="0"/>
                          </a:cubicBezTo>
                          <a:cubicBezTo>
                            <a:pt x="7812930" y="20724"/>
                            <a:pt x="8179930" y="20318"/>
                            <a:pt x="8393163" y="0"/>
                          </a:cubicBezTo>
                          <a:cubicBezTo>
                            <a:pt x="8648464" y="-82188"/>
                            <a:pt x="8950437" y="29690"/>
                            <a:pt x="9339243" y="0"/>
                          </a:cubicBezTo>
                          <a:cubicBezTo>
                            <a:pt x="9752536" y="22089"/>
                            <a:pt x="9841620" y="965"/>
                            <a:pt x="10157677" y="0"/>
                          </a:cubicBezTo>
                          <a:cubicBezTo>
                            <a:pt x="10341780" y="4444"/>
                            <a:pt x="10546560" y="146047"/>
                            <a:pt x="10554215" y="311894"/>
                          </a:cubicBezTo>
                          <a:cubicBezTo>
                            <a:pt x="10530496" y="463646"/>
                            <a:pt x="10588764" y="649374"/>
                            <a:pt x="10554215" y="752691"/>
                          </a:cubicBezTo>
                          <a:cubicBezTo>
                            <a:pt x="10528765" y="844217"/>
                            <a:pt x="10580129" y="960967"/>
                            <a:pt x="10554215" y="1181013"/>
                          </a:cubicBezTo>
                          <a:cubicBezTo>
                            <a:pt x="10524077" y="1393579"/>
                            <a:pt x="10537459" y="1466264"/>
                            <a:pt x="10554215" y="1559433"/>
                          </a:cubicBezTo>
                          <a:cubicBezTo>
                            <a:pt x="10518700" y="1730265"/>
                            <a:pt x="10397385" y="1878367"/>
                            <a:pt x="10157677" y="1871328"/>
                          </a:cubicBezTo>
                          <a:cubicBezTo>
                            <a:pt x="9777361" y="1909755"/>
                            <a:pt x="9515999" y="1907746"/>
                            <a:pt x="9309209" y="1871328"/>
                          </a:cubicBezTo>
                          <a:cubicBezTo>
                            <a:pt x="9107863" y="1852236"/>
                            <a:pt x="8973881" y="1898998"/>
                            <a:pt x="8753575" y="1871328"/>
                          </a:cubicBezTo>
                          <a:cubicBezTo>
                            <a:pt x="8557984" y="1848580"/>
                            <a:pt x="8129930" y="1848625"/>
                            <a:pt x="8002718" y="1871328"/>
                          </a:cubicBezTo>
                          <a:cubicBezTo>
                            <a:pt x="7872481" y="1890946"/>
                            <a:pt x="7711411" y="1885510"/>
                            <a:pt x="7447084" y="1871328"/>
                          </a:cubicBezTo>
                          <a:cubicBezTo>
                            <a:pt x="7202885" y="1859071"/>
                            <a:pt x="7191886" y="1874161"/>
                            <a:pt x="6989060" y="1871328"/>
                          </a:cubicBezTo>
                          <a:cubicBezTo>
                            <a:pt x="6774826" y="1864614"/>
                            <a:pt x="6645822" y="1868095"/>
                            <a:pt x="6433427" y="1871328"/>
                          </a:cubicBezTo>
                          <a:cubicBezTo>
                            <a:pt x="6204444" y="1849051"/>
                            <a:pt x="5705391" y="1862687"/>
                            <a:pt x="5487347" y="1871328"/>
                          </a:cubicBezTo>
                          <a:cubicBezTo>
                            <a:pt x="5272894" y="1875776"/>
                            <a:pt x="5201844" y="1870216"/>
                            <a:pt x="4931713" y="1871328"/>
                          </a:cubicBezTo>
                          <a:cubicBezTo>
                            <a:pt x="4671862" y="1844937"/>
                            <a:pt x="4360234" y="1868445"/>
                            <a:pt x="4083244" y="1871328"/>
                          </a:cubicBezTo>
                          <a:cubicBezTo>
                            <a:pt x="3773870" y="1869514"/>
                            <a:pt x="3758059" y="1878834"/>
                            <a:pt x="3527611" y="1871328"/>
                          </a:cubicBezTo>
                          <a:cubicBezTo>
                            <a:pt x="3304241" y="1842033"/>
                            <a:pt x="3159028" y="1859146"/>
                            <a:pt x="2874365" y="1871328"/>
                          </a:cubicBezTo>
                          <a:cubicBezTo>
                            <a:pt x="2534272" y="1944074"/>
                            <a:pt x="2207755" y="1893007"/>
                            <a:pt x="1928285" y="1871328"/>
                          </a:cubicBezTo>
                          <a:cubicBezTo>
                            <a:pt x="1642409" y="1894410"/>
                            <a:pt x="1506435" y="1871010"/>
                            <a:pt x="1372651" y="1871328"/>
                          </a:cubicBezTo>
                          <a:cubicBezTo>
                            <a:pt x="1145584" y="1845086"/>
                            <a:pt x="861632" y="1898551"/>
                            <a:pt x="396537" y="1871328"/>
                          </a:cubicBezTo>
                          <a:cubicBezTo>
                            <a:pt x="185646" y="1853926"/>
                            <a:pt x="-15398" y="1709037"/>
                            <a:pt x="0" y="1559433"/>
                          </a:cubicBezTo>
                          <a:cubicBezTo>
                            <a:pt x="-30593" y="1441685"/>
                            <a:pt x="16470" y="1346533"/>
                            <a:pt x="0" y="1143587"/>
                          </a:cubicBezTo>
                          <a:cubicBezTo>
                            <a:pt x="-6367" y="937912"/>
                            <a:pt x="-32040" y="824382"/>
                            <a:pt x="0" y="727740"/>
                          </a:cubicBezTo>
                          <a:cubicBezTo>
                            <a:pt x="41411" y="624221"/>
                            <a:pt x="16582" y="492922"/>
                            <a:pt x="0" y="31189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543868" y="182459"/>
              <a:ext cx="937560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71463" algn="just"/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 25 viên gạch men thì lát được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nền nhà. Hỏi nếu dùng hết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5 100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viên gạch loại đó thì lát được bao nhiêu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nền nhà?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644099" y="2984128"/>
            <a:ext cx="43473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25 viên gạch: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129344" y="2962961"/>
            <a:ext cx="163378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m²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14794" y="4297211"/>
            <a:ext cx="547585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cs typeface="Times New Roman" panose="02020603050405020304" pitchFamily="18" charset="0"/>
              </a:rPr>
              <a:t>5 100 viên gạch: 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3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5209693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553380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02CC88B-BC9A-DC09-BC7B-5CACEFA3507E}"/>
              </a:ext>
            </a:extLst>
          </p:cNvPr>
          <p:cNvSpPr/>
          <p:nvPr/>
        </p:nvSpPr>
        <p:spPr>
          <a:xfrm>
            <a:off x="7978974" y="4249471"/>
            <a:ext cx="197201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…m²?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28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3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07" y="-2820"/>
            <a:ext cx="12347907" cy="6860820"/>
          </a:xfrm>
          <a:prstGeom prst="rect">
            <a:avLst/>
          </a:prstGeom>
        </p:spPr>
      </p:pic>
      <p:pic>
        <p:nvPicPr>
          <p:cNvPr id="24" name="Graphic 5">
            <a:extLst>
              <a:ext uri="{FF2B5EF4-FFF2-40B4-BE49-F238E27FC236}">
                <a16:creationId xmlns:a16="http://schemas.microsoft.com/office/drawing/2014/main" id="{9B826CB8-3A8A-6EF0-E291-AAD6B5D57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84747" y="3989817"/>
            <a:ext cx="1857225" cy="246124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16" name="Group 10">
            <a:extLst>
              <a:ext uri="{FF2B5EF4-FFF2-40B4-BE49-F238E27FC236}">
                <a16:creationId xmlns:a16="http://schemas.microsoft.com/office/drawing/2014/main" id="{4E6D8221-000F-741D-1871-4A24309913F2}"/>
              </a:ext>
            </a:extLst>
          </p:cNvPr>
          <p:cNvGrpSpPr/>
          <p:nvPr/>
        </p:nvGrpSpPr>
        <p:grpSpPr>
          <a:xfrm rot="5400000">
            <a:off x="4967261" y="-237113"/>
            <a:ext cx="4409386" cy="9796621"/>
            <a:chOff x="731197" y="2586539"/>
            <a:chExt cx="1623745" cy="2813564"/>
          </a:xfrm>
        </p:grpSpPr>
        <p:sp>
          <p:nvSpPr>
            <p:cNvPr id="22" name="Rectangle 6">
              <a:extLst>
                <a:ext uri="{FF2B5EF4-FFF2-40B4-BE49-F238E27FC236}">
                  <a16:creationId xmlns:a16="http://schemas.microsoft.com/office/drawing/2014/main" id="{E4D84B37-6D87-538F-6A1D-86B8D1DC0471}"/>
                </a:ext>
              </a:extLst>
            </p:cNvPr>
            <p:cNvSpPr/>
            <p:nvPr/>
          </p:nvSpPr>
          <p:spPr>
            <a:xfrm rot="5400000">
              <a:off x="136288" y="3181448"/>
              <a:ext cx="2813564" cy="1623745"/>
            </a:xfrm>
            <a:prstGeom prst="rect">
              <a:avLst/>
            </a:prstGeom>
            <a:solidFill>
              <a:srgbClr val="0073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" name="Straight Connector 28">
              <a:extLst>
                <a:ext uri="{FF2B5EF4-FFF2-40B4-BE49-F238E27FC236}">
                  <a16:creationId xmlns:a16="http://schemas.microsoft.com/office/drawing/2014/main" id="{56F30628-7B13-9930-885A-8D9F48B4956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62337" y="3981128"/>
              <a:ext cx="2677272" cy="0"/>
            </a:xfrm>
            <a:prstGeom prst="line">
              <a:avLst/>
            </a:prstGeom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9">
            <a:extLst>
              <a:ext uri="{FF2B5EF4-FFF2-40B4-BE49-F238E27FC236}">
                <a16:creationId xmlns:a16="http://schemas.microsoft.com/office/drawing/2014/main" id="{AF16295D-20C9-524B-3AB4-CA046134933A}"/>
              </a:ext>
            </a:extLst>
          </p:cNvPr>
          <p:cNvCxnSpPr>
            <a:cxnSpLocks/>
          </p:cNvCxnSpPr>
          <p:nvPr/>
        </p:nvCxnSpPr>
        <p:spPr>
          <a:xfrm>
            <a:off x="2485648" y="6458948"/>
            <a:ext cx="9406830" cy="0"/>
          </a:xfrm>
          <a:prstGeom prst="line">
            <a:avLst/>
          </a:prstGeom>
          <a:ln w="31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2838450" y="2882868"/>
            <a:ext cx="808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 hết 1050 viên gạch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men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 lát được số </a:t>
            </a:r>
            <a:r>
              <a:rPr lang="en-US" sz="3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nền nhà là:</a:t>
            </a:r>
            <a:endParaRPr lang="en-US" sz="7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ADDD25-0E3A-4760-7599-8194BAF91474}"/>
              </a:ext>
            </a:extLst>
          </p:cNvPr>
          <p:cNvSpPr/>
          <p:nvPr/>
        </p:nvSpPr>
        <p:spPr>
          <a:xfrm rot="10800000">
            <a:off x="2473916" y="2714155"/>
            <a:ext cx="9401525" cy="3924000"/>
          </a:xfrm>
          <a:prstGeom prst="rect">
            <a:avLst/>
          </a:prstGeom>
          <a:noFill/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694170-FDBA-86AE-3E88-B8DDD84C7BFE}"/>
              </a:ext>
            </a:extLst>
          </p:cNvPr>
          <p:cNvGrpSpPr/>
          <p:nvPr/>
        </p:nvGrpSpPr>
        <p:grpSpPr>
          <a:xfrm>
            <a:off x="1123950" y="180975"/>
            <a:ext cx="10554215" cy="1962405"/>
            <a:chOff x="2273643" y="147972"/>
            <a:chExt cx="9823622" cy="2214483"/>
          </a:xfrm>
        </p:grpSpPr>
        <p:sp>
          <p:nvSpPr>
            <p:cNvPr id="6" name="Rectangle: Rounded Corners 78">
              <a:extLst>
                <a:ext uri="{FF2B5EF4-FFF2-40B4-BE49-F238E27FC236}">
                  <a16:creationId xmlns:a16="http://schemas.microsoft.com/office/drawing/2014/main" id="{DA6723F5-813D-CC51-9D01-25D3E7AD95F7}"/>
                </a:ext>
              </a:extLst>
            </p:cNvPr>
            <p:cNvSpPr/>
            <p:nvPr/>
          </p:nvSpPr>
          <p:spPr>
            <a:xfrm>
              <a:off x="2273643" y="147972"/>
              <a:ext cx="9823622" cy="2214483"/>
            </a:xfrm>
            <a:custGeom>
              <a:avLst/>
              <a:gdLst>
                <a:gd name="connsiteX0" fmla="*/ 0 w 9823622"/>
                <a:gd name="connsiteY0" fmla="*/ 369088 h 2214483"/>
                <a:gd name="connsiteX1" fmla="*/ 369088 w 9823622"/>
                <a:gd name="connsiteY1" fmla="*/ 0 h 2214483"/>
                <a:gd name="connsiteX2" fmla="*/ 977114 w 9823622"/>
                <a:gd name="connsiteY2" fmla="*/ 0 h 2214483"/>
                <a:gd name="connsiteX3" fmla="*/ 1766849 w 9823622"/>
                <a:gd name="connsiteY3" fmla="*/ 0 h 2214483"/>
                <a:gd name="connsiteX4" fmla="*/ 2647438 w 9823622"/>
                <a:gd name="connsiteY4" fmla="*/ 0 h 2214483"/>
                <a:gd name="connsiteX5" fmla="*/ 3437173 w 9823622"/>
                <a:gd name="connsiteY5" fmla="*/ 0 h 2214483"/>
                <a:gd name="connsiteX6" fmla="*/ 4045199 w 9823622"/>
                <a:gd name="connsiteY6" fmla="*/ 0 h 2214483"/>
                <a:gd name="connsiteX7" fmla="*/ 4562371 w 9823622"/>
                <a:gd name="connsiteY7" fmla="*/ 0 h 2214483"/>
                <a:gd name="connsiteX8" fmla="*/ 5170397 w 9823622"/>
                <a:gd name="connsiteY8" fmla="*/ 0 h 2214483"/>
                <a:gd name="connsiteX9" fmla="*/ 6050986 w 9823622"/>
                <a:gd name="connsiteY9" fmla="*/ 0 h 2214483"/>
                <a:gd name="connsiteX10" fmla="*/ 6931576 w 9823622"/>
                <a:gd name="connsiteY10" fmla="*/ 0 h 2214483"/>
                <a:gd name="connsiteX11" fmla="*/ 7812165 w 9823622"/>
                <a:gd name="connsiteY11" fmla="*/ 0 h 2214483"/>
                <a:gd name="connsiteX12" fmla="*/ 8692754 w 9823622"/>
                <a:gd name="connsiteY12" fmla="*/ 0 h 2214483"/>
                <a:gd name="connsiteX13" fmla="*/ 9454534 w 9823622"/>
                <a:gd name="connsiteY13" fmla="*/ 0 h 2214483"/>
                <a:gd name="connsiteX14" fmla="*/ 9823622 w 9823622"/>
                <a:gd name="connsiteY14" fmla="*/ 369088 h 2214483"/>
                <a:gd name="connsiteX15" fmla="*/ 9823622 w 9823622"/>
                <a:gd name="connsiteY15" fmla="*/ 890716 h 2214483"/>
                <a:gd name="connsiteX16" fmla="*/ 9823622 w 9823622"/>
                <a:gd name="connsiteY16" fmla="*/ 1397582 h 2214483"/>
                <a:gd name="connsiteX17" fmla="*/ 9823622 w 9823622"/>
                <a:gd name="connsiteY17" fmla="*/ 1845395 h 2214483"/>
                <a:gd name="connsiteX18" fmla="*/ 9454534 w 9823622"/>
                <a:gd name="connsiteY18" fmla="*/ 2214483 h 2214483"/>
                <a:gd name="connsiteX19" fmla="*/ 8664799 w 9823622"/>
                <a:gd name="connsiteY19" fmla="*/ 2214483 h 2214483"/>
                <a:gd name="connsiteX20" fmla="*/ 8147628 w 9823622"/>
                <a:gd name="connsiteY20" fmla="*/ 2214483 h 2214483"/>
                <a:gd name="connsiteX21" fmla="*/ 7448747 w 9823622"/>
                <a:gd name="connsiteY21" fmla="*/ 2214483 h 2214483"/>
                <a:gd name="connsiteX22" fmla="*/ 6931576 w 9823622"/>
                <a:gd name="connsiteY22" fmla="*/ 2214483 h 2214483"/>
                <a:gd name="connsiteX23" fmla="*/ 6505258 w 9823622"/>
                <a:gd name="connsiteY23" fmla="*/ 2214483 h 2214483"/>
                <a:gd name="connsiteX24" fmla="*/ 5988087 w 9823622"/>
                <a:gd name="connsiteY24" fmla="*/ 2214483 h 2214483"/>
                <a:gd name="connsiteX25" fmla="*/ 5107498 w 9823622"/>
                <a:gd name="connsiteY25" fmla="*/ 2214483 h 2214483"/>
                <a:gd name="connsiteX26" fmla="*/ 4590326 w 9823622"/>
                <a:gd name="connsiteY26" fmla="*/ 2214483 h 2214483"/>
                <a:gd name="connsiteX27" fmla="*/ 3800591 w 9823622"/>
                <a:gd name="connsiteY27" fmla="*/ 2214483 h 2214483"/>
                <a:gd name="connsiteX28" fmla="*/ 3283420 w 9823622"/>
                <a:gd name="connsiteY28" fmla="*/ 2214483 h 2214483"/>
                <a:gd name="connsiteX29" fmla="*/ 2675394 w 9823622"/>
                <a:gd name="connsiteY29" fmla="*/ 2214483 h 2214483"/>
                <a:gd name="connsiteX30" fmla="*/ 1794804 w 9823622"/>
                <a:gd name="connsiteY30" fmla="*/ 2214483 h 2214483"/>
                <a:gd name="connsiteX31" fmla="*/ 1277633 w 9823622"/>
                <a:gd name="connsiteY31" fmla="*/ 2214483 h 2214483"/>
                <a:gd name="connsiteX32" fmla="*/ 369088 w 9823622"/>
                <a:gd name="connsiteY32" fmla="*/ 2214483 h 2214483"/>
                <a:gd name="connsiteX33" fmla="*/ 0 w 9823622"/>
                <a:gd name="connsiteY33" fmla="*/ 1845395 h 2214483"/>
                <a:gd name="connsiteX34" fmla="*/ 0 w 9823622"/>
                <a:gd name="connsiteY34" fmla="*/ 1353293 h 2214483"/>
                <a:gd name="connsiteX35" fmla="*/ 0 w 9823622"/>
                <a:gd name="connsiteY35" fmla="*/ 861190 h 2214483"/>
                <a:gd name="connsiteX36" fmla="*/ 0 w 9823622"/>
                <a:gd name="connsiteY36" fmla="*/ 369088 h 2214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9823622" h="2214483" fill="none" extrusionOk="0">
                  <a:moveTo>
                    <a:pt x="0" y="369088"/>
                  </a:moveTo>
                  <a:cubicBezTo>
                    <a:pt x="-12773" y="176537"/>
                    <a:pt x="168370" y="-12310"/>
                    <a:pt x="369088" y="0"/>
                  </a:cubicBezTo>
                  <a:cubicBezTo>
                    <a:pt x="569844" y="-12213"/>
                    <a:pt x="705799" y="-25500"/>
                    <a:pt x="977114" y="0"/>
                  </a:cubicBezTo>
                  <a:cubicBezTo>
                    <a:pt x="1248429" y="25500"/>
                    <a:pt x="1544908" y="-23546"/>
                    <a:pt x="1766849" y="0"/>
                  </a:cubicBezTo>
                  <a:cubicBezTo>
                    <a:pt x="1988790" y="23546"/>
                    <a:pt x="2252313" y="21414"/>
                    <a:pt x="2647438" y="0"/>
                  </a:cubicBezTo>
                  <a:cubicBezTo>
                    <a:pt x="3042563" y="-21414"/>
                    <a:pt x="3116666" y="-3294"/>
                    <a:pt x="3437173" y="0"/>
                  </a:cubicBezTo>
                  <a:cubicBezTo>
                    <a:pt x="3757680" y="3294"/>
                    <a:pt x="3809532" y="9110"/>
                    <a:pt x="4045199" y="0"/>
                  </a:cubicBezTo>
                  <a:cubicBezTo>
                    <a:pt x="4280866" y="-9110"/>
                    <a:pt x="4458307" y="-13918"/>
                    <a:pt x="4562371" y="0"/>
                  </a:cubicBezTo>
                  <a:cubicBezTo>
                    <a:pt x="4666435" y="13918"/>
                    <a:pt x="4954001" y="-25064"/>
                    <a:pt x="5170397" y="0"/>
                  </a:cubicBezTo>
                  <a:cubicBezTo>
                    <a:pt x="5386793" y="25064"/>
                    <a:pt x="5828285" y="-5906"/>
                    <a:pt x="6050986" y="0"/>
                  </a:cubicBezTo>
                  <a:cubicBezTo>
                    <a:pt x="6273687" y="5906"/>
                    <a:pt x="6578444" y="-38231"/>
                    <a:pt x="6931576" y="0"/>
                  </a:cubicBezTo>
                  <a:cubicBezTo>
                    <a:pt x="7284708" y="38231"/>
                    <a:pt x="7625746" y="26636"/>
                    <a:pt x="7812165" y="0"/>
                  </a:cubicBezTo>
                  <a:cubicBezTo>
                    <a:pt x="7998584" y="-26636"/>
                    <a:pt x="8310216" y="-23284"/>
                    <a:pt x="8692754" y="0"/>
                  </a:cubicBezTo>
                  <a:cubicBezTo>
                    <a:pt x="9075292" y="23284"/>
                    <a:pt x="9144374" y="-3250"/>
                    <a:pt x="9454534" y="0"/>
                  </a:cubicBezTo>
                  <a:cubicBezTo>
                    <a:pt x="9623995" y="-18813"/>
                    <a:pt x="9795815" y="151751"/>
                    <a:pt x="9823622" y="369088"/>
                  </a:cubicBezTo>
                  <a:cubicBezTo>
                    <a:pt x="9804940" y="551202"/>
                    <a:pt x="9844587" y="784370"/>
                    <a:pt x="9823622" y="890716"/>
                  </a:cubicBezTo>
                  <a:cubicBezTo>
                    <a:pt x="9802657" y="997062"/>
                    <a:pt x="9847801" y="1146253"/>
                    <a:pt x="9823622" y="1397582"/>
                  </a:cubicBezTo>
                  <a:cubicBezTo>
                    <a:pt x="9799443" y="1648911"/>
                    <a:pt x="9811097" y="1751647"/>
                    <a:pt x="9823622" y="1845395"/>
                  </a:cubicBezTo>
                  <a:cubicBezTo>
                    <a:pt x="9774275" y="2040480"/>
                    <a:pt x="9680501" y="2202741"/>
                    <a:pt x="9454534" y="2214483"/>
                  </a:cubicBezTo>
                  <a:cubicBezTo>
                    <a:pt x="9065624" y="2244705"/>
                    <a:pt x="8869620" y="2246292"/>
                    <a:pt x="8664799" y="2214483"/>
                  </a:cubicBezTo>
                  <a:cubicBezTo>
                    <a:pt x="8459978" y="2182674"/>
                    <a:pt x="8331614" y="2233843"/>
                    <a:pt x="8147628" y="2214483"/>
                  </a:cubicBezTo>
                  <a:cubicBezTo>
                    <a:pt x="7963642" y="2195123"/>
                    <a:pt x="7598574" y="2183840"/>
                    <a:pt x="7448747" y="2214483"/>
                  </a:cubicBezTo>
                  <a:cubicBezTo>
                    <a:pt x="7298920" y="2245126"/>
                    <a:pt x="7160148" y="2228284"/>
                    <a:pt x="6931576" y="2214483"/>
                  </a:cubicBezTo>
                  <a:cubicBezTo>
                    <a:pt x="6703004" y="2200682"/>
                    <a:pt x="6690286" y="2220870"/>
                    <a:pt x="6505258" y="2214483"/>
                  </a:cubicBezTo>
                  <a:cubicBezTo>
                    <a:pt x="6320230" y="2208096"/>
                    <a:pt x="6200909" y="2189588"/>
                    <a:pt x="5988087" y="2214483"/>
                  </a:cubicBezTo>
                  <a:cubicBezTo>
                    <a:pt x="5775265" y="2239378"/>
                    <a:pt x="5308228" y="2211275"/>
                    <a:pt x="5107498" y="2214483"/>
                  </a:cubicBezTo>
                  <a:cubicBezTo>
                    <a:pt x="4906768" y="2217691"/>
                    <a:pt x="4828167" y="2217572"/>
                    <a:pt x="4590326" y="2214483"/>
                  </a:cubicBezTo>
                  <a:cubicBezTo>
                    <a:pt x="4352485" y="2211394"/>
                    <a:pt x="4087410" y="2216098"/>
                    <a:pt x="3800591" y="2214483"/>
                  </a:cubicBezTo>
                  <a:cubicBezTo>
                    <a:pt x="3513772" y="2212868"/>
                    <a:pt x="3495297" y="2223527"/>
                    <a:pt x="3283420" y="2214483"/>
                  </a:cubicBezTo>
                  <a:cubicBezTo>
                    <a:pt x="3071543" y="2205439"/>
                    <a:pt x="2959425" y="2190418"/>
                    <a:pt x="2675394" y="2214483"/>
                  </a:cubicBezTo>
                  <a:cubicBezTo>
                    <a:pt x="2391363" y="2238548"/>
                    <a:pt x="2064574" y="2185365"/>
                    <a:pt x="1794804" y="2214483"/>
                  </a:cubicBezTo>
                  <a:cubicBezTo>
                    <a:pt x="1525034" y="2243602"/>
                    <a:pt x="1410129" y="2205389"/>
                    <a:pt x="1277633" y="2214483"/>
                  </a:cubicBezTo>
                  <a:cubicBezTo>
                    <a:pt x="1145137" y="2223577"/>
                    <a:pt x="794542" y="2237274"/>
                    <a:pt x="369088" y="2214483"/>
                  </a:cubicBezTo>
                  <a:cubicBezTo>
                    <a:pt x="161534" y="2217444"/>
                    <a:pt x="-9946" y="2038150"/>
                    <a:pt x="0" y="1845395"/>
                  </a:cubicBezTo>
                  <a:cubicBezTo>
                    <a:pt x="-18362" y="1694689"/>
                    <a:pt x="14368" y="1598274"/>
                    <a:pt x="0" y="1353293"/>
                  </a:cubicBezTo>
                  <a:cubicBezTo>
                    <a:pt x="-14368" y="1108312"/>
                    <a:pt x="-19948" y="966576"/>
                    <a:pt x="0" y="861190"/>
                  </a:cubicBezTo>
                  <a:cubicBezTo>
                    <a:pt x="19948" y="755804"/>
                    <a:pt x="-17215" y="577904"/>
                    <a:pt x="0" y="369088"/>
                  </a:cubicBezTo>
                  <a:close/>
                </a:path>
                <a:path w="9823622" h="2214483" stroke="0" extrusionOk="0">
                  <a:moveTo>
                    <a:pt x="0" y="369088"/>
                  </a:moveTo>
                  <a:cubicBezTo>
                    <a:pt x="32679" y="188247"/>
                    <a:pt x="170754" y="2442"/>
                    <a:pt x="369088" y="0"/>
                  </a:cubicBezTo>
                  <a:cubicBezTo>
                    <a:pt x="601779" y="-24008"/>
                    <a:pt x="934635" y="10198"/>
                    <a:pt x="1158823" y="0"/>
                  </a:cubicBezTo>
                  <a:cubicBezTo>
                    <a:pt x="1383012" y="-10198"/>
                    <a:pt x="1518127" y="17617"/>
                    <a:pt x="1675994" y="0"/>
                  </a:cubicBezTo>
                  <a:cubicBezTo>
                    <a:pt x="1833861" y="-17617"/>
                    <a:pt x="2373267" y="28118"/>
                    <a:pt x="2556584" y="0"/>
                  </a:cubicBezTo>
                  <a:cubicBezTo>
                    <a:pt x="2739901" y="-28118"/>
                    <a:pt x="2821960" y="16969"/>
                    <a:pt x="3073755" y="0"/>
                  </a:cubicBezTo>
                  <a:cubicBezTo>
                    <a:pt x="3325550" y="-16969"/>
                    <a:pt x="3406084" y="12896"/>
                    <a:pt x="3590927" y="0"/>
                  </a:cubicBezTo>
                  <a:cubicBezTo>
                    <a:pt x="3775770" y="-12896"/>
                    <a:pt x="3921887" y="-12505"/>
                    <a:pt x="4017244" y="0"/>
                  </a:cubicBezTo>
                  <a:cubicBezTo>
                    <a:pt x="4112601" y="12505"/>
                    <a:pt x="4355798" y="10449"/>
                    <a:pt x="4443561" y="0"/>
                  </a:cubicBezTo>
                  <a:cubicBezTo>
                    <a:pt x="4531324" y="-10449"/>
                    <a:pt x="4782063" y="8741"/>
                    <a:pt x="4960733" y="0"/>
                  </a:cubicBezTo>
                  <a:cubicBezTo>
                    <a:pt x="5139403" y="-8741"/>
                    <a:pt x="5289920" y="18632"/>
                    <a:pt x="5387050" y="0"/>
                  </a:cubicBezTo>
                  <a:cubicBezTo>
                    <a:pt x="5484180" y="-18632"/>
                    <a:pt x="5676232" y="-8479"/>
                    <a:pt x="5813367" y="0"/>
                  </a:cubicBezTo>
                  <a:cubicBezTo>
                    <a:pt x="5950502" y="8479"/>
                    <a:pt x="6141853" y="29455"/>
                    <a:pt x="6421393" y="0"/>
                  </a:cubicBezTo>
                  <a:cubicBezTo>
                    <a:pt x="6700933" y="-29455"/>
                    <a:pt x="6951440" y="-3953"/>
                    <a:pt x="7120273" y="0"/>
                  </a:cubicBezTo>
                  <a:cubicBezTo>
                    <a:pt x="7289106" y="3953"/>
                    <a:pt x="7646886" y="-419"/>
                    <a:pt x="7819154" y="0"/>
                  </a:cubicBezTo>
                  <a:cubicBezTo>
                    <a:pt x="7991422" y="419"/>
                    <a:pt x="8122091" y="11329"/>
                    <a:pt x="8245471" y="0"/>
                  </a:cubicBezTo>
                  <a:cubicBezTo>
                    <a:pt x="8368851" y="-11329"/>
                    <a:pt x="8531506" y="-10342"/>
                    <a:pt x="8762642" y="0"/>
                  </a:cubicBezTo>
                  <a:cubicBezTo>
                    <a:pt x="8993778" y="10342"/>
                    <a:pt x="9235689" y="10282"/>
                    <a:pt x="9454534" y="0"/>
                  </a:cubicBezTo>
                  <a:cubicBezTo>
                    <a:pt x="9685333" y="21608"/>
                    <a:pt x="9817923" y="161899"/>
                    <a:pt x="9823622" y="369088"/>
                  </a:cubicBezTo>
                  <a:cubicBezTo>
                    <a:pt x="9834550" y="502366"/>
                    <a:pt x="9799940" y="643802"/>
                    <a:pt x="9823622" y="846427"/>
                  </a:cubicBezTo>
                  <a:cubicBezTo>
                    <a:pt x="9847304" y="1049052"/>
                    <a:pt x="9831757" y="1104282"/>
                    <a:pt x="9823622" y="1338530"/>
                  </a:cubicBezTo>
                  <a:cubicBezTo>
                    <a:pt x="9815487" y="1572778"/>
                    <a:pt x="9813246" y="1608436"/>
                    <a:pt x="9823622" y="1845395"/>
                  </a:cubicBezTo>
                  <a:cubicBezTo>
                    <a:pt x="9837919" y="2061236"/>
                    <a:pt x="9653326" y="2188374"/>
                    <a:pt x="9454534" y="2214483"/>
                  </a:cubicBezTo>
                  <a:cubicBezTo>
                    <a:pt x="9350421" y="2222484"/>
                    <a:pt x="9168738" y="2214271"/>
                    <a:pt x="8937362" y="2214483"/>
                  </a:cubicBezTo>
                  <a:cubicBezTo>
                    <a:pt x="8705986" y="2214695"/>
                    <a:pt x="8691678" y="2202036"/>
                    <a:pt x="8511045" y="2214483"/>
                  </a:cubicBezTo>
                  <a:cubicBezTo>
                    <a:pt x="8330412" y="2226930"/>
                    <a:pt x="8212094" y="2203234"/>
                    <a:pt x="7993874" y="2214483"/>
                  </a:cubicBezTo>
                  <a:cubicBezTo>
                    <a:pt x="7775654" y="2225732"/>
                    <a:pt x="7715364" y="2196262"/>
                    <a:pt x="7567557" y="2214483"/>
                  </a:cubicBezTo>
                  <a:cubicBezTo>
                    <a:pt x="7419750" y="2232704"/>
                    <a:pt x="7118267" y="2241844"/>
                    <a:pt x="6868676" y="2214483"/>
                  </a:cubicBezTo>
                  <a:cubicBezTo>
                    <a:pt x="6619085" y="2187122"/>
                    <a:pt x="6367502" y="2181772"/>
                    <a:pt x="6078941" y="2214483"/>
                  </a:cubicBezTo>
                  <a:cubicBezTo>
                    <a:pt x="5790381" y="2247194"/>
                    <a:pt x="5396020" y="2240730"/>
                    <a:pt x="5198352" y="2214483"/>
                  </a:cubicBezTo>
                  <a:cubicBezTo>
                    <a:pt x="5000684" y="2188236"/>
                    <a:pt x="4755670" y="2228832"/>
                    <a:pt x="4499472" y="2214483"/>
                  </a:cubicBezTo>
                  <a:cubicBezTo>
                    <a:pt x="4243274" y="2200134"/>
                    <a:pt x="4197550" y="2215056"/>
                    <a:pt x="3982300" y="2214483"/>
                  </a:cubicBezTo>
                  <a:cubicBezTo>
                    <a:pt x="3767050" y="2213910"/>
                    <a:pt x="3560217" y="2197488"/>
                    <a:pt x="3192565" y="2214483"/>
                  </a:cubicBezTo>
                  <a:cubicBezTo>
                    <a:pt x="2824913" y="2231478"/>
                    <a:pt x="2678850" y="2203598"/>
                    <a:pt x="2493685" y="2214483"/>
                  </a:cubicBezTo>
                  <a:cubicBezTo>
                    <a:pt x="2308520" y="2225368"/>
                    <a:pt x="2233039" y="2226927"/>
                    <a:pt x="1976513" y="2214483"/>
                  </a:cubicBezTo>
                  <a:cubicBezTo>
                    <a:pt x="1719987" y="2202039"/>
                    <a:pt x="1445299" y="2239172"/>
                    <a:pt x="1277633" y="2214483"/>
                  </a:cubicBezTo>
                  <a:cubicBezTo>
                    <a:pt x="1109967" y="2189794"/>
                    <a:pt x="757688" y="2185127"/>
                    <a:pt x="369088" y="2214483"/>
                  </a:cubicBezTo>
                  <a:cubicBezTo>
                    <a:pt x="142981" y="2215043"/>
                    <a:pt x="-26220" y="2061711"/>
                    <a:pt x="0" y="1845395"/>
                  </a:cubicBezTo>
                  <a:cubicBezTo>
                    <a:pt x="2633" y="1623280"/>
                    <a:pt x="-6460" y="1544940"/>
                    <a:pt x="0" y="1397582"/>
                  </a:cubicBezTo>
                  <a:cubicBezTo>
                    <a:pt x="6460" y="1250224"/>
                    <a:pt x="981" y="1020350"/>
                    <a:pt x="0" y="875953"/>
                  </a:cubicBezTo>
                  <a:cubicBezTo>
                    <a:pt x="-981" y="731556"/>
                    <a:pt x="3237" y="505473"/>
                    <a:pt x="0" y="36908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520093239">
                    <a:custGeom>
                      <a:avLst/>
                      <a:gdLst>
                        <a:gd name="connsiteX0" fmla="*/ 0 w 10554215"/>
                        <a:gd name="connsiteY0" fmla="*/ 327074 h 1962405"/>
                        <a:gd name="connsiteX1" fmla="*/ 396537 w 10554215"/>
                        <a:gd name="connsiteY1" fmla="*/ 0 h 1962405"/>
                        <a:gd name="connsiteX2" fmla="*/ 1049782 w 10554215"/>
                        <a:gd name="connsiteY2" fmla="*/ 0 h 1962405"/>
                        <a:gd name="connsiteX3" fmla="*/ 1898251 w 10554215"/>
                        <a:gd name="connsiteY3" fmla="*/ 0 h 1962405"/>
                        <a:gd name="connsiteX4" fmla="*/ 2844330 w 10554215"/>
                        <a:gd name="connsiteY4" fmla="*/ 0 h 1962405"/>
                        <a:gd name="connsiteX5" fmla="*/ 3692799 w 10554215"/>
                        <a:gd name="connsiteY5" fmla="*/ 0 h 1962405"/>
                        <a:gd name="connsiteX6" fmla="*/ 4346044 w 10554215"/>
                        <a:gd name="connsiteY6" fmla="*/ 0 h 1962405"/>
                        <a:gd name="connsiteX7" fmla="*/ 4901679 w 10554215"/>
                        <a:gd name="connsiteY7" fmla="*/ 0 h 1962405"/>
                        <a:gd name="connsiteX8" fmla="*/ 5554924 w 10554215"/>
                        <a:gd name="connsiteY8" fmla="*/ 0 h 1962405"/>
                        <a:gd name="connsiteX9" fmla="*/ 6501004 w 10554215"/>
                        <a:gd name="connsiteY9" fmla="*/ 0 h 1962405"/>
                        <a:gd name="connsiteX10" fmla="*/ 7447084 w 10554215"/>
                        <a:gd name="connsiteY10" fmla="*/ 0 h 1962405"/>
                        <a:gd name="connsiteX11" fmla="*/ 8393163 w 10554215"/>
                        <a:gd name="connsiteY11" fmla="*/ 0 h 1962405"/>
                        <a:gd name="connsiteX12" fmla="*/ 9339243 w 10554215"/>
                        <a:gd name="connsiteY12" fmla="*/ 0 h 1962405"/>
                        <a:gd name="connsiteX13" fmla="*/ 10157677 w 10554215"/>
                        <a:gd name="connsiteY13" fmla="*/ 0 h 1962405"/>
                        <a:gd name="connsiteX14" fmla="*/ 10554215 w 10554215"/>
                        <a:gd name="connsiteY14" fmla="*/ 327074 h 1962405"/>
                        <a:gd name="connsiteX15" fmla="*/ 10554215 w 10554215"/>
                        <a:gd name="connsiteY15" fmla="*/ 789324 h 1962405"/>
                        <a:gd name="connsiteX16" fmla="*/ 10554215 w 10554215"/>
                        <a:gd name="connsiteY16" fmla="*/ 1238493 h 1962405"/>
                        <a:gd name="connsiteX17" fmla="*/ 10554215 w 10554215"/>
                        <a:gd name="connsiteY17" fmla="*/ 1635330 h 1962405"/>
                        <a:gd name="connsiteX18" fmla="*/ 10157677 w 10554215"/>
                        <a:gd name="connsiteY18" fmla="*/ 1962405 h 1962405"/>
                        <a:gd name="connsiteX19" fmla="*/ 9309209 w 10554215"/>
                        <a:gd name="connsiteY19" fmla="*/ 1962405 h 1962405"/>
                        <a:gd name="connsiteX20" fmla="*/ 8753575 w 10554215"/>
                        <a:gd name="connsiteY20" fmla="*/ 1962405 h 1962405"/>
                        <a:gd name="connsiteX21" fmla="*/ 8002718 w 10554215"/>
                        <a:gd name="connsiteY21" fmla="*/ 1962405 h 1962405"/>
                        <a:gd name="connsiteX22" fmla="*/ 7447084 w 10554215"/>
                        <a:gd name="connsiteY22" fmla="*/ 1962405 h 1962405"/>
                        <a:gd name="connsiteX23" fmla="*/ 6989060 w 10554215"/>
                        <a:gd name="connsiteY23" fmla="*/ 1962405 h 1962405"/>
                        <a:gd name="connsiteX24" fmla="*/ 6433427 w 10554215"/>
                        <a:gd name="connsiteY24" fmla="*/ 1962405 h 1962405"/>
                        <a:gd name="connsiteX25" fmla="*/ 5487347 w 10554215"/>
                        <a:gd name="connsiteY25" fmla="*/ 1962405 h 1962405"/>
                        <a:gd name="connsiteX26" fmla="*/ 4931713 w 10554215"/>
                        <a:gd name="connsiteY26" fmla="*/ 1962405 h 1962405"/>
                        <a:gd name="connsiteX27" fmla="*/ 4083244 w 10554215"/>
                        <a:gd name="connsiteY27" fmla="*/ 1962405 h 1962405"/>
                        <a:gd name="connsiteX28" fmla="*/ 3527611 w 10554215"/>
                        <a:gd name="connsiteY28" fmla="*/ 1962405 h 1962405"/>
                        <a:gd name="connsiteX29" fmla="*/ 2874365 w 10554215"/>
                        <a:gd name="connsiteY29" fmla="*/ 1962405 h 1962405"/>
                        <a:gd name="connsiteX30" fmla="*/ 1928285 w 10554215"/>
                        <a:gd name="connsiteY30" fmla="*/ 1962405 h 1962405"/>
                        <a:gd name="connsiteX31" fmla="*/ 1372651 w 10554215"/>
                        <a:gd name="connsiteY31" fmla="*/ 1962405 h 1962405"/>
                        <a:gd name="connsiteX32" fmla="*/ 396537 w 10554215"/>
                        <a:gd name="connsiteY32" fmla="*/ 1962405 h 1962405"/>
                        <a:gd name="connsiteX33" fmla="*/ 0 w 10554215"/>
                        <a:gd name="connsiteY33" fmla="*/ 1635330 h 1962405"/>
                        <a:gd name="connsiteX34" fmla="*/ 0 w 10554215"/>
                        <a:gd name="connsiteY34" fmla="*/ 1199245 h 1962405"/>
                        <a:gd name="connsiteX35" fmla="*/ 0 w 10554215"/>
                        <a:gd name="connsiteY35" fmla="*/ 763159 h 1962405"/>
                        <a:gd name="connsiteX36" fmla="*/ 0 w 10554215"/>
                        <a:gd name="connsiteY36" fmla="*/ 327074 h 1962405"/>
                        <a:gd name="connsiteX0" fmla="*/ 0 w 10554215"/>
                        <a:gd name="connsiteY0" fmla="*/ 327074 h 1962405"/>
                        <a:gd name="connsiteX1" fmla="*/ 396537 w 10554215"/>
                        <a:gd name="connsiteY1" fmla="*/ 0 h 1962405"/>
                        <a:gd name="connsiteX2" fmla="*/ 1245005 w 10554215"/>
                        <a:gd name="connsiteY2" fmla="*/ 0 h 1962405"/>
                        <a:gd name="connsiteX3" fmla="*/ 1800639 w 10554215"/>
                        <a:gd name="connsiteY3" fmla="*/ 0 h 1962405"/>
                        <a:gd name="connsiteX4" fmla="*/ 2746719 w 10554215"/>
                        <a:gd name="connsiteY4" fmla="*/ 0 h 1962405"/>
                        <a:gd name="connsiteX5" fmla="*/ 3302353 w 10554215"/>
                        <a:gd name="connsiteY5" fmla="*/ 0 h 1962405"/>
                        <a:gd name="connsiteX6" fmla="*/ 3857987 w 10554215"/>
                        <a:gd name="connsiteY6" fmla="*/ 0 h 1962405"/>
                        <a:gd name="connsiteX7" fmla="*/ 4316010 w 10554215"/>
                        <a:gd name="connsiteY7" fmla="*/ 0 h 1962405"/>
                        <a:gd name="connsiteX8" fmla="*/ 4774033 w 10554215"/>
                        <a:gd name="connsiteY8" fmla="*/ 0 h 1962405"/>
                        <a:gd name="connsiteX9" fmla="*/ 5329667 w 10554215"/>
                        <a:gd name="connsiteY9" fmla="*/ 0 h 1962405"/>
                        <a:gd name="connsiteX10" fmla="*/ 5787690 w 10554215"/>
                        <a:gd name="connsiteY10" fmla="*/ 0 h 1962405"/>
                        <a:gd name="connsiteX11" fmla="*/ 6245713 w 10554215"/>
                        <a:gd name="connsiteY11" fmla="*/ 0 h 1962405"/>
                        <a:gd name="connsiteX12" fmla="*/ 6898958 w 10554215"/>
                        <a:gd name="connsiteY12" fmla="*/ 0 h 1962405"/>
                        <a:gd name="connsiteX13" fmla="*/ 7649815 w 10554215"/>
                        <a:gd name="connsiteY13" fmla="*/ 0 h 1962405"/>
                        <a:gd name="connsiteX14" fmla="*/ 8400672 w 10554215"/>
                        <a:gd name="connsiteY14" fmla="*/ 0 h 1962405"/>
                        <a:gd name="connsiteX15" fmla="*/ 8858695 w 10554215"/>
                        <a:gd name="connsiteY15" fmla="*/ 0 h 1962405"/>
                        <a:gd name="connsiteX16" fmla="*/ 9414328 w 10554215"/>
                        <a:gd name="connsiteY16" fmla="*/ 0 h 1962405"/>
                        <a:gd name="connsiteX17" fmla="*/ 10157677 w 10554215"/>
                        <a:gd name="connsiteY17" fmla="*/ 0 h 1962405"/>
                        <a:gd name="connsiteX18" fmla="*/ 10554215 w 10554215"/>
                        <a:gd name="connsiteY18" fmla="*/ 327074 h 1962405"/>
                        <a:gd name="connsiteX19" fmla="*/ 10554215 w 10554215"/>
                        <a:gd name="connsiteY19" fmla="*/ 750076 h 1962405"/>
                        <a:gd name="connsiteX20" fmla="*/ 10554215 w 10554215"/>
                        <a:gd name="connsiteY20" fmla="*/ 1186163 h 1962405"/>
                        <a:gd name="connsiteX21" fmla="*/ 10554215 w 10554215"/>
                        <a:gd name="connsiteY21" fmla="*/ 1635330 h 1962405"/>
                        <a:gd name="connsiteX22" fmla="*/ 10157677 w 10554215"/>
                        <a:gd name="connsiteY22" fmla="*/ 1962405 h 1962405"/>
                        <a:gd name="connsiteX23" fmla="*/ 9602042 w 10554215"/>
                        <a:gd name="connsiteY23" fmla="*/ 1962405 h 1962405"/>
                        <a:gd name="connsiteX24" fmla="*/ 9144020 w 10554215"/>
                        <a:gd name="connsiteY24" fmla="*/ 1962405 h 1962405"/>
                        <a:gd name="connsiteX25" fmla="*/ 8588386 w 10554215"/>
                        <a:gd name="connsiteY25" fmla="*/ 1962405 h 1962405"/>
                        <a:gd name="connsiteX26" fmla="*/ 8130364 w 10554215"/>
                        <a:gd name="connsiteY26" fmla="*/ 1962405 h 1962405"/>
                        <a:gd name="connsiteX27" fmla="*/ 7379506 w 10554215"/>
                        <a:gd name="connsiteY27" fmla="*/ 1962405 h 1962405"/>
                        <a:gd name="connsiteX28" fmla="*/ 6531038 w 10554215"/>
                        <a:gd name="connsiteY28" fmla="*/ 1962405 h 1962405"/>
                        <a:gd name="connsiteX29" fmla="*/ 5584958 w 10554215"/>
                        <a:gd name="connsiteY29" fmla="*/ 1962405 h 1962405"/>
                        <a:gd name="connsiteX30" fmla="*/ 4834102 w 10554215"/>
                        <a:gd name="connsiteY30" fmla="*/ 1962405 h 1962405"/>
                        <a:gd name="connsiteX31" fmla="*/ 4278467 w 10554215"/>
                        <a:gd name="connsiteY31" fmla="*/ 1962405 h 1962405"/>
                        <a:gd name="connsiteX32" fmla="*/ 3429999 w 10554215"/>
                        <a:gd name="connsiteY32" fmla="*/ 1962405 h 1962405"/>
                        <a:gd name="connsiteX33" fmla="*/ 2679142 w 10554215"/>
                        <a:gd name="connsiteY33" fmla="*/ 1962405 h 1962405"/>
                        <a:gd name="connsiteX34" fmla="*/ 2123508 w 10554215"/>
                        <a:gd name="connsiteY34" fmla="*/ 1962405 h 1962405"/>
                        <a:gd name="connsiteX35" fmla="*/ 1372651 w 10554215"/>
                        <a:gd name="connsiteY35" fmla="*/ 1962405 h 1962405"/>
                        <a:gd name="connsiteX36" fmla="*/ 396537 w 10554215"/>
                        <a:gd name="connsiteY36" fmla="*/ 1962405 h 1962405"/>
                        <a:gd name="connsiteX37" fmla="*/ 0 w 10554215"/>
                        <a:gd name="connsiteY37" fmla="*/ 1635330 h 1962405"/>
                        <a:gd name="connsiteX38" fmla="*/ 0 w 10554215"/>
                        <a:gd name="connsiteY38" fmla="*/ 1238493 h 1962405"/>
                        <a:gd name="connsiteX39" fmla="*/ 0 w 10554215"/>
                        <a:gd name="connsiteY39" fmla="*/ 776241 h 1962405"/>
                        <a:gd name="connsiteX40" fmla="*/ 0 w 10554215"/>
                        <a:gd name="connsiteY40" fmla="*/ 327074 h 19624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10554215" h="1962405" fill="none" extrusionOk="0">
                          <a:moveTo>
                            <a:pt x="0" y="327074"/>
                          </a:moveTo>
                          <a:cubicBezTo>
                            <a:pt x="-4943" y="126656"/>
                            <a:pt x="138331" y="-27966"/>
                            <a:pt x="396537" y="0"/>
                          </a:cubicBezTo>
                          <a:cubicBezTo>
                            <a:pt x="613315" y="-39520"/>
                            <a:pt x="769332" y="-40235"/>
                            <a:pt x="1049782" y="0"/>
                          </a:cubicBezTo>
                          <a:cubicBezTo>
                            <a:pt x="1348658" y="49221"/>
                            <a:pt x="1700948" y="-12403"/>
                            <a:pt x="1898251" y="0"/>
                          </a:cubicBezTo>
                          <a:cubicBezTo>
                            <a:pt x="2148664" y="47721"/>
                            <a:pt x="2373289" y="-549"/>
                            <a:pt x="2844330" y="0"/>
                          </a:cubicBezTo>
                          <a:cubicBezTo>
                            <a:pt x="3270202" y="-9952"/>
                            <a:pt x="3352837" y="13048"/>
                            <a:pt x="3692799" y="0"/>
                          </a:cubicBezTo>
                          <a:cubicBezTo>
                            <a:pt x="4035865" y="827"/>
                            <a:pt x="4084710" y="15909"/>
                            <a:pt x="4346044" y="0"/>
                          </a:cubicBezTo>
                          <a:cubicBezTo>
                            <a:pt x="4620071" y="-7190"/>
                            <a:pt x="4792122" y="-9012"/>
                            <a:pt x="4901679" y="0"/>
                          </a:cubicBezTo>
                          <a:cubicBezTo>
                            <a:pt x="5016235" y="16992"/>
                            <a:pt x="5314067" y="-26790"/>
                            <a:pt x="5554924" y="0"/>
                          </a:cubicBezTo>
                          <a:cubicBezTo>
                            <a:pt x="5745886" y="2057"/>
                            <a:pt x="6253387" y="15347"/>
                            <a:pt x="6501004" y="0"/>
                          </a:cubicBezTo>
                          <a:cubicBezTo>
                            <a:pt x="6755324" y="26438"/>
                            <a:pt x="7066917" y="-580"/>
                            <a:pt x="7447084" y="0"/>
                          </a:cubicBezTo>
                          <a:cubicBezTo>
                            <a:pt x="7807760" y="40684"/>
                            <a:pt x="8164744" y="-3815"/>
                            <a:pt x="8393163" y="0"/>
                          </a:cubicBezTo>
                          <a:cubicBezTo>
                            <a:pt x="8554394" y="-85404"/>
                            <a:pt x="8913562" y="-57325"/>
                            <a:pt x="9339243" y="0"/>
                          </a:cubicBezTo>
                          <a:cubicBezTo>
                            <a:pt x="9753502" y="31946"/>
                            <a:pt x="9833961" y="-17369"/>
                            <a:pt x="10157677" y="0"/>
                          </a:cubicBezTo>
                          <a:cubicBezTo>
                            <a:pt x="10335609" y="-10699"/>
                            <a:pt x="10509364" y="159909"/>
                            <a:pt x="10554215" y="327074"/>
                          </a:cubicBezTo>
                          <a:cubicBezTo>
                            <a:pt x="10550124" y="475770"/>
                            <a:pt x="10557201" y="690126"/>
                            <a:pt x="10554215" y="789324"/>
                          </a:cubicBezTo>
                          <a:cubicBezTo>
                            <a:pt x="10552697" y="873066"/>
                            <a:pt x="10589432" y="1007968"/>
                            <a:pt x="10554215" y="1238493"/>
                          </a:cubicBezTo>
                          <a:cubicBezTo>
                            <a:pt x="10525470" y="1441356"/>
                            <a:pt x="10539659" y="1554309"/>
                            <a:pt x="10554215" y="1635330"/>
                          </a:cubicBezTo>
                          <a:cubicBezTo>
                            <a:pt x="10490746" y="1834083"/>
                            <a:pt x="10429586" y="1923183"/>
                            <a:pt x="10157677" y="1962405"/>
                          </a:cubicBezTo>
                          <a:cubicBezTo>
                            <a:pt x="9695582" y="2002443"/>
                            <a:pt x="9515383" y="1981673"/>
                            <a:pt x="9309209" y="1962405"/>
                          </a:cubicBezTo>
                          <a:cubicBezTo>
                            <a:pt x="9083973" y="1920275"/>
                            <a:pt x="8966939" y="1975296"/>
                            <a:pt x="8753575" y="1962405"/>
                          </a:cubicBezTo>
                          <a:cubicBezTo>
                            <a:pt x="8544560" y="1933009"/>
                            <a:pt x="8179876" y="1911123"/>
                            <a:pt x="8002718" y="1962405"/>
                          </a:cubicBezTo>
                          <a:cubicBezTo>
                            <a:pt x="7842854" y="1981030"/>
                            <a:pt x="7692725" y="1981010"/>
                            <a:pt x="7447084" y="1962405"/>
                          </a:cubicBezTo>
                          <a:cubicBezTo>
                            <a:pt x="7204993" y="1949854"/>
                            <a:pt x="7186598" y="1967834"/>
                            <a:pt x="6989060" y="1962405"/>
                          </a:cubicBezTo>
                          <a:cubicBezTo>
                            <a:pt x="6772976" y="1968350"/>
                            <a:pt x="6689111" y="1929813"/>
                            <a:pt x="6433427" y="1962405"/>
                          </a:cubicBezTo>
                          <a:cubicBezTo>
                            <a:pt x="6210645" y="1987975"/>
                            <a:pt x="5708746" y="1964779"/>
                            <a:pt x="5487347" y="1962405"/>
                          </a:cubicBezTo>
                          <a:cubicBezTo>
                            <a:pt x="5273118" y="1953471"/>
                            <a:pt x="5194137" y="1970886"/>
                            <a:pt x="4931713" y="1962405"/>
                          </a:cubicBezTo>
                          <a:cubicBezTo>
                            <a:pt x="4647454" y="1961350"/>
                            <a:pt x="4379428" y="1902233"/>
                            <a:pt x="4083244" y="1962405"/>
                          </a:cubicBezTo>
                          <a:cubicBezTo>
                            <a:pt x="3779752" y="1961091"/>
                            <a:pt x="3753787" y="1971111"/>
                            <a:pt x="3527611" y="1962405"/>
                          </a:cubicBezTo>
                          <a:cubicBezTo>
                            <a:pt x="3287344" y="1931917"/>
                            <a:pt x="3206672" y="1953204"/>
                            <a:pt x="2874365" y="1962405"/>
                          </a:cubicBezTo>
                          <a:cubicBezTo>
                            <a:pt x="2607338" y="1959191"/>
                            <a:pt x="2203546" y="1948769"/>
                            <a:pt x="1928285" y="1962405"/>
                          </a:cubicBezTo>
                          <a:cubicBezTo>
                            <a:pt x="1637129" y="1984075"/>
                            <a:pt x="1522195" y="1950669"/>
                            <a:pt x="1372651" y="1962405"/>
                          </a:cubicBezTo>
                          <a:cubicBezTo>
                            <a:pt x="1265172" y="1999292"/>
                            <a:pt x="884838" y="1958864"/>
                            <a:pt x="396537" y="1962405"/>
                          </a:cubicBezTo>
                          <a:cubicBezTo>
                            <a:pt x="158209" y="1945279"/>
                            <a:pt x="-19918" y="1772476"/>
                            <a:pt x="0" y="1635330"/>
                          </a:cubicBezTo>
                          <a:cubicBezTo>
                            <a:pt x="-19757" y="1485377"/>
                            <a:pt x="19324" y="1426248"/>
                            <a:pt x="0" y="1199245"/>
                          </a:cubicBezTo>
                          <a:cubicBezTo>
                            <a:pt x="-15324" y="979457"/>
                            <a:pt x="-28930" y="845762"/>
                            <a:pt x="0" y="763159"/>
                          </a:cubicBezTo>
                          <a:cubicBezTo>
                            <a:pt x="21113" y="663818"/>
                            <a:pt x="-8784" y="516980"/>
                            <a:pt x="0" y="327074"/>
                          </a:cubicBezTo>
                          <a:close/>
                        </a:path>
                        <a:path w="10554215" h="1962405" stroke="0" extrusionOk="0">
                          <a:moveTo>
                            <a:pt x="0" y="327074"/>
                          </a:moveTo>
                          <a:cubicBezTo>
                            <a:pt x="32737" y="197148"/>
                            <a:pt x="194824" y="13873"/>
                            <a:pt x="396537" y="0"/>
                          </a:cubicBezTo>
                          <a:cubicBezTo>
                            <a:pt x="619840" y="11549"/>
                            <a:pt x="1036506" y="4930"/>
                            <a:pt x="1245005" y="0"/>
                          </a:cubicBezTo>
                          <a:cubicBezTo>
                            <a:pt x="1482582" y="-7983"/>
                            <a:pt x="1639180" y="14188"/>
                            <a:pt x="1800639" y="0"/>
                          </a:cubicBezTo>
                          <a:cubicBezTo>
                            <a:pt x="1960731" y="28747"/>
                            <a:pt x="2536879" y="71867"/>
                            <a:pt x="2746719" y="0"/>
                          </a:cubicBezTo>
                          <a:cubicBezTo>
                            <a:pt x="2941818" y="-21868"/>
                            <a:pt x="3026171" y="14836"/>
                            <a:pt x="3302353" y="0"/>
                          </a:cubicBezTo>
                          <a:cubicBezTo>
                            <a:pt x="3572636" y="-7532"/>
                            <a:pt x="3660256" y="7118"/>
                            <a:pt x="3857987" y="0"/>
                          </a:cubicBezTo>
                          <a:cubicBezTo>
                            <a:pt x="4048632" y="-12943"/>
                            <a:pt x="4222730" y="5145"/>
                            <a:pt x="4316010" y="0"/>
                          </a:cubicBezTo>
                          <a:cubicBezTo>
                            <a:pt x="4419307" y="-1055"/>
                            <a:pt x="4688088" y="13997"/>
                            <a:pt x="4774033" y="0"/>
                          </a:cubicBezTo>
                          <a:cubicBezTo>
                            <a:pt x="4876015" y="-54293"/>
                            <a:pt x="5149220" y="37310"/>
                            <a:pt x="5329667" y="0"/>
                          </a:cubicBezTo>
                          <a:cubicBezTo>
                            <a:pt x="5515268" y="-9513"/>
                            <a:pt x="5681445" y="18863"/>
                            <a:pt x="5787690" y="0"/>
                          </a:cubicBezTo>
                          <a:cubicBezTo>
                            <a:pt x="5878631" y="10928"/>
                            <a:pt x="6123561" y="-32652"/>
                            <a:pt x="6245713" y="0"/>
                          </a:cubicBezTo>
                          <a:cubicBezTo>
                            <a:pt x="6428106" y="-16706"/>
                            <a:pt x="6630068" y="60485"/>
                            <a:pt x="6898958" y="0"/>
                          </a:cubicBezTo>
                          <a:cubicBezTo>
                            <a:pt x="7170092" y="677"/>
                            <a:pt x="7456292" y="-17561"/>
                            <a:pt x="7649815" y="0"/>
                          </a:cubicBezTo>
                          <a:cubicBezTo>
                            <a:pt x="7825786" y="-1624"/>
                            <a:pt x="8204985" y="-2780"/>
                            <a:pt x="8400672" y="0"/>
                          </a:cubicBezTo>
                          <a:cubicBezTo>
                            <a:pt x="8600011" y="11452"/>
                            <a:pt x="8697075" y="25223"/>
                            <a:pt x="8858695" y="0"/>
                          </a:cubicBezTo>
                          <a:cubicBezTo>
                            <a:pt x="9002670" y="-25483"/>
                            <a:pt x="9168635" y="-22767"/>
                            <a:pt x="9414328" y="0"/>
                          </a:cubicBezTo>
                          <a:cubicBezTo>
                            <a:pt x="9636133" y="8433"/>
                            <a:pt x="9927786" y="-21626"/>
                            <a:pt x="10157677" y="0"/>
                          </a:cubicBezTo>
                          <a:cubicBezTo>
                            <a:pt x="10409601" y="24090"/>
                            <a:pt x="10567644" y="126375"/>
                            <a:pt x="10554215" y="327074"/>
                          </a:cubicBezTo>
                          <a:cubicBezTo>
                            <a:pt x="10569530" y="420140"/>
                            <a:pt x="10533673" y="550072"/>
                            <a:pt x="10554215" y="750076"/>
                          </a:cubicBezTo>
                          <a:cubicBezTo>
                            <a:pt x="10588600" y="935052"/>
                            <a:pt x="10568390" y="976152"/>
                            <a:pt x="10554215" y="1186163"/>
                          </a:cubicBezTo>
                          <a:cubicBezTo>
                            <a:pt x="10545709" y="1391748"/>
                            <a:pt x="10542469" y="1423035"/>
                            <a:pt x="10554215" y="1635330"/>
                          </a:cubicBezTo>
                          <a:cubicBezTo>
                            <a:pt x="10572497" y="1820400"/>
                            <a:pt x="10357596" y="1945754"/>
                            <a:pt x="10157677" y="1962405"/>
                          </a:cubicBezTo>
                          <a:cubicBezTo>
                            <a:pt x="10064154" y="1956194"/>
                            <a:pt x="9846227" y="1969477"/>
                            <a:pt x="9602042" y="1962405"/>
                          </a:cubicBezTo>
                          <a:cubicBezTo>
                            <a:pt x="9354420" y="1960310"/>
                            <a:pt x="9337235" y="1951463"/>
                            <a:pt x="9144020" y="1962405"/>
                          </a:cubicBezTo>
                          <a:cubicBezTo>
                            <a:pt x="8928186" y="1954491"/>
                            <a:pt x="8830962" y="1951724"/>
                            <a:pt x="8588386" y="1962405"/>
                          </a:cubicBezTo>
                          <a:cubicBezTo>
                            <a:pt x="8352816" y="1975336"/>
                            <a:pt x="8284535" y="1958912"/>
                            <a:pt x="8130364" y="1962405"/>
                          </a:cubicBezTo>
                          <a:cubicBezTo>
                            <a:pt x="7998351" y="1942066"/>
                            <a:pt x="7600247" y="2029688"/>
                            <a:pt x="7379506" y="1962405"/>
                          </a:cubicBezTo>
                          <a:cubicBezTo>
                            <a:pt x="7139307" y="1901148"/>
                            <a:pt x="6821923" y="1940076"/>
                            <a:pt x="6531038" y="1962405"/>
                          </a:cubicBezTo>
                          <a:cubicBezTo>
                            <a:pt x="6170005" y="1981690"/>
                            <a:pt x="5789573" y="1986475"/>
                            <a:pt x="5584958" y="1962405"/>
                          </a:cubicBezTo>
                          <a:cubicBezTo>
                            <a:pt x="5326048" y="1931905"/>
                            <a:pt x="5093678" y="1982417"/>
                            <a:pt x="4834102" y="1962405"/>
                          </a:cubicBezTo>
                          <a:cubicBezTo>
                            <a:pt x="4561538" y="1948560"/>
                            <a:pt x="4516134" y="1970241"/>
                            <a:pt x="4278467" y="1962405"/>
                          </a:cubicBezTo>
                          <a:cubicBezTo>
                            <a:pt x="4050707" y="1987572"/>
                            <a:pt x="3774099" y="1925837"/>
                            <a:pt x="3429999" y="1962405"/>
                          </a:cubicBezTo>
                          <a:cubicBezTo>
                            <a:pt x="3031773" y="1962343"/>
                            <a:pt x="2904435" y="1947446"/>
                            <a:pt x="2679142" y="1962405"/>
                          </a:cubicBezTo>
                          <a:cubicBezTo>
                            <a:pt x="2470034" y="1962987"/>
                            <a:pt x="2405736" y="1981439"/>
                            <a:pt x="2123508" y="1962405"/>
                          </a:cubicBezTo>
                          <a:cubicBezTo>
                            <a:pt x="1872058" y="1966499"/>
                            <a:pt x="1582914" y="1967955"/>
                            <a:pt x="1372651" y="1962405"/>
                          </a:cubicBezTo>
                          <a:cubicBezTo>
                            <a:pt x="1140742" y="1914539"/>
                            <a:pt x="822565" y="1923637"/>
                            <a:pt x="396537" y="1962405"/>
                          </a:cubicBezTo>
                          <a:cubicBezTo>
                            <a:pt x="135155" y="1959026"/>
                            <a:pt x="-17351" y="1870319"/>
                            <a:pt x="0" y="1635330"/>
                          </a:cubicBezTo>
                          <a:cubicBezTo>
                            <a:pt x="585" y="1443993"/>
                            <a:pt x="-20921" y="1370331"/>
                            <a:pt x="0" y="1238493"/>
                          </a:cubicBezTo>
                          <a:cubicBezTo>
                            <a:pt x="20517" y="1118596"/>
                            <a:pt x="10850" y="921189"/>
                            <a:pt x="0" y="776241"/>
                          </a:cubicBezTo>
                          <a:cubicBezTo>
                            <a:pt x="9637" y="655496"/>
                            <a:pt x="15224" y="427938"/>
                            <a:pt x="0" y="327074"/>
                          </a:cubicBezTo>
                          <a:close/>
                        </a:path>
                        <a:path w="10554215" h="1962405" fill="none" stroke="0" extrusionOk="0">
                          <a:moveTo>
                            <a:pt x="0" y="327074"/>
                          </a:moveTo>
                          <a:cubicBezTo>
                            <a:pt x="7985" y="171720"/>
                            <a:pt x="194955" y="-4673"/>
                            <a:pt x="396537" y="0"/>
                          </a:cubicBezTo>
                          <a:cubicBezTo>
                            <a:pt x="592029" y="-1433"/>
                            <a:pt x="757301" y="-47191"/>
                            <a:pt x="1049782" y="0"/>
                          </a:cubicBezTo>
                          <a:cubicBezTo>
                            <a:pt x="1326090" y="31634"/>
                            <a:pt x="1635226" y="-4751"/>
                            <a:pt x="1898251" y="0"/>
                          </a:cubicBezTo>
                          <a:cubicBezTo>
                            <a:pt x="2120092" y="5432"/>
                            <a:pt x="2389733" y="76845"/>
                            <a:pt x="2844330" y="0"/>
                          </a:cubicBezTo>
                          <a:cubicBezTo>
                            <a:pt x="3272400" y="-30167"/>
                            <a:pt x="3352808" y="396"/>
                            <a:pt x="3692799" y="0"/>
                          </a:cubicBezTo>
                          <a:cubicBezTo>
                            <a:pt x="4033673" y="-1039"/>
                            <a:pt x="4097266" y="9703"/>
                            <a:pt x="4346044" y="0"/>
                          </a:cubicBezTo>
                          <a:cubicBezTo>
                            <a:pt x="4600778" y="-32086"/>
                            <a:pt x="4780476" y="14089"/>
                            <a:pt x="4901679" y="0"/>
                          </a:cubicBezTo>
                          <a:cubicBezTo>
                            <a:pt x="5004686" y="43886"/>
                            <a:pt x="5323099" y="-12338"/>
                            <a:pt x="5554924" y="0"/>
                          </a:cubicBezTo>
                          <a:cubicBezTo>
                            <a:pt x="5814323" y="34805"/>
                            <a:pt x="6305916" y="-15833"/>
                            <a:pt x="6501004" y="0"/>
                          </a:cubicBezTo>
                          <a:cubicBezTo>
                            <a:pt x="6749597" y="30936"/>
                            <a:pt x="7077815" y="-37087"/>
                            <a:pt x="7447084" y="0"/>
                          </a:cubicBezTo>
                          <a:cubicBezTo>
                            <a:pt x="7817046" y="25815"/>
                            <a:pt x="8159746" y="17999"/>
                            <a:pt x="8393163" y="0"/>
                          </a:cubicBezTo>
                          <a:cubicBezTo>
                            <a:pt x="8640130" y="-74243"/>
                            <a:pt x="8950321" y="28472"/>
                            <a:pt x="9339243" y="0"/>
                          </a:cubicBezTo>
                          <a:cubicBezTo>
                            <a:pt x="9754561" y="25167"/>
                            <a:pt x="9836316" y="-316"/>
                            <a:pt x="10157677" y="0"/>
                          </a:cubicBezTo>
                          <a:cubicBezTo>
                            <a:pt x="10341324" y="-881"/>
                            <a:pt x="10530981" y="139800"/>
                            <a:pt x="10554215" y="327074"/>
                          </a:cubicBezTo>
                          <a:cubicBezTo>
                            <a:pt x="10516782" y="478261"/>
                            <a:pt x="10591043" y="679083"/>
                            <a:pt x="10554215" y="789324"/>
                          </a:cubicBezTo>
                          <a:cubicBezTo>
                            <a:pt x="10521564" y="889310"/>
                            <a:pt x="10580119" y="1006917"/>
                            <a:pt x="10554215" y="1238493"/>
                          </a:cubicBezTo>
                          <a:cubicBezTo>
                            <a:pt x="10511090" y="1461967"/>
                            <a:pt x="10536577" y="1534576"/>
                            <a:pt x="10554215" y="1635330"/>
                          </a:cubicBezTo>
                          <a:cubicBezTo>
                            <a:pt x="10506523" y="1810027"/>
                            <a:pt x="10398064" y="1965199"/>
                            <a:pt x="10157677" y="1962405"/>
                          </a:cubicBezTo>
                          <a:cubicBezTo>
                            <a:pt x="9770663" y="1999774"/>
                            <a:pt x="9521327" y="1996300"/>
                            <a:pt x="9309209" y="1962405"/>
                          </a:cubicBezTo>
                          <a:cubicBezTo>
                            <a:pt x="9106691" y="1941516"/>
                            <a:pt x="8966859" y="1987364"/>
                            <a:pt x="8753575" y="1962405"/>
                          </a:cubicBezTo>
                          <a:cubicBezTo>
                            <a:pt x="8562684" y="1924410"/>
                            <a:pt x="8143982" y="1937113"/>
                            <a:pt x="8002718" y="1962405"/>
                          </a:cubicBezTo>
                          <a:cubicBezTo>
                            <a:pt x="7867358" y="1984329"/>
                            <a:pt x="7702454" y="1975951"/>
                            <a:pt x="7447084" y="1962405"/>
                          </a:cubicBezTo>
                          <a:cubicBezTo>
                            <a:pt x="7203446" y="1949337"/>
                            <a:pt x="7192028" y="1965410"/>
                            <a:pt x="6989060" y="1962405"/>
                          </a:cubicBezTo>
                          <a:cubicBezTo>
                            <a:pt x="6763988" y="1954505"/>
                            <a:pt x="6655539" y="1947504"/>
                            <a:pt x="6433427" y="1962405"/>
                          </a:cubicBezTo>
                          <a:cubicBezTo>
                            <a:pt x="6204659" y="1969118"/>
                            <a:pt x="5719243" y="1919193"/>
                            <a:pt x="5487347" y="1962405"/>
                          </a:cubicBezTo>
                          <a:cubicBezTo>
                            <a:pt x="5272894" y="1966985"/>
                            <a:pt x="5201810" y="1961428"/>
                            <a:pt x="4931713" y="1962405"/>
                          </a:cubicBezTo>
                          <a:cubicBezTo>
                            <a:pt x="4673296" y="1943780"/>
                            <a:pt x="4377912" y="1961998"/>
                            <a:pt x="4083244" y="1962405"/>
                          </a:cubicBezTo>
                          <a:cubicBezTo>
                            <a:pt x="3772393" y="1959982"/>
                            <a:pt x="3757561" y="1970307"/>
                            <a:pt x="3527611" y="1962405"/>
                          </a:cubicBezTo>
                          <a:cubicBezTo>
                            <a:pt x="3304198" y="1932960"/>
                            <a:pt x="3169262" y="1945161"/>
                            <a:pt x="2874365" y="1962405"/>
                          </a:cubicBezTo>
                          <a:cubicBezTo>
                            <a:pt x="2548872" y="2014240"/>
                            <a:pt x="2207854" y="1982443"/>
                            <a:pt x="1928285" y="1962405"/>
                          </a:cubicBezTo>
                          <a:cubicBezTo>
                            <a:pt x="1651321" y="1983252"/>
                            <a:pt x="1494750" y="1971764"/>
                            <a:pt x="1372651" y="1962405"/>
                          </a:cubicBezTo>
                          <a:cubicBezTo>
                            <a:pt x="1167860" y="1945458"/>
                            <a:pt x="869188" y="1998086"/>
                            <a:pt x="396537" y="1962405"/>
                          </a:cubicBezTo>
                          <a:cubicBezTo>
                            <a:pt x="188256" y="1940830"/>
                            <a:pt x="-15520" y="1792519"/>
                            <a:pt x="0" y="1635330"/>
                          </a:cubicBezTo>
                          <a:cubicBezTo>
                            <a:pt x="-32285" y="1512879"/>
                            <a:pt x="18003" y="1406225"/>
                            <a:pt x="0" y="1199245"/>
                          </a:cubicBezTo>
                          <a:cubicBezTo>
                            <a:pt x="2526" y="984814"/>
                            <a:pt x="-40319" y="870058"/>
                            <a:pt x="0" y="763159"/>
                          </a:cubicBezTo>
                          <a:cubicBezTo>
                            <a:pt x="50130" y="648994"/>
                            <a:pt x="10576" y="515907"/>
                            <a:pt x="0" y="32707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327846-6AD3-66F2-28CE-065CC31D6A1E}"/>
                </a:ext>
              </a:extLst>
            </p:cNvPr>
            <p:cNvSpPr/>
            <p:nvPr/>
          </p:nvSpPr>
          <p:spPr>
            <a:xfrm>
              <a:off x="2543868" y="362806"/>
              <a:ext cx="937560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indent="271463" algn="just"/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Cứ 25 viên gạch men thì lát được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nền nhà. Hỏi nếu dùng hết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5 100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viên gạch loại đó thì lát được bao nhiêu </a:t>
              </a:r>
              <a:r>
                <a:rPr lang="en-US" sz="36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nền nhà?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78A4E40C-4282-E229-0B46-87756F76208D}"/>
              </a:ext>
            </a:extLst>
          </p:cNvPr>
          <p:cNvSpPr/>
          <p:nvPr/>
        </p:nvSpPr>
        <p:spPr>
          <a:xfrm>
            <a:off x="2924175" y="4063968"/>
            <a:ext cx="808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5 100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 =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ctr"/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Đáp số: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>
                <a:solidFill>
                  <a:srgbClr val="FFFF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endParaRPr lang="en-US" sz="7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4611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-162118" y="54210"/>
            <a:ext cx="12217279" cy="68918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033" y="4975764"/>
            <a:ext cx="1820028" cy="18200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2" y="5427477"/>
            <a:ext cx="835331" cy="8353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77" y="5320928"/>
            <a:ext cx="1498600" cy="1498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0" y="5047832"/>
            <a:ext cx="1406977" cy="1406977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5" y="3310639"/>
            <a:ext cx="1665125" cy="16651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F58CD7-EE62-69D3-18AE-AD76B0E3AC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44" y="774326"/>
            <a:ext cx="2367956" cy="1196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509E7C-56BB-CE21-9D9D-E24A3FA7E1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7259" y="1638581"/>
            <a:ext cx="3017782" cy="23044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61E23-8839-9287-E391-BF814D248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41428" y="2717194"/>
            <a:ext cx="8090093" cy="22618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29048" y="-39297"/>
            <a:ext cx="9307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2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9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695800"/>
            <a:ext cx="11957231" cy="4224296"/>
            <a:chOff x="117384" y="850102"/>
            <a:chExt cx="11957231" cy="4224296"/>
          </a:xfrm>
        </p:grpSpPr>
        <p:sp>
          <p:nvSpPr>
            <p:cNvPr id="4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724349" y="850102"/>
              <a:ext cx="10188214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71500" marR="0" lvl="0" indent="-5715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Biết cách đặt tính và thực hiện được chia số có nhiều chữ số cho số có hai chữ số.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  <a:p>
              <a:pPr marL="571500" marR="0" lvl="0" indent="-5715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Vận dụng chia một số cho một tích vào thực hành tính nhẩm, tính hợp lí qua một số ví dụ đơn giản.</a:t>
              </a:r>
            </a:p>
            <a:p>
              <a:pPr marL="571500" marR="0" lvl="0" indent="-5715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Vận dụng được các phé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</a:t>
              </a: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tính đã học vào giải quyết một số tình huống gắn với thực tế.</a:t>
              </a:r>
            </a:p>
          </p:txBody>
        </p: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47A062-0444-12E1-5237-302441A8D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44" y="173672"/>
            <a:ext cx="876071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AD07F7E-1C9F-4475-982E-E2A483C79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715F77-DF64-4201-81F3-12F1FF45A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181037B-11BE-4180-A779-4A1E5628F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D51F806-0E00-4876-A434-3E4417921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221" y="146264"/>
            <a:ext cx="3128215" cy="199300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589" y="-220089"/>
            <a:ext cx="3004315" cy="3004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983" y="0"/>
            <a:ext cx="2523972" cy="3785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2DE4A-42CC-49E0-BD18-2F05347DB8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6559" y="641386"/>
            <a:ext cx="1865538" cy="1511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33F4B8-4477-906A-1FFA-94E1387E58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13898" y="2127751"/>
            <a:ext cx="921185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6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sp>
        <p:nvSpPr>
          <p:cNvPr id="2" name="Hộp Văn bản 15">
            <a:extLst>
              <a:ext uri="{FF2B5EF4-FFF2-40B4-BE49-F238E27FC236}">
                <a16:creationId xmlns:a16="http://schemas.microsoft.com/office/drawing/2014/main" id="{C528C08B-0D2F-49FA-4240-D8A3C1A9CDA2}"/>
              </a:ext>
            </a:extLst>
          </p:cNvPr>
          <p:cNvSpPr txBox="1"/>
          <p:nvPr/>
        </p:nvSpPr>
        <p:spPr>
          <a:xfrm>
            <a:off x="1630017" y="367631"/>
            <a:ext cx="9541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0" i="0" dirty="0">
                <a:solidFill>
                  <a:srgbClr val="000000"/>
                </a:solidFill>
                <a:effectLst/>
              </a:rPr>
              <a:t>Quan sát thương của phép chia đầu tiên, rồi tìm kết quả của mỗi phép tính trong từng cột: </a:t>
            </a:r>
            <a:endParaRPr lang="en-US" sz="3600" kern="0" dirty="0">
              <a:solidFill>
                <a:srgbClr val="3AD0D7"/>
              </a:solidFill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AD877DD-515C-8E4F-62DB-EC805E9ECFD0}"/>
              </a:ext>
            </a:extLst>
          </p:cNvPr>
          <p:cNvSpPr/>
          <p:nvPr/>
        </p:nvSpPr>
        <p:spPr>
          <a:xfrm>
            <a:off x="838169" y="484494"/>
            <a:ext cx="846844" cy="8617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>
                <a:solidFill>
                  <a:srgbClr val="FFFFFF"/>
                </a:solidFill>
                <a:latin typeface="Calibri"/>
                <a:sym typeface="Arial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B2AE67-F174-A1BA-6186-C1E3BB3AF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59" y="2016142"/>
            <a:ext cx="11109281" cy="261681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DFFDA52-B8F9-046C-5762-AB76ACB63A70}"/>
              </a:ext>
            </a:extLst>
          </p:cNvPr>
          <p:cNvSpPr/>
          <p:nvPr/>
        </p:nvSpPr>
        <p:spPr>
          <a:xfrm>
            <a:off x="2946400" y="2905760"/>
            <a:ext cx="751840" cy="70104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FD7AC3-F6A5-406E-B9D4-0DFEE482AC36}"/>
              </a:ext>
            </a:extLst>
          </p:cNvPr>
          <p:cNvSpPr/>
          <p:nvPr/>
        </p:nvSpPr>
        <p:spPr>
          <a:xfrm>
            <a:off x="2987040" y="3769360"/>
            <a:ext cx="883920" cy="70104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280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E1C1FF2-A5A0-2E32-0C2A-4721ED977E79}"/>
              </a:ext>
            </a:extLst>
          </p:cNvPr>
          <p:cNvSpPr/>
          <p:nvPr/>
        </p:nvSpPr>
        <p:spPr>
          <a:xfrm>
            <a:off x="6797040" y="2875280"/>
            <a:ext cx="72136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540502-68BC-9FB8-B3CE-69C971BD57D8}"/>
              </a:ext>
            </a:extLst>
          </p:cNvPr>
          <p:cNvSpPr/>
          <p:nvPr/>
        </p:nvSpPr>
        <p:spPr>
          <a:xfrm>
            <a:off x="6807200" y="3759200"/>
            <a:ext cx="81280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BA69696-6C63-6D3A-FA10-6F7884944B34}"/>
              </a:ext>
            </a:extLst>
          </p:cNvPr>
          <p:cNvSpPr/>
          <p:nvPr/>
        </p:nvSpPr>
        <p:spPr>
          <a:xfrm>
            <a:off x="10728960" y="2895600"/>
            <a:ext cx="72136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66149BB-6638-1E27-0788-89B68096F2E9}"/>
              </a:ext>
            </a:extLst>
          </p:cNvPr>
          <p:cNvSpPr/>
          <p:nvPr/>
        </p:nvSpPr>
        <p:spPr>
          <a:xfrm>
            <a:off x="10708640" y="3779520"/>
            <a:ext cx="721360" cy="721360"/>
          </a:xfrm>
          <a:prstGeom prst="roundRect">
            <a:avLst/>
          </a:prstGeom>
          <a:ln w="38100">
            <a:solidFill>
              <a:srgbClr val="EE1A7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80</a:t>
            </a:r>
          </a:p>
        </p:txBody>
      </p:sp>
    </p:spTree>
    <p:extLst>
      <p:ext uri="{BB962C8B-B14F-4D97-AF65-F5344CB8AC3E}">
        <p14:creationId xmlns:p14="http://schemas.microsoft.com/office/powerpoint/2010/main" val="155628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40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F4764F-79EE-B434-F5B1-7946DA72E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37" y="552450"/>
            <a:ext cx="1933575" cy="125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A4E773-1F4D-133A-0EE9-73CCD1FED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195013"/>
            <a:ext cx="11372850" cy="18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3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432</Words>
  <Application>Microsoft Office PowerPoint</Application>
  <PresentationFormat>Widescreen</PresentationFormat>
  <Paragraphs>85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微软雅黑</vt:lpstr>
      <vt:lpstr>#9Slide02 Noi dung dai</vt:lpstr>
      <vt:lpstr>Algerian</vt:lpstr>
      <vt:lpstr>Arial</vt:lpstr>
      <vt:lpstr>Calibri</vt:lpstr>
      <vt:lpstr>Calibri Light</vt:lpstr>
      <vt:lpstr>Cambria</vt:lpstr>
      <vt:lpstr>等线</vt:lpstr>
      <vt:lpstr>inpin heiti</vt:lpstr>
      <vt:lpstr>Times New Roman</vt:lpstr>
      <vt:lpstr>字魂58号-创中黑</vt:lpstr>
      <vt:lpstr>Custom Design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37</cp:revision>
  <dcterms:created xsi:type="dcterms:W3CDTF">2023-11-24T02:15:14Z</dcterms:created>
  <dcterms:modified xsi:type="dcterms:W3CDTF">2023-12-18T00:47:09Z</dcterms:modified>
</cp:coreProperties>
</file>