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7"/>
  </p:notesMasterIdLst>
  <p:sldIdLst>
    <p:sldId id="361" r:id="rId3"/>
    <p:sldId id="357" r:id="rId4"/>
    <p:sldId id="311" r:id="rId5"/>
    <p:sldId id="388" r:id="rId6"/>
    <p:sldId id="430" r:id="rId7"/>
    <p:sldId id="367" r:id="rId8"/>
    <p:sldId id="365" r:id="rId9"/>
    <p:sldId id="429" r:id="rId10"/>
    <p:sldId id="402" r:id="rId11"/>
    <p:sldId id="394" r:id="rId12"/>
    <p:sldId id="384" r:id="rId13"/>
    <p:sldId id="369" r:id="rId14"/>
    <p:sldId id="385" r:id="rId15"/>
    <p:sldId id="403" r:id="rId16"/>
    <p:sldId id="380" r:id="rId17"/>
    <p:sldId id="375" r:id="rId18"/>
    <p:sldId id="395" r:id="rId19"/>
    <p:sldId id="376" r:id="rId20"/>
    <p:sldId id="687" r:id="rId21"/>
    <p:sldId id="407" r:id="rId22"/>
    <p:sldId id="410" r:id="rId23"/>
    <p:sldId id="688" r:id="rId24"/>
    <p:sldId id="689" r:id="rId25"/>
    <p:sldId id="42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1B6A8-2A1C-4578-A611-B1981F5D1813}" type="datetimeFigureOut">
              <a:rPr lang="en-US" smtClean="0"/>
              <a:t>25/12/2023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EDFA0-F164-4E60-93D2-DC0F57F78EDE}" type="slidenum">
              <a:rPr lang="en-US" smtClean="0"/>
              <a:t>‹#›</a:t>
            </a:fld>
            <a:endParaRPr lang="en-US"/>
          </a:p>
        </p:txBody>
      </p:sp>
    </p:spTree>
    <p:extLst>
      <p:ext uri="{BB962C8B-B14F-4D97-AF65-F5344CB8AC3E}">
        <p14:creationId xmlns:p14="http://schemas.microsoft.com/office/powerpoint/2010/main" val="280831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4672D-CA4A-46D5-89C4-D49B205B48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17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6699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145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C46EDFA0-F164-4E60-93D2-DC0F57F78EDE}" type="slidenum">
              <a:rPr lang="en-US" smtClean="0"/>
              <a:t>19</a:t>
            </a:fld>
            <a:endParaRPr lang="en-US"/>
          </a:p>
        </p:txBody>
      </p:sp>
    </p:spTree>
    <p:extLst>
      <p:ext uri="{BB962C8B-B14F-4D97-AF65-F5344CB8AC3E}">
        <p14:creationId xmlns:p14="http://schemas.microsoft.com/office/powerpoint/2010/main" val="127680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875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0187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C46EDFA0-F164-4E60-93D2-DC0F57F78EDE}" type="slidenum">
              <a:rPr lang="en-US" smtClean="0"/>
              <a:t>24</a:t>
            </a:fld>
            <a:endParaRPr lang="en-US"/>
          </a:p>
        </p:txBody>
      </p:sp>
    </p:spTree>
    <p:extLst>
      <p:ext uri="{BB962C8B-B14F-4D97-AF65-F5344CB8AC3E}">
        <p14:creationId xmlns:p14="http://schemas.microsoft.com/office/powerpoint/2010/main" val="225037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158750" indent="0">
              <a:buNone/>
            </a:pPr>
            <a:r>
              <a:rPr lang="vi-VN" dirty="0" err="1"/>
              <a:t>Đã</a:t>
            </a:r>
            <a:r>
              <a:rPr lang="vi-VN" dirty="0"/>
              <a:t> </a:t>
            </a:r>
            <a:r>
              <a:rPr lang="vi-VN" dirty="0" err="1"/>
              <a:t>bỏ</a:t>
            </a:r>
            <a:r>
              <a:rPr lang="vi-VN" dirty="0"/>
              <a:t> </a:t>
            </a:r>
            <a:r>
              <a:rPr lang="vi-VN" dirty="0" err="1"/>
              <a:t>hyperlink</a:t>
            </a:r>
            <a:endParaRPr lang="vi-VN" dirty="0"/>
          </a:p>
          <a:p>
            <a:pPr marL="158750" indent="0">
              <a:buNone/>
            </a:pPr>
            <a:endParaRPr lang="en-US" dirty="0"/>
          </a:p>
        </p:txBody>
      </p:sp>
    </p:spTree>
    <p:extLst>
      <p:ext uri="{BB962C8B-B14F-4D97-AF65-F5344CB8AC3E}">
        <p14:creationId xmlns:p14="http://schemas.microsoft.com/office/powerpoint/2010/main" val="190952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158750" indent="0">
              <a:buNone/>
            </a:pPr>
            <a:r>
              <a:rPr lang="vi-VN" dirty="0" err="1"/>
              <a:t>Đã</a:t>
            </a:r>
            <a:r>
              <a:rPr lang="vi-VN" dirty="0"/>
              <a:t> </a:t>
            </a:r>
            <a:r>
              <a:rPr lang="vi-VN" dirty="0" err="1"/>
              <a:t>bỏ</a:t>
            </a:r>
            <a:r>
              <a:rPr lang="vi-VN" dirty="0"/>
              <a:t> </a:t>
            </a:r>
            <a:r>
              <a:rPr lang="vi-VN" dirty="0" err="1"/>
              <a:t>hyperlink</a:t>
            </a:r>
            <a:endParaRPr lang="vi-VN" dirty="0"/>
          </a:p>
          <a:p>
            <a:pPr marL="158750" indent="0">
              <a:buNone/>
            </a:pPr>
            <a:endParaRPr lang="en-US" dirty="0"/>
          </a:p>
        </p:txBody>
      </p:sp>
    </p:spTree>
    <p:extLst>
      <p:ext uri="{BB962C8B-B14F-4D97-AF65-F5344CB8AC3E}">
        <p14:creationId xmlns:p14="http://schemas.microsoft.com/office/powerpoint/2010/main" val="426050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440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1932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Tree>
    <p:extLst>
      <p:ext uri="{BB962C8B-B14F-4D97-AF65-F5344CB8AC3E}">
        <p14:creationId xmlns:p14="http://schemas.microsoft.com/office/powerpoint/2010/main" val="58363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668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3666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Tree>
    <p:extLst>
      <p:ext uri="{BB962C8B-B14F-4D97-AF65-F5344CB8AC3E}">
        <p14:creationId xmlns:p14="http://schemas.microsoft.com/office/powerpoint/2010/main" val="361515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40119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70952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2901164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99053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27054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0903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545313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632334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940061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312853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015527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93464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78258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9998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AA186C36-6558-0FBC-36EE-454A28D9EBD6}"/>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326627" y="207391"/>
            <a:ext cx="1216058" cy="1216058"/>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AC7CE2C0-16D0-0CBE-C27C-601F8C297DF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331512" y="9776694"/>
            <a:ext cx="1216058" cy="1216058"/>
          </a:xfrm>
          <a:prstGeom prst="rect">
            <a:avLst/>
          </a:prstGeom>
        </p:spPr>
      </p:pic>
    </p:spTree>
    <p:extLst>
      <p:ext uri="{BB962C8B-B14F-4D97-AF65-F5344CB8AC3E}">
        <p14:creationId xmlns:p14="http://schemas.microsoft.com/office/powerpoint/2010/main" val="50867179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283462961"/>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5.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5.jp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jpeg"/><Relationship Id="rId1" Type="http://schemas.openxmlformats.org/officeDocument/2006/relationships/slideLayout" Target="../slideLayouts/slideLayout14.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1.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
            <a:extLst>
              <a:ext uri="{FF2B5EF4-FFF2-40B4-BE49-F238E27FC236}">
                <a16:creationId xmlns:a16="http://schemas.microsoft.com/office/drawing/2014/main" id="{6FF3F562-CD46-4B75-8102-3D07E408DA8F}"/>
              </a:ext>
            </a:extLst>
          </p:cNvPr>
          <p:cNvGrpSpPr/>
          <p:nvPr/>
        </p:nvGrpSpPr>
        <p:grpSpPr>
          <a:xfrm>
            <a:off x="1237836" y="1044118"/>
            <a:ext cx="10098905" cy="5115767"/>
            <a:chOff x="1828799" y="987332"/>
            <a:chExt cx="8534402" cy="5365767"/>
          </a:xfrm>
        </p:grpSpPr>
        <p:pic>
          <p:nvPicPr>
            <p:cNvPr id="12" name="Picture 8">
              <a:extLst>
                <a:ext uri="{FF2B5EF4-FFF2-40B4-BE49-F238E27FC236}">
                  <a16:creationId xmlns:a16="http://schemas.microsoft.com/office/drawing/2014/main" id="{65F159EB-40E8-40E9-8423-89B811B301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8799" y="1557010"/>
              <a:ext cx="8534402" cy="4796089"/>
            </a:xfrm>
            <a:prstGeom prst="rect">
              <a:avLst/>
            </a:prstGeom>
          </p:spPr>
        </p:pic>
        <p:pic>
          <p:nvPicPr>
            <p:cNvPr id="13" name="Picture 9">
              <a:extLst>
                <a:ext uri="{FF2B5EF4-FFF2-40B4-BE49-F238E27FC236}">
                  <a16:creationId xmlns:a16="http://schemas.microsoft.com/office/drawing/2014/main" id="{00BFE307-67FF-4B18-86E8-8958E2785986}"/>
                </a:ext>
              </a:extLst>
            </p:cNvPr>
            <p:cNvPicPr>
              <a:picLocks noChangeAspect="1"/>
            </p:cNvPicPr>
            <p:nvPr/>
          </p:nvPicPr>
          <p:blipFill>
            <a:blip r:embed="rId4"/>
            <a:stretch>
              <a:fillRect/>
            </a:stretch>
          </p:blipFill>
          <p:spPr>
            <a:xfrm>
              <a:off x="4518044" y="987332"/>
              <a:ext cx="3041074" cy="1139355"/>
            </a:xfrm>
            <a:prstGeom prst="rect">
              <a:avLst/>
            </a:prstGeom>
          </p:spPr>
        </p:pic>
      </p:grpSp>
      <p:pic>
        <p:nvPicPr>
          <p:cNvPr id="17" name="Picture 10">
            <a:extLst>
              <a:ext uri="{FF2B5EF4-FFF2-40B4-BE49-F238E27FC236}">
                <a16:creationId xmlns:a16="http://schemas.microsoft.com/office/drawing/2014/main" id="{6EE93E9A-317B-453D-BC44-1D87057B7982}"/>
              </a:ext>
            </a:extLst>
          </p:cNvPr>
          <p:cNvPicPr>
            <a:picLocks noChangeAspect="1"/>
          </p:cNvPicPr>
          <p:nvPr/>
        </p:nvPicPr>
        <p:blipFill>
          <a:blip r:embed="rId5"/>
          <a:stretch>
            <a:fillRect/>
          </a:stretch>
        </p:blipFill>
        <p:spPr>
          <a:xfrm>
            <a:off x="3879147" y="5375309"/>
            <a:ext cx="4326695" cy="1262376"/>
          </a:xfrm>
          <a:prstGeom prst="rect">
            <a:avLst/>
          </a:prstGeom>
          <a:effectLst>
            <a:outerShdw blurRad="50800" dist="38100" dir="2700000" algn="tl" rotWithShape="0">
              <a:prstClr val="black">
                <a:alpha val="40000"/>
              </a:prstClr>
            </a:outerShdw>
          </a:effectLst>
        </p:spPr>
      </p:pic>
      <p:sp>
        <p:nvSpPr>
          <p:cNvPr id="19" name="Hộp Văn bản 18">
            <a:extLst>
              <a:ext uri="{FF2B5EF4-FFF2-40B4-BE49-F238E27FC236}">
                <a16:creationId xmlns:a16="http://schemas.microsoft.com/office/drawing/2014/main" id="{CA6C8F51-866C-4A88-8B2D-409296D17415}"/>
              </a:ext>
            </a:extLst>
          </p:cNvPr>
          <p:cNvSpPr txBox="1"/>
          <p:nvPr/>
        </p:nvSpPr>
        <p:spPr>
          <a:xfrm>
            <a:off x="1787562" y="182343"/>
            <a:ext cx="9130348"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smtClean="0">
                <a:ln>
                  <a:noFill/>
                </a:ln>
                <a:solidFill>
                  <a:srgbClr val="000000"/>
                </a:solidFill>
                <a:effectLst/>
                <a:uLnTx/>
                <a:uFillTx/>
                <a:latin typeface="Calibri"/>
                <a:ea typeface="+mn-ea"/>
                <a:cs typeface="Arial"/>
                <a:sym typeface="Arial"/>
              </a:rPr>
              <a:t>TRƯỜNG</a:t>
            </a:r>
            <a:r>
              <a:rPr kumimoji="0" lang="en-US" sz="4800" b="1" i="0" u="none" strike="noStrike" kern="0" cap="none" spc="0" normalizeH="0" noProof="0" smtClean="0">
                <a:ln>
                  <a:noFill/>
                </a:ln>
                <a:solidFill>
                  <a:srgbClr val="000000"/>
                </a:solidFill>
                <a:effectLst/>
                <a:uLnTx/>
                <a:uFillTx/>
                <a:latin typeface="Calibri"/>
                <a:ea typeface="+mn-ea"/>
                <a:cs typeface="Arial"/>
                <a:sym typeface="Arial"/>
              </a:rPr>
              <a:t> TIỂU HỌC ÁI MỘ A</a:t>
            </a:r>
            <a:endParaRPr kumimoji="0" lang="en-US" sz="4800" b="1" i="0" u="none" strike="noStrike" kern="0" cap="none" spc="0" normalizeH="0" baseline="0" noProof="0" dirty="0">
              <a:ln>
                <a:noFill/>
              </a:ln>
              <a:solidFill>
                <a:srgbClr val="000000"/>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C8841036-F7BE-41E2-AFC1-A6EC8C32FAFB}"/>
              </a:ext>
            </a:extLst>
          </p:cNvPr>
          <p:cNvPicPr>
            <a:picLocks noChangeAspect="1"/>
          </p:cNvPicPr>
          <p:nvPr/>
        </p:nvPicPr>
        <p:blipFill>
          <a:blip r:embed="rId6"/>
          <a:stretch>
            <a:fillRect/>
          </a:stretch>
        </p:blipFill>
        <p:spPr>
          <a:xfrm>
            <a:off x="3947347" y="1174190"/>
            <a:ext cx="4468755" cy="1194920"/>
          </a:xfrm>
          <a:prstGeom prst="rect">
            <a:avLst/>
          </a:prstGeom>
        </p:spPr>
      </p:pic>
      <p:pic>
        <p:nvPicPr>
          <p:cNvPr id="5" name="Hình ảnh 1">
            <a:extLst>
              <a:ext uri="{FF2B5EF4-FFF2-40B4-BE49-F238E27FC236}">
                <a16:creationId xmlns:a16="http://schemas.microsoft.com/office/drawing/2014/main" id="{54DB0B97-F616-39AC-C7E1-7404E3567C46}"/>
              </a:ext>
            </a:extLst>
          </p:cNvPr>
          <p:cNvPicPr>
            <a:picLocks noChangeAspect="1"/>
          </p:cNvPicPr>
          <p:nvPr/>
        </p:nvPicPr>
        <p:blipFill>
          <a:blip r:embed="rId7"/>
          <a:stretch>
            <a:fillRect/>
          </a:stretch>
        </p:blipFill>
        <p:spPr>
          <a:xfrm>
            <a:off x="-849942" y="2942510"/>
            <a:ext cx="4887789" cy="3915490"/>
          </a:xfrm>
          <a:prstGeom prst="rect">
            <a:avLst/>
          </a:prstGeom>
        </p:spPr>
      </p:pic>
      <p:pic>
        <p:nvPicPr>
          <p:cNvPr id="14" name="Picture 13" descr="A cartoon of a delivery person riding a scooter&#10;&#10;Description automatically generated">
            <a:extLst>
              <a:ext uri="{FF2B5EF4-FFF2-40B4-BE49-F238E27FC236}">
                <a16:creationId xmlns:a16="http://schemas.microsoft.com/office/drawing/2014/main" id="{1095E25C-A4E0-2C55-ACA7-FC3C76A65F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5203" y="4182887"/>
            <a:ext cx="3586797" cy="2868154"/>
          </a:xfrm>
          <a:prstGeom prst="rect">
            <a:avLst/>
          </a:prstGeom>
        </p:spPr>
      </p:pic>
      <p:pic>
        <p:nvPicPr>
          <p:cNvPr id="6" name="Picture 5">
            <a:extLst>
              <a:ext uri="{FF2B5EF4-FFF2-40B4-BE49-F238E27FC236}">
                <a16:creationId xmlns:a16="http://schemas.microsoft.com/office/drawing/2014/main" id="{08DF98B9-E4C6-A0C3-D053-8F2D61CD6E9D}"/>
              </a:ext>
            </a:extLst>
          </p:cNvPr>
          <p:cNvPicPr>
            <a:picLocks noChangeAspect="1"/>
          </p:cNvPicPr>
          <p:nvPr/>
        </p:nvPicPr>
        <p:blipFill>
          <a:blip r:embed="rId9"/>
          <a:stretch>
            <a:fillRect/>
          </a:stretch>
        </p:blipFill>
        <p:spPr>
          <a:xfrm>
            <a:off x="2317273" y="2719882"/>
            <a:ext cx="8071804" cy="1780186"/>
          </a:xfrm>
          <a:prstGeom prst="rect">
            <a:avLst/>
          </a:prstGeom>
        </p:spPr>
      </p:pic>
    </p:spTree>
    <p:extLst>
      <p:ext uri="{BB962C8B-B14F-4D97-AF65-F5344CB8AC3E}">
        <p14:creationId xmlns:p14="http://schemas.microsoft.com/office/powerpoint/2010/main" val="3023988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53" presetClass="entr" presetSubtype="52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fltVal val="0.5"/>
                                          </p:val>
                                        </p:tav>
                                        <p:tav tm="100000">
                                          <p:val>
                                            <p:strVal val="#ppt_x"/>
                                          </p:val>
                                        </p:tav>
                                      </p:tavLst>
                                    </p:anim>
                                    <p:anim calcmode="lin" valueType="num">
                                      <p:cBhvr>
                                        <p:cTn id="21"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397E114B-0565-4FB6-BEF0-2B4DCFE2B65A}"/>
              </a:ext>
            </a:extLst>
          </p:cNvPr>
          <p:cNvPicPr>
            <a:picLocks noChangeAspect="1"/>
          </p:cNvPicPr>
          <p:nvPr/>
        </p:nvPicPr>
        <p:blipFill>
          <a:blip r:embed="rId2"/>
          <a:stretch>
            <a:fillRect/>
          </a:stretch>
        </p:blipFill>
        <p:spPr>
          <a:xfrm>
            <a:off x="0" y="0"/>
            <a:ext cx="12192000" cy="6858000"/>
          </a:xfrm>
          <a:prstGeom prst="rect">
            <a:avLst/>
          </a:prstGeom>
        </p:spPr>
      </p:pic>
      <p:grpSp>
        <p:nvGrpSpPr>
          <p:cNvPr id="21" name="Nhóm 20">
            <a:extLst>
              <a:ext uri="{FF2B5EF4-FFF2-40B4-BE49-F238E27FC236}">
                <a16:creationId xmlns:a16="http://schemas.microsoft.com/office/drawing/2014/main" id="{5B82BD03-2ABC-4B1F-8970-87FCE92585D6}"/>
              </a:ext>
            </a:extLst>
          </p:cNvPr>
          <p:cNvGrpSpPr/>
          <p:nvPr/>
        </p:nvGrpSpPr>
        <p:grpSpPr>
          <a:xfrm>
            <a:off x="4537245" y="1337892"/>
            <a:ext cx="7011785" cy="5520108"/>
            <a:chOff x="2870680" y="-222430"/>
            <a:chExt cx="5950859" cy="2872847"/>
          </a:xfrm>
        </p:grpSpPr>
        <p:grpSp>
          <p:nvGrpSpPr>
            <p:cNvPr id="22" name="Nhóm 21">
              <a:extLst>
                <a:ext uri="{FF2B5EF4-FFF2-40B4-BE49-F238E27FC236}">
                  <a16:creationId xmlns:a16="http://schemas.microsoft.com/office/drawing/2014/main" id="{833F274B-5D03-4E43-9F5A-87FBCA88DAD4}"/>
                </a:ext>
              </a:extLst>
            </p:cNvPr>
            <p:cNvGrpSpPr/>
            <p:nvPr/>
          </p:nvGrpSpPr>
          <p:grpSpPr>
            <a:xfrm>
              <a:off x="2870680" y="-222430"/>
              <a:ext cx="5950859" cy="2872847"/>
              <a:chOff x="2870680" y="19174"/>
              <a:chExt cx="5950859" cy="2872847"/>
            </a:xfrm>
          </p:grpSpPr>
          <p:pic>
            <p:nvPicPr>
              <p:cNvPr id="24" name="Picture 23" descr="A wooden bed frame&#10;&#10;Description automatically generated with low confidence">
                <a:extLst>
                  <a:ext uri="{FF2B5EF4-FFF2-40B4-BE49-F238E27FC236}">
                    <a16:creationId xmlns:a16="http://schemas.microsoft.com/office/drawing/2014/main" id="{6165D93A-265F-4DCD-A6AE-A0A537D5D52A}"/>
                  </a:ext>
                </a:extLst>
              </p:cNvPr>
              <p:cNvPicPr>
                <a:picLocks noChangeAspect="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t="20805" r="5283"/>
              <a:stretch/>
            </p:blipFill>
            <p:spPr>
              <a:xfrm>
                <a:off x="2870680" y="19174"/>
                <a:ext cx="5950859" cy="2872847"/>
              </a:xfrm>
              <a:prstGeom prst="rect">
                <a:avLst/>
              </a:prstGeom>
            </p:spPr>
          </p:pic>
          <p:sp>
            <p:nvSpPr>
              <p:cNvPr id="25" name="Hình chữ nhật 24">
                <a:extLst>
                  <a:ext uri="{FF2B5EF4-FFF2-40B4-BE49-F238E27FC236}">
                    <a16:creationId xmlns:a16="http://schemas.microsoft.com/office/drawing/2014/main" id="{1E7470E9-A512-4A1A-BA1B-E48B4AD7EF11}"/>
                  </a:ext>
                </a:extLst>
              </p:cNvPr>
              <p:cNvSpPr/>
              <p:nvPr/>
            </p:nvSpPr>
            <p:spPr>
              <a:xfrm>
                <a:off x="4041675" y="906194"/>
                <a:ext cx="4068489" cy="1697069"/>
              </a:xfrm>
              <a:custGeom>
                <a:avLst/>
                <a:gdLst>
                  <a:gd name="connsiteX0" fmla="*/ 0 w 4793824"/>
                  <a:gd name="connsiteY0" fmla="*/ 0 h 3260878"/>
                  <a:gd name="connsiteX1" fmla="*/ 503352 w 4793824"/>
                  <a:gd name="connsiteY1" fmla="*/ 0 h 3260878"/>
                  <a:gd name="connsiteX2" fmla="*/ 1198456 w 4793824"/>
                  <a:gd name="connsiteY2" fmla="*/ 0 h 3260878"/>
                  <a:gd name="connsiteX3" fmla="*/ 1749746 w 4793824"/>
                  <a:gd name="connsiteY3" fmla="*/ 0 h 3260878"/>
                  <a:gd name="connsiteX4" fmla="*/ 2396912 w 4793824"/>
                  <a:gd name="connsiteY4" fmla="*/ 0 h 3260878"/>
                  <a:gd name="connsiteX5" fmla="*/ 2996140 w 4793824"/>
                  <a:gd name="connsiteY5" fmla="*/ 0 h 3260878"/>
                  <a:gd name="connsiteX6" fmla="*/ 3691244 w 4793824"/>
                  <a:gd name="connsiteY6" fmla="*/ 0 h 3260878"/>
                  <a:gd name="connsiteX7" fmla="*/ 4146658 w 4793824"/>
                  <a:gd name="connsiteY7" fmla="*/ 0 h 3260878"/>
                  <a:gd name="connsiteX8" fmla="*/ 4793824 w 4793824"/>
                  <a:gd name="connsiteY8" fmla="*/ 0 h 3260878"/>
                  <a:gd name="connsiteX9" fmla="*/ 4793824 w 4793824"/>
                  <a:gd name="connsiteY9" fmla="*/ 510871 h 3260878"/>
                  <a:gd name="connsiteX10" fmla="*/ 4793824 w 4793824"/>
                  <a:gd name="connsiteY10" fmla="*/ 989133 h 3260878"/>
                  <a:gd name="connsiteX11" fmla="*/ 4793824 w 4793824"/>
                  <a:gd name="connsiteY11" fmla="*/ 1532613 h 3260878"/>
                  <a:gd name="connsiteX12" fmla="*/ 4793824 w 4793824"/>
                  <a:gd name="connsiteY12" fmla="*/ 2076092 h 3260878"/>
                  <a:gd name="connsiteX13" fmla="*/ 4793824 w 4793824"/>
                  <a:gd name="connsiteY13" fmla="*/ 2652181 h 3260878"/>
                  <a:gd name="connsiteX14" fmla="*/ 4793824 w 4793824"/>
                  <a:gd name="connsiteY14" fmla="*/ 3260878 h 3260878"/>
                  <a:gd name="connsiteX15" fmla="*/ 4098720 w 4793824"/>
                  <a:gd name="connsiteY15" fmla="*/ 3260878 h 3260878"/>
                  <a:gd name="connsiteX16" fmla="*/ 3451553 w 4793824"/>
                  <a:gd name="connsiteY16" fmla="*/ 3260878 h 3260878"/>
                  <a:gd name="connsiteX17" fmla="*/ 2852325 w 4793824"/>
                  <a:gd name="connsiteY17" fmla="*/ 3260878 h 3260878"/>
                  <a:gd name="connsiteX18" fmla="*/ 2348974 w 4793824"/>
                  <a:gd name="connsiteY18" fmla="*/ 3260878 h 3260878"/>
                  <a:gd name="connsiteX19" fmla="*/ 1845622 w 4793824"/>
                  <a:gd name="connsiteY19" fmla="*/ 3260878 h 3260878"/>
                  <a:gd name="connsiteX20" fmla="*/ 1342271 w 4793824"/>
                  <a:gd name="connsiteY20" fmla="*/ 3260878 h 3260878"/>
                  <a:gd name="connsiteX21" fmla="*/ 886857 w 4793824"/>
                  <a:gd name="connsiteY21" fmla="*/ 3260878 h 3260878"/>
                  <a:gd name="connsiteX22" fmla="*/ 0 w 4793824"/>
                  <a:gd name="connsiteY22" fmla="*/ 3260878 h 3260878"/>
                  <a:gd name="connsiteX23" fmla="*/ 0 w 4793824"/>
                  <a:gd name="connsiteY23" fmla="*/ 2652181 h 3260878"/>
                  <a:gd name="connsiteX24" fmla="*/ 0 w 4793824"/>
                  <a:gd name="connsiteY24" fmla="*/ 2076092 h 3260878"/>
                  <a:gd name="connsiteX25" fmla="*/ 0 w 4793824"/>
                  <a:gd name="connsiteY25" fmla="*/ 1565221 h 3260878"/>
                  <a:gd name="connsiteX26" fmla="*/ 0 w 4793824"/>
                  <a:gd name="connsiteY26" fmla="*/ 1054351 h 3260878"/>
                  <a:gd name="connsiteX27" fmla="*/ 0 w 4793824"/>
                  <a:gd name="connsiteY27" fmla="*/ 478262 h 3260878"/>
                  <a:gd name="connsiteX28" fmla="*/ 0 w 4793824"/>
                  <a:gd name="connsiteY28" fmla="*/ 0 h 326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93824" h="3260878" fill="none" extrusionOk="0">
                    <a:moveTo>
                      <a:pt x="0" y="0"/>
                    </a:moveTo>
                    <a:cubicBezTo>
                      <a:pt x="228361" y="-8353"/>
                      <a:pt x="340935" y="50528"/>
                      <a:pt x="503352" y="0"/>
                    </a:cubicBezTo>
                    <a:cubicBezTo>
                      <a:pt x="665769" y="-50528"/>
                      <a:pt x="945897" y="66009"/>
                      <a:pt x="1198456" y="0"/>
                    </a:cubicBezTo>
                    <a:cubicBezTo>
                      <a:pt x="1451015" y="-66009"/>
                      <a:pt x="1511169" y="58696"/>
                      <a:pt x="1749746" y="0"/>
                    </a:cubicBezTo>
                    <a:cubicBezTo>
                      <a:pt x="1988323" y="-58696"/>
                      <a:pt x="2189470" y="76338"/>
                      <a:pt x="2396912" y="0"/>
                    </a:cubicBezTo>
                    <a:cubicBezTo>
                      <a:pt x="2604354" y="-76338"/>
                      <a:pt x="2851396" y="39957"/>
                      <a:pt x="2996140" y="0"/>
                    </a:cubicBezTo>
                    <a:cubicBezTo>
                      <a:pt x="3140884" y="-39957"/>
                      <a:pt x="3451781" y="14673"/>
                      <a:pt x="3691244" y="0"/>
                    </a:cubicBezTo>
                    <a:cubicBezTo>
                      <a:pt x="3930707" y="-14673"/>
                      <a:pt x="3938010" y="7493"/>
                      <a:pt x="4146658" y="0"/>
                    </a:cubicBezTo>
                    <a:cubicBezTo>
                      <a:pt x="4355306" y="-7493"/>
                      <a:pt x="4632064" y="55496"/>
                      <a:pt x="4793824" y="0"/>
                    </a:cubicBezTo>
                    <a:cubicBezTo>
                      <a:pt x="4797325" y="110627"/>
                      <a:pt x="4753155" y="308742"/>
                      <a:pt x="4793824" y="510871"/>
                    </a:cubicBezTo>
                    <a:cubicBezTo>
                      <a:pt x="4834493" y="713000"/>
                      <a:pt x="4750895" y="863302"/>
                      <a:pt x="4793824" y="989133"/>
                    </a:cubicBezTo>
                    <a:cubicBezTo>
                      <a:pt x="4836753" y="1114964"/>
                      <a:pt x="4772731" y="1339906"/>
                      <a:pt x="4793824" y="1532613"/>
                    </a:cubicBezTo>
                    <a:cubicBezTo>
                      <a:pt x="4814917" y="1725320"/>
                      <a:pt x="4783887" y="1863912"/>
                      <a:pt x="4793824" y="2076092"/>
                    </a:cubicBezTo>
                    <a:cubicBezTo>
                      <a:pt x="4803761" y="2288272"/>
                      <a:pt x="4732979" y="2451632"/>
                      <a:pt x="4793824" y="2652181"/>
                    </a:cubicBezTo>
                    <a:cubicBezTo>
                      <a:pt x="4854669" y="2852730"/>
                      <a:pt x="4732756" y="2987313"/>
                      <a:pt x="4793824" y="3260878"/>
                    </a:cubicBezTo>
                    <a:cubicBezTo>
                      <a:pt x="4559048" y="3332145"/>
                      <a:pt x="4406340" y="3191833"/>
                      <a:pt x="4098720" y="3260878"/>
                    </a:cubicBezTo>
                    <a:cubicBezTo>
                      <a:pt x="3791100" y="3329923"/>
                      <a:pt x="3661241" y="3203408"/>
                      <a:pt x="3451553" y="3260878"/>
                    </a:cubicBezTo>
                    <a:cubicBezTo>
                      <a:pt x="3241865" y="3318348"/>
                      <a:pt x="3070510" y="3203818"/>
                      <a:pt x="2852325" y="3260878"/>
                    </a:cubicBezTo>
                    <a:cubicBezTo>
                      <a:pt x="2634140" y="3317938"/>
                      <a:pt x="2492942" y="3240407"/>
                      <a:pt x="2348974" y="3260878"/>
                    </a:cubicBezTo>
                    <a:cubicBezTo>
                      <a:pt x="2205006" y="3281349"/>
                      <a:pt x="2038865" y="3213266"/>
                      <a:pt x="1845622" y="3260878"/>
                    </a:cubicBezTo>
                    <a:cubicBezTo>
                      <a:pt x="1652379" y="3308490"/>
                      <a:pt x="1514261" y="3247716"/>
                      <a:pt x="1342271" y="3260878"/>
                    </a:cubicBezTo>
                    <a:cubicBezTo>
                      <a:pt x="1170281" y="3274040"/>
                      <a:pt x="1014446" y="3256542"/>
                      <a:pt x="886857" y="3260878"/>
                    </a:cubicBezTo>
                    <a:cubicBezTo>
                      <a:pt x="759268" y="3265214"/>
                      <a:pt x="223905" y="3247111"/>
                      <a:pt x="0" y="3260878"/>
                    </a:cubicBezTo>
                    <a:cubicBezTo>
                      <a:pt x="-42112" y="2975820"/>
                      <a:pt x="73024" y="2863487"/>
                      <a:pt x="0" y="2652181"/>
                    </a:cubicBezTo>
                    <a:cubicBezTo>
                      <a:pt x="-73024" y="2440875"/>
                      <a:pt x="5505" y="2351610"/>
                      <a:pt x="0" y="2076092"/>
                    </a:cubicBezTo>
                    <a:cubicBezTo>
                      <a:pt x="-5505" y="1800574"/>
                      <a:pt x="60742" y="1729845"/>
                      <a:pt x="0" y="1565221"/>
                    </a:cubicBezTo>
                    <a:cubicBezTo>
                      <a:pt x="-60742" y="1400597"/>
                      <a:pt x="60268" y="1289603"/>
                      <a:pt x="0" y="1054351"/>
                    </a:cubicBezTo>
                    <a:cubicBezTo>
                      <a:pt x="-60268" y="819099"/>
                      <a:pt x="63637" y="702899"/>
                      <a:pt x="0" y="478262"/>
                    </a:cubicBezTo>
                    <a:cubicBezTo>
                      <a:pt x="-63637" y="253625"/>
                      <a:pt x="49554" y="137251"/>
                      <a:pt x="0" y="0"/>
                    </a:cubicBezTo>
                    <a:close/>
                  </a:path>
                  <a:path w="4793824" h="3260878" stroke="0" extrusionOk="0">
                    <a:moveTo>
                      <a:pt x="0" y="0"/>
                    </a:moveTo>
                    <a:cubicBezTo>
                      <a:pt x="189429" y="-28659"/>
                      <a:pt x="506863" y="13458"/>
                      <a:pt x="647166" y="0"/>
                    </a:cubicBezTo>
                    <a:cubicBezTo>
                      <a:pt x="787469" y="-13458"/>
                      <a:pt x="988280" y="1872"/>
                      <a:pt x="1294332" y="0"/>
                    </a:cubicBezTo>
                    <a:cubicBezTo>
                      <a:pt x="1600384" y="-1872"/>
                      <a:pt x="1740528" y="50768"/>
                      <a:pt x="1941499" y="0"/>
                    </a:cubicBezTo>
                    <a:cubicBezTo>
                      <a:pt x="2142470" y="-50768"/>
                      <a:pt x="2255559" y="4033"/>
                      <a:pt x="2444850" y="0"/>
                    </a:cubicBezTo>
                    <a:cubicBezTo>
                      <a:pt x="2634141" y="-4033"/>
                      <a:pt x="2842879" y="36030"/>
                      <a:pt x="2948202" y="0"/>
                    </a:cubicBezTo>
                    <a:cubicBezTo>
                      <a:pt x="3053525" y="-36030"/>
                      <a:pt x="3262925" y="14508"/>
                      <a:pt x="3403615" y="0"/>
                    </a:cubicBezTo>
                    <a:cubicBezTo>
                      <a:pt x="3544305" y="-14508"/>
                      <a:pt x="3672799" y="46827"/>
                      <a:pt x="3906967" y="0"/>
                    </a:cubicBezTo>
                    <a:cubicBezTo>
                      <a:pt x="4141135" y="-46827"/>
                      <a:pt x="4412703" y="7305"/>
                      <a:pt x="4793824" y="0"/>
                    </a:cubicBezTo>
                    <a:cubicBezTo>
                      <a:pt x="4832654" y="133709"/>
                      <a:pt x="4777834" y="346555"/>
                      <a:pt x="4793824" y="608697"/>
                    </a:cubicBezTo>
                    <a:cubicBezTo>
                      <a:pt x="4809814" y="870839"/>
                      <a:pt x="4752432" y="966667"/>
                      <a:pt x="4793824" y="1217394"/>
                    </a:cubicBezTo>
                    <a:cubicBezTo>
                      <a:pt x="4835216" y="1468121"/>
                      <a:pt x="4736841" y="1562502"/>
                      <a:pt x="4793824" y="1695657"/>
                    </a:cubicBezTo>
                    <a:cubicBezTo>
                      <a:pt x="4850807" y="1828812"/>
                      <a:pt x="4787693" y="1968444"/>
                      <a:pt x="4793824" y="2239136"/>
                    </a:cubicBezTo>
                    <a:cubicBezTo>
                      <a:pt x="4799955" y="2509828"/>
                      <a:pt x="4737347" y="2617988"/>
                      <a:pt x="4793824" y="2717398"/>
                    </a:cubicBezTo>
                    <a:cubicBezTo>
                      <a:pt x="4850301" y="2816808"/>
                      <a:pt x="4730942" y="3136568"/>
                      <a:pt x="4793824" y="3260878"/>
                    </a:cubicBezTo>
                    <a:cubicBezTo>
                      <a:pt x="4680943" y="3298981"/>
                      <a:pt x="4526848" y="3250626"/>
                      <a:pt x="4338411" y="3260878"/>
                    </a:cubicBezTo>
                    <a:cubicBezTo>
                      <a:pt x="4149974" y="3271130"/>
                      <a:pt x="3930418" y="3203313"/>
                      <a:pt x="3739183" y="3260878"/>
                    </a:cubicBezTo>
                    <a:cubicBezTo>
                      <a:pt x="3547948" y="3318443"/>
                      <a:pt x="3451390" y="3208361"/>
                      <a:pt x="3283769" y="3260878"/>
                    </a:cubicBezTo>
                    <a:cubicBezTo>
                      <a:pt x="3116148" y="3313395"/>
                      <a:pt x="2802333" y="3232458"/>
                      <a:pt x="2636603" y="3260878"/>
                    </a:cubicBezTo>
                    <a:cubicBezTo>
                      <a:pt x="2470873" y="3289298"/>
                      <a:pt x="2185911" y="3206327"/>
                      <a:pt x="1989437" y="3260878"/>
                    </a:cubicBezTo>
                    <a:cubicBezTo>
                      <a:pt x="1792963" y="3315429"/>
                      <a:pt x="1447339" y="3252754"/>
                      <a:pt x="1294332" y="3260878"/>
                    </a:cubicBezTo>
                    <a:cubicBezTo>
                      <a:pt x="1141325" y="3269002"/>
                      <a:pt x="1028193" y="3204928"/>
                      <a:pt x="790981" y="3260878"/>
                    </a:cubicBezTo>
                    <a:cubicBezTo>
                      <a:pt x="553769" y="3316828"/>
                      <a:pt x="232765" y="3201960"/>
                      <a:pt x="0" y="3260878"/>
                    </a:cubicBezTo>
                    <a:cubicBezTo>
                      <a:pt x="-57711" y="3131736"/>
                      <a:pt x="43590" y="2799534"/>
                      <a:pt x="0" y="2652181"/>
                    </a:cubicBezTo>
                    <a:cubicBezTo>
                      <a:pt x="-43590" y="2504828"/>
                      <a:pt x="17717" y="2362320"/>
                      <a:pt x="0" y="2206527"/>
                    </a:cubicBezTo>
                    <a:cubicBezTo>
                      <a:pt x="-17717" y="2050734"/>
                      <a:pt x="3388" y="1723305"/>
                      <a:pt x="0" y="1597830"/>
                    </a:cubicBezTo>
                    <a:cubicBezTo>
                      <a:pt x="-3388" y="1472355"/>
                      <a:pt x="15891" y="1214161"/>
                      <a:pt x="0" y="1086959"/>
                    </a:cubicBezTo>
                    <a:cubicBezTo>
                      <a:pt x="-15891" y="959757"/>
                      <a:pt x="55964" y="641352"/>
                      <a:pt x="0" y="510871"/>
                    </a:cubicBezTo>
                    <a:cubicBezTo>
                      <a:pt x="-55964" y="380390"/>
                      <a:pt x="41142" y="156221"/>
                      <a:pt x="0" y="0"/>
                    </a:cubicBezTo>
                    <a:close/>
                  </a:path>
                </a:pathLst>
              </a:custGeom>
              <a:solidFill>
                <a:srgbClr val="EDBD70"/>
              </a:solidFill>
              <a:ln>
                <a:solidFill>
                  <a:srgbClr val="8E5022"/>
                </a:solidFill>
                <a:extLst>
                  <a:ext uri="{C807C97D-BFC1-408E-A445-0C87EB9F89A2}">
                    <ask:lineSketchStyleProps xmlns:ask="http://schemas.microsoft.com/office/drawing/2018/sketchyshapes" xmlns="" sd="380065430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6" name="Hình Bầu dục 25">
                <a:extLst>
                  <a:ext uri="{FF2B5EF4-FFF2-40B4-BE49-F238E27FC236}">
                    <a16:creationId xmlns:a16="http://schemas.microsoft.com/office/drawing/2014/main" id="{0DF454EF-A340-40F9-85AC-33684D605DE3}"/>
                  </a:ext>
                </a:extLst>
              </p:cNvPr>
              <p:cNvSpPr/>
              <p:nvPr/>
            </p:nvSpPr>
            <p:spPr>
              <a:xfrm rot="21263093">
                <a:off x="7897245" y="2482151"/>
                <a:ext cx="168091"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7" name="Hình Bầu dục 26">
                <a:extLst>
                  <a:ext uri="{FF2B5EF4-FFF2-40B4-BE49-F238E27FC236}">
                    <a16:creationId xmlns:a16="http://schemas.microsoft.com/office/drawing/2014/main" id="{D3A89E66-90F3-4D22-B4DF-512A5318039C}"/>
                  </a:ext>
                </a:extLst>
              </p:cNvPr>
              <p:cNvSpPr/>
              <p:nvPr/>
            </p:nvSpPr>
            <p:spPr>
              <a:xfrm rot="21263093">
                <a:off x="4116419" y="2459821"/>
                <a:ext cx="168091"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sp>
            <p:nvSpPr>
              <p:cNvPr id="28" name="Hình Bầu dục 27">
                <a:extLst>
                  <a:ext uri="{FF2B5EF4-FFF2-40B4-BE49-F238E27FC236}">
                    <a16:creationId xmlns:a16="http://schemas.microsoft.com/office/drawing/2014/main" id="{238E65D8-0E0C-4E62-B5BC-703AEF3B3F36}"/>
                  </a:ext>
                </a:extLst>
              </p:cNvPr>
              <p:cNvSpPr/>
              <p:nvPr/>
            </p:nvSpPr>
            <p:spPr>
              <a:xfrm rot="21263093">
                <a:off x="7888076" y="956017"/>
                <a:ext cx="168092"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sp>
            <p:nvSpPr>
              <p:cNvPr id="29" name="Hình Bầu dục 28">
                <a:extLst>
                  <a:ext uri="{FF2B5EF4-FFF2-40B4-BE49-F238E27FC236}">
                    <a16:creationId xmlns:a16="http://schemas.microsoft.com/office/drawing/2014/main" id="{EA12ECAE-2227-4DD6-86AA-463F2C05269B}"/>
                  </a:ext>
                </a:extLst>
              </p:cNvPr>
              <p:cNvSpPr/>
              <p:nvPr/>
            </p:nvSpPr>
            <p:spPr>
              <a:xfrm rot="21263093">
                <a:off x="4080286" y="970638"/>
                <a:ext cx="168092"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grpSp>
        <p:sp>
          <p:nvSpPr>
            <p:cNvPr id="23" name="Hộp Văn bản 22">
              <a:extLst>
                <a:ext uri="{FF2B5EF4-FFF2-40B4-BE49-F238E27FC236}">
                  <a16:creationId xmlns:a16="http://schemas.microsoft.com/office/drawing/2014/main" id="{30268091-30EE-4F38-9919-B35248851F65}"/>
                </a:ext>
              </a:extLst>
            </p:cNvPr>
            <p:cNvSpPr txBox="1"/>
            <p:nvPr/>
          </p:nvSpPr>
          <p:spPr>
            <a:xfrm>
              <a:off x="4074298" y="684033"/>
              <a:ext cx="3907469" cy="171409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467" b="1" i="0" u="none" strike="noStrike" kern="0" cap="none" spc="0" normalizeH="0" baseline="0" noProof="0" dirty="0">
                  <a:ln>
                    <a:noFill/>
                  </a:ln>
                  <a:solidFill>
                    <a:srgbClr val="FFFFFF"/>
                  </a:solidFill>
                  <a:effectLst/>
                  <a:uLnTx/>
                  <a:uFillTx/>
                  <a:latin typeface="Calibri"/>
                  <a:ea typeface="+mn-ea"/>
                  <a:cs typeface="Arial"/>
                  <a:sym typeface="Arial"/>
                </a:rPr>
                <a:t>Sắp xếp các đơn hàng theo lộ trình thích hợp để tiết kiệm thời gian và công sức vận chuyển bằng cách </a:t>
              </a:r>
              <a:r>
                <a:rPr kumimoji="0" lang="en-US" sz="3467" b="1" i="0" u="none" strike="noStrike" kern="0" cap="none" spc="0" normalizeH="0" baseline="0" noProof="0" dirty="0" err="1">
                  <a:ln>
                    <a:noFill/>
                  </a:ln>
                  <a:solidFill>
                    <a:srgbClr val="FFFFFF"/>
                  </a:solidFill>
                  <a:effectLst/>
                  <a:uLnTx/>
                  <a:uFillTx/>
                  <a:latin typeface="Calibri"/>
                  <a:ea typeface="+mn-ea"/>
                  <a:cs typeface="Arial"/>
                  <a:sym typeface="Arial"/>
                </a:rPr>
                <a:t>hoàn</a:t>
              </a:r>
              <a:r>
                <a:rPr kumimoji="0" lang="en-US" sz="3467" b="1"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3467" b="1" i="0" u="none" strike="noStrike" kern="0" cap="none" spc="0" normalizeH="0" baseline="0" noProof="0" dirty="0" err="1">
                  <a:ln>
                    <a:noFill/>
                  </a:ln>
                  <a:solidFill>
                    <a:srgbClr val="FFFFFF"/>
                  </a:solidFill>
                  <a:effectLst/>
                  <a:uLnTx/>
                  <a:uFillTx/>
                  <a:latin typeface="Calibri"/>
                  <a:ea typeface="+mn-ea"/>
                  <a:cs typeface="Arial"/>
                  <a:sym typeface="Arial"/>
                </a:rPr>
                <a:t>thành</a:t>
              </a:r>
              <a:r>
                <a:rPr kumimoji="0" lang="en-US" sz="3467" b="1"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3467" b="1" i="0" u="none" strike="noStrike" kern="0" cap="none" spc="0" normalizeH="0" baseline="0" noProof="0" dirty="0" err="1">
                  <a:ln>
                    <a:noFill/>
                  </a:ln>
                  <a:solidFill>
                    <a:srgbClr val="FFFFFF"/>
                  </a:solidFill>
                  <a:effectLst/>
                  <a:uLnTx/>
                  <a:uFillTx/>
                  <a:latin typeface="Calibri"/>
                  <a:ea typeface="+mn-ea"/>
                  <a:cs typeface="Arial"/>
                  <a:sym typeface="Arial"/>
                </a:rPr>
                <a:t>bài</a:t>
              </a:r>
              <a:r>
                <a:rPr kumimoji="0" lang="en-US" sz="3467" b="1"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3467" b="1" i="0" u="none" strike="noStrike" kern="0" cap="none" spc="0" normalizeH="0" baseline="0" noProof="0" dirty="0" err="1">
                  <a:ln>
                    <a:noFill/>
                  </a:ln>
                  <a:solidFill>
                    <a:srgbClr val="FFFFFF"/>
                  </a:solidFill>
                  <a:effectLst/>
                  <a:uLnTx/>
                  <a:uFillTx/>
                  <a:latin typeface="Calibri"/>
                  <a:ea typeface="+mn-ea"/>
                  <a:cs typeface="Arial"/>
                  <a:sym typeface="Arial"/>
                </a:rPr>
                <a:t>toán</a:t>
              </a:r>
              <a:r>
                <a:rPr kumimoji="0" lang="en-US" sz="3467" b="1" i="0" u="none" strike="noStrike" kern="0" cap="none" spc="0" normalizeH="0" baseline="0" noProof="0" dirty="0">
                  <a:ln>
                    <a:noFill/>
                  </a:ln>
                  <a:solidFill>
                    <a:srgbClr val="FFFFFF"/>
                  </a:solidFill>
                  <a:effectLst/>
                  <a:uLnTx/>
                  <a:uFillTx/>
                  <a:latin typeface="Calibri"/>
                  <a:ea typeface="+mn-ea"/>
                  <a:cs typeface="Arial"/>
                  <a:sym typeface="Arial"/>
                </a:rPr>
                <a:t>.</a:t>
              </a:r>
            </a:p>
          </p:txBody>
        </p:sp>
      </p:grpSp>
      <p:grpSp>
        <p:nvGrpSpPr>
          <p:cNvPr id="11" name="Nhóm 10">
            <a:extLst>
              <a:ext uri="{FF2B5EF4-FFF2-40B4-BE49-F238E27FC236}">
                <a16:creationId xmlns:a16="http://schemas.microsoft.com/office/drawing/2014/main" id="{AE0C098C-2B38-4959-B193-8C05774A1015}"/>
              </a:ext>
            </a:extLst>
          </p:cNvPr>
          <p:cNvGrpSpPr/>
          <p:nvPr/>
        </p:nvGrpSpPr>
        <p:grpSpPr>
          <a:xfrm>
            <a:off x="3589868" y="-538878"/>
            <a:ext cx="8544035" cy="3260878"/>
            <a:chOff x="2946399" y="-241604"/>
            <a:chExt cx="5950859" cy="2445658"/>
          </a:xfrm>
        </p:grpSpPr>
        <p:grpSp>
          <p:nvGrpSpPr>
            <p:cNvPr id="12" name="Nhóm 11">
              <a:extLst>
                <a:ext uri="{FF2B5EF4-FFF2-40B4-BE49-F238E27FC236}">
                  <a16:creationId xmlns:a16="http://schemas.microsoft.com/office/drawing/2014/main" id="{BD5491E5-872F-411A-85FF-99A6B60CF872}"/>
                </a:ext>
              </a:extLst>
            </p:cNvPr>
            <p:cNvGrpSpPr/>
            <p:nvPr/>
          </p:nvGrpSpPr>
          <p:grpSpPr>
            <a:xfrm>
              <a:off x="2946399" y="-241604"/>
              <a:ext cx="5950859" cy="2445658"/>
              <a:chOff x="2946399" y="0"/>
              <a:chExt cx="5950859" cy="2445658"/>
            </a:xfrm>
          </p:grpSpPr>
          <p:pic>
            <p:nvPicPr>
              <p:cNvPr id="15" name="Picture 23" descr="A wooden bed frame&#10;&#10;Description automatically generated with low confidence">
                <a:extLst>
                  <a:ext uri="{FF2B5EF4-FFF2-40B4-BE49-F238E27FC236}">
                    <a16:creationId xmlns:a16="http://schemas.microsoft.com/office/drawing/2014/main" id="{7C2D6413-AFAF-4D29-9B87-11B0FFC961BD}"/>
                  </a:ext>
                </a:extLst>
              </p:cNvPr>
              <p:cNvPicPr>
                <a:picLocks noChangeAspect="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t="20805" r="5283"/>
              <a:stretch/>
            </p:blipFill>
            <p:spPr>
              <a:xfrm>
                <a:off x="2946399" y="0"/>
                <a:ext cx="5950859" cy="2445658"/>
              </a:xfrm>
              <a:prstGeom prst="rect">
                <a:avLst/>
              </a:prstGeom>
            </p:spPr>
          </p:pic>
          <p:sp>
            <p:nvSpPr>
              <p:cNvPr id="16" name="Hình chữ nhật 15">
                <a:extLst>
                  <a:ext uri="{FF2B5EF4-FFF2-40B4-BE49-F238E27FC236}">
                    <a16:creationId xmlns:a16="http://schemas.microsoft.com/office/drawing/2014/main" id="{8192721F-FDFE-4C7C-AE70-907A8C7C83FB}"/>
                  </a:ext>
                </a:extLst>
              </p:cNvPr>
              <p:cNvSpPr/>
              <p:nvPr/>
            </p:nvSpPr>
            <p:spPr>
              <a:xfrm>
                <a:off x="4063998" y="904572"/>
                <a:ext cx="4180116" cy="1236436"/>
              </a:xfrm>
              <a:custGeom>
                <a:avLst/>
                <a:gdLst>
                  <a:gd name="connsiteX0" fmla="*/ 0 w 6001664"/>
                  <a:gd name="connsiteY0" fmla="*/ 0 h 1648582"/>
                  <a:gd name="connsiteX1" fmla="*/ 425573 w 6001664"/>
                  <a:gd name="connsiteY1" fmla="*/ 0 h 1648582"/>
                  <a:gd name="connsiteX2" fmla="*/ 1091212 w 6001664"/>
                  <a:gd name="connsiteY2" fmla="*/ 0 h 1648582"/>
                  <a:gd name="connsiteX3" fmla="*/ 1576801 w 6001664"/>
                  <a:gd name="connsiteY3" fmla="*/ 0 h 1648582"/>
                  <a:gd name="connsiteX4" fmla="*/ 2182423 w 6001664"/>
                  <a:gd name="connsiteY4" fmla="*/ 0 h 1648582"/>
                  <a:gd name="connsiteX5" fmla="*/ 2728029 w 6001664"/>
                  <a:gd name="connsiteY5" fmla="*/ 0 h 1648582"/>
                  <a:gd name="connsiteX6" fmla="*/ 3393668 w 6001664"/>
                  <a:gd name="connsiteY6" fmla="*/ 0 h 1648582"/>
                  <a:gd name="connsiteX7" fmla="*/ 3759224 w 6001664"/>
                  <a:gd name="connsiteY7" fmla="*/ 0 h 1648582"/>
                  <a:gd name="connsiteX8" fmla="*/ 4364847 w 6001664"/>
                  <a:gd name="connsiteY8" fmla="*/ 0 h 1648582"/>
                  <a:gd name="connsiteX9" fmla="*/ 4850436 w 6001664"/>
                  <a:gd name="connsiteY9" fmla="*/ 0 h 1648582"/>
                  <a:gd name="connsiteX10" fmla="*/ 5396042 w 6001664"/>
                  <a:gd name="connsiteY10" fmla="*/ 0 h 1648582"/>
                  <a:gd name="connsiteX11" fmla="*/ 6001664 w 6001664"/>
                  <a:gd name="connsiteY11" fmla="*/ 0 h 1648582"/>
                  <a:gd name="connsiteX12" fmla="*/ 6001664 w 6001664"/>
                  <a:gd name="connsiteY12" fmla="*/ 566013 h 1648582"/>
                  <a:gd name="connsiteX13" fmla="*/ 6001664 w 6001664"/>
                  <a:gd name="connsiteY13" fmla="*/ 1132026 h 1648582"/>
                  <a:gd name="connsiteX14" fmla="*/ 6001664 w 6001664"/>
                  <a:gd name="connsiteY14" fmla="*/ 1648582 h 1648582"/>
                  <a:gd name="connsiteX15" fmla="*/ 5336025 w 6001664"/>
                  <a:gd name="connsiteY15" fmla="*/ 1648582 h 1648582"/>
                  <a:gd name="connsiteX16" fmla="*/ 4730402 w 6001664"/>
                  <a:gd name="connsiteY16" fmla="*/ 1648582 h 1648582"/>
                  <a:gd name="connsiteX17" fmla="*/ 4184797 w 6001664"/>
                  <a:gd name="connsiteY17" fmla="*/ 1648582 h 1648582"/>
                  <a:gd name="connsiteX18" fmla="*/ 3759224 w 6001664"/>
                  <a:gd name="connsiteY18" fmla="*/ 1648582 h 1648582"/>
                  <a:gd name="connsiteX19" fmla="*/ 3333652 w 6001664"/>
                  <a:gd name="connsiteY19" fmla="*/ 1648582 h 1648582"/>
                  <a:gd name="connsiteX20" fmla="*/ 2908079 w 6001664"/>
                  <a:gd name="connsiteY20" fmla="*/ 1648582 h 1648582"/>
                  <a:gd name="connsiteX21" fmla="*/ 2542523 w 6001664"/>
                  <a:gd name="connsiteY21" fmla="*/ 1648582 h 1648582"/>
                  <a:gd name="connsiteX22" fmla="*/ 1996917 w 6001664"/>
                  <a:gd name="connsiteY22" fmla="*/ 1648582 h 1648582"/>
                  <a:gd name="connsiteX23" fmla="*/ 1331278 w 6001664"/>
                  <a:gd name="connsiteY23" fmla="*/ 1648582 h 1648582"/>
                  <a:gd name="connsiteX24" fmla="*/ 965722 w 6001664"/>
                  <a:gd name="connsiteY24" fmla="*/ 1648582 h 1648582"/>
                  <a:gd name="connsiteX25" fmla="*/ 0 w 6001664"/>
                  <a:gd name="connsiteY25" fmla="*/ 1648582 h 1648582"/>
                  <a:gd name="connsiteX26" fmla="*/ 0 w 6001664"/>
                  <a:gd name="connsiteY26" fmla="*/ 1066083 h 1648582"/>
                  <a:gd name="connsiteX27" fmla="*/ 0 w 6001664"/>
                  <a:gd name="connsiteY27" fmla="*/ 500070 h 1648582"/>
                  <a:gd name="connsiteX28" fmla="*/ 0 w 6001664"/>
                  <a:gd name="connsiteY28" fmla="*/ 0 h 16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01664" h="1648582" fill="none" extrusionOk="0">
                    <a:moveTo>
                      <a:pt x="0" y="0"/>
                    </a:moveTo>
                    <a:cubicBezTo>
                      <a:pt x="210526" y="-42455"/>
                      <a:pt x="225849" y="11148"/>
                      <a:pt x="425573" y="0"/>
                    </a:cubicBezTo>
                    <a:cubicBezTo>
                      <a:pt x="625297" y="-11148"/>
                      <a:pt x="784975" y="58839"/>
                      <a:pt x="1091212" y="0"/>
                    </a:cubicBezTo>
                    <a:cubicBezTo>
                      <a:pt x="1397449" y="-58839"/>
                      <a:pt x="1368407" y="16859"/>
                      <a:pt x="1576801" y="0"/>
                    </a:cubicBezTo>
                    <a:cubicBezTo>
                      <a:pt x="1785195" y="-16859"/>
                      <a:pt x="1979271" y="49919"/>
                      <a:pt x="2182423" y="0"/>
                    </a:cubicBezTo>
                    <a:cubicBezTo>
                      <a:pt x="2385575" y="-49919"/>
                      <a:pt x="2616901" y="17674"/>
                      <a:pt x="2728029" y="0"/>
                    </a:cubicBezTo>
                    <a:cubicBezTo>
                      <a:pt x="2839157" y="-17674"/>
                      <a:pt x="3106464" y="53576"/>
                      <a:pt x="3393668" y="0"/>
                    </a:cubicBezTo>
                    <a:cubicBezTo>
                      <a:pt x="3680872" y="-53576"/>
                      <a:pt x="3593720" y="37124"/>
                      <a:pt x="3759224" y="0"/>
                    </a:cubicBezTo>
                    <a:cubicBezTo>
                      <a:pt x="3924728" y="-37124"/>
                      <a:pt x="4230946" y="13593"/>
                      <a:pt x="4364847" y="0"/>
                    </a:cubicBezTo>
                    <a:cubicBezTo>
                      <a:pt x="4498748" y="-13593"/>
                      <a:pt x="4618947" y="26518"/>
                      <a:pt x="4850436" y="0"/>
                    </a:cubicBezTo>
                    <a:cubicBezTo>
                      <a:pt x="5081925" y="-26518"/>
                      <a:pt x="5280392" y="41742"/>
                      <a:pt x="5396042" y="0"/>
                    </a:cubicBezTo>
                    <a:cubicBezTo>
                      <a:pt x="5511692" y="-41742"/>
                      <a:pt x="5756664" y="15235"/>
                      <a:pt x="6001664" y="0"/>
                    </a:cubicBezTo>
                    <a:cubicBezTo>
                      <a:pt x="6067060" y="197193"/>
                      <a:pt x="5980790" y="388126"/>
                      <a:pt x="6001664" y="566013"/>
                    </a:cubicBezTo>
                    <a:cubicBezTo>
                      <a:pt x="6022538" y="743900"/>
                      <a:pt x="5982550" y="903805"/>
                      <a:pt x="6001664" y="1132026"/>
                    </a:cubicBezTo>
                    <a:cubicBezTo>
                      <a:pt x="6020778" y="1360247"/>
                      <a:pt x="5984660" y="1399346"/>
                      <a:pt x="6001664" y="1648582"/>
                    </a:cubicBezTo>
                    <a:cubicBezTo>
                      <a:pt x="5694472" y="1673479"/>
                      <a:pt x="5590192" y="1642854"/>
                      <a:pt x="5336025" y="1648582"/>
                    </a:cubicBezTo>
                    <a:cubicBezTo>
                      <a:pt x="5081858" y="1654310"/>
                      <a:pt x="4876967" y="1644282"/>
                      <a:pt x="4730402" y="1648582"/>
                    </a:cubicBezTo>
                    <a:cubicBezTo>
                      <a:pt x="4583837" y="1652882"/>
                      <a:pt x="4436249" y="1646874"/>
                      <a:pt x="4184797" y="1648582"/>
                    </a:cubicBezTo>
                    <a:cubicBezTo>
                      <a:pt x="3933346" y="1650290"/>
                      <a:pt x="3904594" y="1609653"/>
                      <a:pt x="3759224" y="1648582"/>
                    </a:cubicBezTo>
                    <a:cubicBezTo>
                      <a:pt x="3613854" y="1687511"/>
                      <a:pt x="3467016" y="1631190"/>
                      <a:pt x="3333652" y="1648582"/>
                    </a:cubicBezTo>
                    <a:cubicBezTo>
                      <a:pt x="3200288" y="1665974"/>
                      <a:pt x="3025219" y="1609258"/>
                      <a:pt x="2908079" y="1648582"/>
                    </a:cubicBezTo>
                    <a:cubicBezTo>
                      <a:pt x="2790939" y="1687906"/>
                      <a:pt x="2702059" y="1628058"/>
                      <a:pt x="2542523" y="1648582"/>
                    </a:cubicBezTo>
                    <a:cubicBezTo>
                      <a:pt x="2382987" y="1669106"/>
                      <a:pt x="2191021" y="1615456"/>
                      <a:pt x="1996917" y="1648582"/>
                    </a:cubicBezTo>
                    <a:cubicBezTo>
                      <a:pt x="1802813" y="1681708"/>
                      <a:pt x="1565287" y="1639934"/>
                      <a:pt x="1331278" y="1648582"/>
                    </a:cubicBezTo>
                    <a:cubicBezTo>
                      <a:pt x="1097269" y="1657230"/>
                      <a:pt x="1086460" y="1622927"/>
                      <a:pt x="965722" y="1648582"/>
                    </a:cubicBezTo>
                    <a:cubicBezTo>
                      <a:pt x="844984" y="1674237"/>
                      <a:pt x="308183" y="1584194"/>
                      <a:pt x="0" y="1648582"/>
                    </a:cubicBezTo>
                    <a:cubicBezTo>
                      <a:pt x="-21683" y="1375117"/>
                      <a:pt x="2865" y="1330493"/>
                      <a:pt x="0" y="1066083"/>
                    </a:cubicBezTo>
                    <a:cubicBezTo>
                      <a:pt x="-2865" y="801673"/>
                      <a:pt x="63462" y="679099"/>
                      <a:pt x="0" y="500070"/>
                    </a:cubicBezTo>
                    <a:cubicBezTo>
                      <a:pt x="-63462" y="321041"/>
                      <a:pt x="41896" y="146164"/>
                      <a:pt x="0" y="0"/>
                    </a:cubicBezTo>
                    <a:close/>
                  </a:path>
                  <a:path w="6001664" h="1648582" stroke="0" extrusionOk="0">
                    <a:moveTo>
                      <a:pt x="0" y="0"/>
                    </a:moveTo>
                    <a:cubicBezTo>
                      <a:pt x="168237" y="-14299"/>
                      <a:pt x="397842" y="36184"/>
                      <a:pt x="605622" y="0"/>
                    </a:cubicBezTo>
                    <a:cubicBezTo>
                      <a:pt x="813402" y="-36184"/>
                      <a:pt x="922967" y="51192"/>
                      <a:pt x="1211245" y="0"/>
                    </a:cubicBezTo>
                    <a:cubicBezTo>
                      <a:pt x="1499523" y="-51192"/>
                      <a:pt x="1562740" y="55548"/>
                      <a:pt x="1816867" y="0"/>
                    </a:cubicBezTo>
                    <a:cubicBezTo>
                      <a:pt x="2070994" y="-55548"/>
                      <a:pt x="2044521" y="30548"/>
                      <a:pt x="2242440" y="0"/>
                    </a:cubicBezTo>
                    <a:cubicBezTo>
                      <a:pt x="2440359" y="-30548"/>
                      <a:pt x="2483946" y="36688"/>
                      <a:pt x="2668012" y="0"/>
                    </a:cubicBezTo>
                    <a:cubicBezTo>
                      <a:pt x="2852078" y="-36688"/>
                      <a:pt x="2856220" y="30831"/>
                      <a:pt x="3033568" y="0"/>
                    </a:cubicBezTo>
                    <a:cubicBezTo>
                      <a:pt x="3210916" y="-30831"/>
                      <a:pt x="3286474" y="33708"/>
                      <a:pt x="3459141" y="0"/>
                    </a:cubicBezTo>
                    <a:cubicBezTo>
                      <a:pt x="3631808" y="-33708"/>
                      <a:pt x="3749379" y="15363"/>
                      <a:pt x="3824697" y="0"/>
                    </a:cubicBezTo>
                    <a:cubicBezTo>
                      <a:pt x="3900015" y="-15363"/>
                      <a:pt x="4328818" y="56983"/>
                      <a:pt x="4490336" y="0"/>
                    </a:cubicBezTo>
                    <a:cubicBezTo>
                      <a:pt x="4651854" y="-56983"/>
                      <a:pt x="5013540" y="64222"/>
                      <a:pt x="5155975" y="0"/>
                    </a:cubicBezTo>
                    <a:cubicBezTo>
                      <a:pt x="5298410" y="-64222"/>
                      <a:pt x="5824421" y="18278"/>
                      <a:pt x="6001664" y="0"/>
                    </a:cubicBezTo>
                    <a:cubicBezTo>
                      <a:pt x="6048453" y="146170"/>
                      <a:pt x="5985294" y="266294"/>
                      <a:pt x="6001664" y="500070"/>
                    </a:cubicBezTo>
                    <a:cubicBezTo>
                      <a:pt x="6018034" y="733846"/>
                      <a:pt x="5961967" y="833476"/>
                      <a:pt x="6001664" y="1016626"/>
                    </a:cubicBezTo>
                    <a:cubicBezTo>
                      <a:pt x="6041361" y="1199776"/>
                      <a:pt x="5959022" y="1431713"/>
                      <a:pt x="6001664" y="1648582"/>
                    </a:cubicBezTo>
                    <a:cubicBezTo>
                      <a:pt x="5921493" y="1675246"/>
                      <a:pt x="5728725" y="1614573"/>
                      <a:pt x="5636108" y="1648582"/>
                    </a:cubicBezTo>
                    <a:cubicBezTo>
                      <a:pt x="5543491" y="1682591"/>
                      <a:pt x="5310814" y="1618151"/>
                      <a:pt x="5090502" y="1648582"/>
                    </a:cubicBezTo>
                    <a:cubicBezTo>
                      <a:pt x="4870190" y="1679013"/>
                      <a:pt x="4836117" y="1614075"/>
                      <a:pt x="4724946" y="1648582"/>
                    </a:cubicBezTo>
                    <a:cubicBezTo>
                      <a:pt x="4613775" y="1683089"/>
                      <a:pt x="4260964" y="1592619"/>
                      <a:pt x="4119324" y="1648582"/>
                    </a:cubicBezTo>
                    <a:cubicBezTo>
                      <a:pt x="3977684" y="1704545"/>
                      <a:pt x="3689344" y="1605439"/>
                      <a:pt x="3513701" y="1648582"/>
                    </a:cubicBezTo>
                    <a:cubicBezTo>
                      <a:pt x="3338058" y="1691725"/>
                      <a:pt x="3137239" y="1570662"/>
                      <a:pt x="2848062" y="1648582"/>
                    </a:cubicBezTo>
                    <a:cubicBezTo>
                      <a:pt x="2558885" y="1726502"/>
                      <a:pt x="2589045" y="1603525"/>
                      <a:pt x="2422490" y="1648582"/>
                    </a:cubicBezTo>
                    <a:cubicBezTo>
                      <a:pt x="2255935" y="1693639"/>
                      <a:pt x="2007684" y="1578125"/>
                      <a:pt x="1816867" y="1648582"/>
                    </a:cubicBezTo>
                    <a:cubicBezTo>
                      <a:pt x="1626050" y="1719039"/>
                      <a:pt x="1309002" y="1628738"/>
                      <a:pt x="1151228" y="1648582"/>
                    </a:cubicBezTo>
                    <a:cubicBezTo>
                      <a:pt x="993454" y="1668426"/>
                      <a:pt x="895200" y="1624931"/>
                      <a:pt x="785672" y="1648582"/>
                    </a:cubicBezTo>
                    <a:cubicBezTo>
                      <a:pt x="676144" y="1672233"/>
                      <a:pt x="378251" y="1603465"/>
                      <a:pt x="0" y="1648582"/>
                    </a:cubicBezTo>
                    <a:cubicBezTo>
                      <a:pt x="-20357" y="1433207"/>
                      <a:pt x="5866" y="1226720"/>
                      <a:pt x="0" y="1099055"/>
                    </a:cubicBezTo>
                    <a:cubicBezTo>
                      <a:pt x="-5866" y="971390"/>
                      <a:pt x="33830" y="649366"/>
                      <a:pt x="0" y="533042"/>
                    </a:cubicBezTo>
                    <a:cubicBezTo>
                      <a:pt x="-33830" y="416718"/>
                      <a:pt x="18967" y="139863"/>
                      <a:pt x="0" y="0"/>
                    </a:cubicBezTo>
                    <a:close/>
                  </a:path>
                </a:pathLst>
              </a:custGeom>
              <a:solidFill>
                <a:srgbClr val="EDBD70"/>
              </a:solidFill>
              <a:ln>
                <a:solidFill>
                  <a:srgbClr val="8E5022"/>
                </a:solidFill>
                <a:extLst>
                  <a:ext uri="{C807C97D-BFC1-408E-A445-0C87EB9F89A2}">
                    <ask:lineSketchStyleProps xmlns:ask="http://schemas.microsoft.com/office/drawing/2018/sketchyshapes" xmlns="" sd="380065430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7" name="Hình Bầu dục 16">
                <a:extLst>
                  <a:ext uri="{FF2B5EF4-FFF2-40B4-BE49-F238E27FC236}">
                    <a16:creationId xmlns:a16="http://schemas.microsoft.com/office/drawing/2014/main" id="{A34E3C8C-4666-4ADB-A138-DAF69AF45730}"/>
                  </a:ext>
                </a:extLst>
              </p:cNvPr>
              <p:cNvSpPr/>
              <p:nvPr/>
            </p:nvSpPr>
            <p:spPr>
              <a:xfrm>
                <a:off x="4042228" y="84417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 name="Hình Bầu dục 17">
                <a:extLst>
                  <a:ext uri="{FF2B5EF4-FFF2-40B4-BE49-F238E27FC236}">
                    <a16:creationId xmlns:a16="http://schemas.microsoft.com/office/drawing/2014/main" id="{8EB613C2-7C79-436A-9EA8-A8DED3FB2810}"/>
                  </a:ext>
                </a:extLst>
              </p:cNvPr>
              <p:cNvSpPr/>
              <p:nvPr/>
            </p:nvSpPr>
            <p:spPr>
              <a:xfrm>
                <a:off x="4042228" y="207418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9" name="Hình Bầu dục 18">
                <a:extLst>
                  <a:ext uri="{FF2B5EF4-FFF2-40B4-BE49-F238E27FC236}">
                    <a16:creationId xmlns:a16="http://schemas.microsoft.com/office/drawing/2014/main" id="{E8C002F1-6E9E-42A2-876A-4FEA1E6B66AF}"/>
                  </a:ext>
                </a:extLst>
              </p:cNvPr>
              <p:cNvSpPr/>
              <p:nvPr/>
            </p:nvSpPr>
            <p:spPr>
              <a:xfrm>
                <a:off x="8157028" y="844926"/>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0" name="Hình Bầu dục 19">
                <a:extLst>
                  <a:ext uri="{FF2B5EF4-FFF2-40B4-BE49-F238E27FC236}">
                    <a16:creationId xmlns:a16="http://schemas.microsoft.com/office/drawing/2014/main" id="{F0D415DE-9D06-4185-A07E-C7D26DF5462A}"/>
                  </a:ext>
                </a:extLst>
              </p:cNvPr>
              <p:cNvSpPr/>
              <p:nvPr/>
            </p:nvSpPr>
            <p:spPr>
              <a:xfrm>
                <a:off x="8133442" y="2074180"/>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13" name="Hộp Văn bản 12">
              <a:extLst>
                <a:ext uri="{FF2B5EF4-FFF2-40B4-BE49-F238E27FC236}">
                  <a16:creationId xmlns:a16="http://schemas.microsoft.com/office/drawing/2014/main" id="{E1195E2A-8B10-43D4-8B21-A469F814E177}"/>
                </a:ext>
              </a:extLst>
            </p:cNvPr>
            <p:cNvSpPr txBox="1"/>
            <p:nvPr/>
          </p:nvSpPr>
          <p:spPr>
            <a:xfrm>
              <a:off x="4930779" y="704226"/>
              <a:ext cx="2862034"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err="1">
                  <a:ln w="12700">
                    <a:solidFill>
                      <a:srgbClr val="A77644"/>
                    </a:solidFill>
                    <a:prstDash val="solid"/>
                  </a:ln>
                  <a:pattFill prst="ltDnDiag">
                    <a:fgClr>
                      <a:srgbClr val="A77644">
                        <a:lumMod val="60000"/>
                        <a:lumOff val="40000"/>
                      </a:srgbClr>
                    </a:fgClr>
                    <a:bgClr>
                      <a:srgbClr val="FFFFFF"/>
                    </a:bgClr>
                  </a:pattFill>
                  <a:effectLst/>
                  <a:uLnTx/>
                  <a:uFillTx/>
                  <a:latin typeface="Calibri"/>
                  <a:ea typeface="+mn-ea"/>
                  <a:cs typeface="Arial"/>
                  <a:sym typeface="Arial"/>
                </a:rPr>
                <a:t>Nhiệm</a:t>
              </a: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Calibri"/>
                  <a:ea typeface="+mn-ea"/>
                  <a:cs typeface="Arial"/>
                  <a:sym typeface="Arial"/>
                </a:rPr>
                <a:t> </a:t>
              </a:r>
              <a:r>
                <a:rPr kumimoji="0" lang="vi-VN" sz="4000" b="1" i="0" u="none" strike="noStrike" kern="0" cap="none" spc="0" normalizeH="0" baseline="0" noProof="0" dirty="0" err="1">
                  <a:ln w="12700">
                    <a:solidFill>
                      <a:srgbClr val="A77644"/>
                    </a:solidFill>
                    <a:prstDash val="solid"/>
                  </a:ln>
                  <a:pattFill prst="ltDnDiag">
                    <a:fgClr>
                      <a:srgbClr val="A77644">
                        <a:lumMod val="60000"/>
                        <a:lumOff val="40000"/>
                      </a:srgbClr>
                    </a:fgClr>
                    <a:bgClr>
                      <a:srgbClr val="FFFFFF"/>
                    </a:bgClr>
                  </a:pattFill>
                  <a:effectLst/>
                  <a:uLnTx/>
                  <a:uFillTx/>
                  <a:latin typeface="Calibri"/>
                  <a:ea typeface="+mn-ea"/>
                  <a:cs typeface="Arial"/>
                  <a:sym typeface="Arial"/>
                </a:rPr>
                <a:t>vụ</a:t>
              </a: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Calibri"/>
                  <a:ea typeface="+mn-ea"/>
                  <a:cs typeface="Arial"/>
                  <a:sym typeface="Arial"/>
                </a:rPr>
                <a:t> </a:t>
              </a:r>
              <a:r>
                <a:rPr kumimoji="0" lang="en-US"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Calibri"/>
                  <a:ea typeface="+mn-ea"/>
                  <a:cs typeface="Arial"/>
                  <a:sym typeface="Arial"/>
                </a:rPr>
                <a:t>3</a:t>
              </a:r>
              <a:endParaRPr kumimoji="0" lang="en-US" sz="1867" b="1" i="0" u="none" strike="noStrike" kern="0" cap="none" spc="0" normalizeH="0" baseline="0" noProof="0" dirty="0">
                <a:ln>
                  <a:noFill/>
                </a:ln>
                <a:solidFill>
                  <a:srgbClr val="000000"/>
                </a:solidFill>
                <a:effectLst/>
                <a:uLnTx/>
                <a:uFillTx/>
                <a:latin typeface="Calibri"/>
                <a:ea typeface="+mn-ea"/>
                <a:cs typeface="Arial"/>
                <a:sym typeface="Arial"/>
              </a:endParaRPr>
            </a:p>
          </p:txBody>
        </p:sp>
        <p:sp>
          <p:nvSpPr>
            <p:cNvPr id="14" name="Hộp Văn bản 13">
              <a:extLst>
                <a:ext uri="{FF2B5EF4-FFF2-40B4-BE49-F238E27FC236}">
                  <a16:creationId xmlns:a16="http://schemas.microsoft.com/office/drawing/2014/main" id="{E8DAD778-6C17-46DF-BD56-8860B8F53BF6}"/>
                </a:ext>
              </a:extLst>
            </p:cNvPr>
            <p:cNvSpPr txBox="1"/>
            <p:nvPr/>
          </p:nvSpPr>
          <p:spPr>
            <a:xfrm>
              <a:off x="3606240" y="1270236"/>
              <a:ext cx="5095630" cy="62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A77644">
                        <a:lumMod val="60000"/>
                        <a:lumOff val="40000"/>
                      </a:srgbClr>
                    </a:outerShdw>
                  </a:effectLst>
                  <a:uLnTx/>
                  <a:uFillTx/>
                  <a:latin typeface="Calibri"/>
                  <a:ea typeface="+mn-ea"/>
                  <a:cs typeface="Arial"/>
                  <a:sym typeface="Arial"/>
                </a:rPr>
                <a:t>SẮP XẾP ĐƠN HÀNG </a:t>
              </a:r>
              <a:endParaRPr kumimoji="0" lang="en-US" sz="4800" b="1" i="0" u="none" strike="noStrike" kern="0" cap="none" spc="0" normalizeH="0" baseline="0" noProof="0" dirty="0">
                <a:ln>
                  <a:noFill/>
                </a:ln>
                <a:solidFill>
                  <a:srgbClr val="FF0000"/>
                </a:solidFill>
                <a:effectLst/>
                <a:uLnTx/>
                <a:uFillTx/>
                <a:latin typeface="Calibri"/>
                <a:ea typeface="+mn-ea"/>
                <a:cs typeface="Arial"/>
                <a:sym typeface="Arial"/>
              </a:endParaRPr>
            </a:p>
          </p:txBody>
        </p:sp>
      </p:grpSp>
      <p:grpSp>
        <p:nvGrpSpPr>
          <p:cNvPr id="9" name="Nhóm 8">
            <a:extLst>
              <a:ext uri="{FF2B5EF4-FFF2-40B4-BE49-F238E27FC236}">
                <a16:creationId xmlns:a16="http://schemas.microsoft.com/office/drawing/2014/main" id="{58EEC963-F593-495B-9320-76249F33DA42}"/>
              </a:ext>
            </a:extLst>
          </p:cNvPr>
          <p:cNvGrpSpPr/>
          <p:nvPr/>
        </p:nvGrpSpPr>
        <p:grpSpPr>
          <a:xfrm>
            <a:off x="-1268105" y="2248331"/>
            <a:ext cx="5888669" cy="5572127"/>
            <a:chOff x="-781117" y="1397935"/>
            <a:chExt cx="5353117" cy="4705350"/>
          </a:xfrm>
        </p:grpSpPr>
        <p:sp>
          <p:nvSpPr>
            <p:cNvPr id="2" name="Hình Bầu dục 1">
              <a:extLst>
                <a:ext uri="{FF2B5EF4-FFF2-40B4-BE49-F238E27FC236}">
                  <a16:creationId xmlns:a16="http://schemas.microsoft.com/office/drawing/2014/main" id="{B31F549E-EED7-426E-9E62-1B06DE7140E7}"/>
                </a:ext>
              </a:extLst>
            </p:cNvPr>
            <p:cNvSpPr/>
            <p:nvPr/>
          </p:nvSpPr>
          <p:spPr>
            <a:xfrm>
              <a:off x="-781117" y="1397935"/>
              <a:ext cx="5353117" cy="4705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4" name="Hình ảnh 3" descr="Ảnh có chứa đồ chơi&#10;&#10;Mô tả được tạo tự động">
              <a:extLst>
                <a:ext uri="{FF2B5EF4-FFF2-40B4-BE49-F238E27FC236}">
                  <a16:creationId xmlns:a16="http://schemas.microsoft.com/office/drawing/2014/main" id="{3097DA84-4117-455B-845C-C05E0727A613}"/>
                </a:ext>
              </a:extLst>
            </p:cNvPr>
            <p:cNvPicPr>
              <a:picLocks noChangeAspect="1"/>
            </p:cNvPicPr>
            <p:nvPr/>
          </p:nvPicPr>
          <p:blipFill rotWithShape="1">
            <a:blip r:embed="rId4"/>
            <a:srcRect l="49624"/>
            <a:stretch/>
          </p:blipFill>
          <p:spPr>
            <a:xfrm>
              <a:off x="256190" y="1397935"/>
              <a:ext cx="3649907" cy="4068730"/>
            </a:xfrm>
            <a:prstGeom prst="rect">
              <a:avLst/>
            </a:prstGeom>
          </p:spPr>
        </p:pic>
        <p:sp>
          <p:nvSpPr>
            <p:cNvPr id="5" name="Hộp Văn bản 4">
              <a:extLst>
                <a:ext uri="{FF2B5EF4-FFF2-40B4-BE49-F238E27FC236}">
                  <a16:creationId xmlns:a16="http://schemas.microsoft.com/office/drawing/2014/main" id="{2AB3DF60-86DC-4A7C-861A-2A9E4A9E9A00}"/>
                </a:ext>
              </a:extLst>
            </p:cNvPr>
            <p:cNvSpPr txBox="1"/>
            <p:nvPr/>
          </p:nvSpPr>
          <p:spPr>
            <a:xfrm>
              <a:off x="1098881" y="4230033"/>
              <a:ext cx="2249306" cy="4938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oiny"/>
                  <a:ea typeface="+mn-ea"/>
                  <a:cs typeface="Arial"/>
                  <a:sym typeface="Arial"/>
                </a:rPr>
                <a:t>DELIVERY</a:t>
              </a:r>
            </a:p>
          </p:txBody>
        </p:sp>
      </p:grpSp>
      <p:pic>
        <p:nvPicPr>
          <p:cNvPr id="30" name="Hình ảnh 29" descr="Ảnh có chứa văn bản, trong nhà&#10;&#10;Mô tả được tạo tự động">
            <a:extLst>
              <a:ext uri="{FF2B5EF4-FFF2-40B4-BE49-F238E27FC236}">
                <a16:creationId xmlns:a16="http://schemas.microsoft.com/office/drawing/2014/main" id="{439C66E2-4CC3-46EB-AFE5-A8D2BF5FF322}"/>
              </a:ext>
            </a:extLst>
          </p:cNvPr>
          <p:cNvPicPr>
            <a:picLocks noChangeAspect="1"/>
          </p:cNvPicPr>
          <p:nvPr/>
        </p:nvPicPr>
        <p:blipFill rotWithShape="1">
          <a:blip r:embed="rId5"/>
          <a:srcRect l="29002" t="19386" r="47133" b="17247"/>
          <a:stretch/>
        </p:blipFill>
        <p:spPr>
          <a:xfrm>
            <a:off x="-2005256" y="-3248225"/>
            <a:ext cx="2473195" cy="2462553"/>
          </a:xfrm>
          <a:prstGeom prst="rect">
            <a:avLst/>
          </a:prstGeom>
        </p:spPr>
      </p:pic>
    </p:spTree>
    <p:extLst>
      <p:ext uri="{BB962C8B-B14F-4D97-AF65-F5344CB8AC3E}">
        <p14:creationId xmlns:p14="http://schemas.microsoft.com/office/powerpoint/2010/main" val="232855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2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7">
            <a:extLst>
              <a:ext uri="{FF2B5EF4-FFF2-40B4-BE49-F238E27FC236}">
                <a16:creationId xmlns:a16="http://schemas.microsoft.com/office/drawing/2014/main" id="{A9BD4AE9-936A-402D-91AC-776AB56FF183}"/>
              </a:ext>
            </a:extLst>
          </p:cNvPr>
          <p:cNvGrpSpPr/>
          <p:nvPr/>
        </p:nvGrpSpPr>
        <p:grpSpPr>
          <a:xfrm>
            <a:off x="5628975" y="2667420"/>
            <a:ext cx="874944" cy="882554"/>
            <a:chOff x="5560414" y="1935075"/>
            <a:chExt cx="656208" cy="661916"/>
          </a:xfrm>
        </p:grpSpPr>
        <p:grpSp>
          <p:nvGrpSpPr>
            <p:cNvPr id="35" name="Nhóm 34">
              <a:extLst>
                <a:ext uri="{FF2B5EF4-FFF2-40B4-BE49-F238E27FC236}">
                  <a16:creationId xmlns:a16="http://schemas.microsoft.com/office/drawing/2014/main" id="{18FCC92B-D171-4044-A04C-7B4BBCAE7AA2}"/>
                </a:ext>
              </a:extLst>
            </p:cNvPr>
            <p:cNvGrpSpPr/>
            <p:nvPr/>
          </p:nvGrpSpPr>
          <p:grpSpPr>
            <a:xfrm>
              <a:off x="5560414" y="2019442"/>
              <a:ext cx="607120" cy="577549"/>
              <a:chOff x="4234875" y="1979179"/>
              <a:chExt cx="607120" cy="577549"/>
            </a:xfrm>
          </p:grpSpPr>
          <p:grpSp>
            <p:nvGrpSpPr>
              <p:cNvPr id="36" name="Nhóm 35">
                <a:extLst>
                  <a:ext uri="{FF2B5EF4-FFF2-40B4-BE49-F238E27FC236}">
                    <a16:creationId xmlns:a16="http://schemas.microsoft.com/office/drawing/2014/main" id="{95BDB0A2-8A93-4E09-B90A-A45804911066}"/>
                  </a:ext>
                </a:extLst>
              </p:cNvPr>
              <p:cNvGrpSpPr/>
              <p:nvPr/>
            </p:nvGrpSpPr>
            <p:grpSpPr>
              <a:xfrm>
                <a:off x="4234875" y="1979179"/>
                <a:ext cx="607120" cy="577549"/>
                <a:chOff x="4297137" y="1963045"/>
                <a:chExt cx="607120" cy="577549"/>
              </a:xfrm>
            </p:grpSpPr>
            <p:sp>
              <p:nvSpPr>
                <p:cNvPr id="38" name="Hình Bầu dục 37">
                  <a:extLst>
                    <a:ext uri="{FF2B5EF4-FFF2-40B4-BE49-F238E27FC236}">
                      <a16:creationId xmlns:a16="http://schemas.microsoft.com/office/drawing/2014/main" id="{209990CD-6E9A-4EAD-9E55-FB3E93FD4581}"/>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39" name="Hình Bầu dục 38">
                  <a:extLst>
                    <a:ext uri="{FF2B5EF4-FFF2-40B4-BE49-F238E27FC236}">
                      <a16:creationId xmlns:a16="http://schemas.microsoft.com/office/drawing/2014/main" id="{6A453A65-AFFF-49F9-BE32-06A527905E60}"/>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37" name="Hộp Văn bản 36">
                <a:extLst>
                  <a:ext uri="{FF2B5EF4-FFF2-40B4-BE49-F238E27FC236}">
                    <a16:creationId xmlns:a16="http://schemas.microsoft.com/office/drawing/2014/main" id="{857D3EAF-421B-4C78-ACA4-DB2B9D2AD53A}"/>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pic>
          <p:nvPicPr>
            <p:cNvPr id="7" name="Hình ảnh 6" descr="Ảnh có chứa đồng hồ, tối&#10;&#10;Mô tả được tạo tự động">
              <a:extLst>
                <a:ext uri="{FF2B5EF4-FFF2-40B4-BE49-F238E27FC236}">
                  <a16:creationId xmlns:a16="http://schemas.microsoft.com/office/drawing/2014/main" id="{DD57A148-78A9-4421-8A56-5D808BACE308}"/>
                </a:ext>
              </a:extLst>
            </p:cNvPr>
            <p:cNvPicPr>
              <a:picLocks noChangeAspect="1"/>
            </p:cNvPicPr>
            <p:nvPr/>
          </p:nvPicPr>
          <p:blipFill rotWithShape="1">
            <a:blip r:embed="rId4"/>
            <a:srcRect t="27390" r="49735" b="25821"/>
            <a:stretch/>
          </p:blipFill>
          <p:spPr>
            <a:xfrm>
              <a:off x="5596036" y="1935075"/>
              <a:ext cx="620586" cy="577676"/>
            </a:xfrm>
            <a:prstGeom prst="rect">
              <a:avLst/>
            </a:prstGeom>
          </p:spPr>
        </p:pic>
      </p:grpSp>
      <p:grpSp>
        <p:nvGrpSpPr>
          <p:cNvPr id="54" name="Nhóm 53">
            <a:extLst>
              <a:ext uri="{FF2B5EF4-FFF2-40B4-BE49-F238E27FC236}">
                <a16:creationId xmlns:a16="http://schemas.microsoft.com/office/drawing/2014/main" id="{74E2A413-3794-489D-9FE5-E5CC85A37212}"/>
              </a:ext>
            </a:extLst>
          </p:cNvPr>
          <p:cNvGrpSpPr/>
          <p:nvPr/>
        </p:nvGrpSpPr>
        <p:grpSpPr>
          <a:xfrm>
            <a:off x="5622003" y="2817955"/>
            <a:ext cx="809493" cy="770065"/>
            <a:chOff x="4234875" y="1979179"/>
            <a:chExt cx="607120" cy="577549"/>
          </a:xfrm>
        </p:grpSpPr>
        <p:grpSp>
          <p:nvGrpSpPr>
            <p:cNvPr id="49" name="Nhóm 48">
              <a:extLst>
                <a:ext uri="{FF2B5EF4-FFF2-40B4-BE49-F238E27FC236}">
                  <a16:creationId xmlns:a16="http://schemas.microsoft.com/office/drawing/2014/main" id="{468FE28B-FBC1-4FD1-A294-7DF5915C879B}"/>
                </a:ext>
              </a:extLst>
            </p:cNvPr>
            <p:cNvGrpSpPr/>
            <p:nvPr/>
          </p:nvGrpSpPr>
          <p:grpSpPr>
            <a:xfrm>
              <a:off x="4234875" y="1979179"/>
              <a:ext cx="607120" cy="577549"/>
              <a:chOff x="4297137" y="1963045"/>
              <a:chExt cx="607120" cy="577549"/>
            </a:xfrm>
          </p:grpSpPr>
          <p:sp>
            <p:nvSpPr>
              <p:cNvPr id="47" name="Hình Bầu dục 46">
                <a:extLst>
                  <a:ext uri="{FF2B5EF4-FFF2-40B4-BE49-F238E27FC236}">
                    <a16:creationId xmlns:a16="http://schemas.microsoft.com/office/drawing/2014/main" id="{86E95CA7-E177-4E4E-BAA8-82BB35C301E9}"/>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46" name="Hình Bầu dục 45">
                <a:extLst>
                  <a:ext uri="{FF2B5EF4-FFF2-40B4-BE49-F238E27FC236}">
                    <a16:creationId xmlns:a16="http://schemas.microsoft.com/office/drawing/2014/main" id="{9088CE57-D9D7-4A89-AE18-66DAD5941DA5}"/>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51" name="Hộp Văn bản 50">
              <a:extLst>
                <a:ext uri="{FF2B5EF4-FFF2-40B4-BE49-F238E27FC236}">
                  <a16:creationId xmlns:a16="http://schemas.microsoft.com/office/drawing/2014/main" id="{EB27C5F0-93F7-4AC1-B55B-523094C3085E}"/>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mj-lt"/>
                  <a:ea typeface="+mn-ea"/>
                  <a:cs typeface="Arial"/>
                  <a:sym typeface="Arial"/>
                </a:rPr>
                <a:t>1</a:t>
              </a: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pic>
        <p:nvPicPr>
          <p:cNvPr id="21" name="Hình ảnh 20" descr="Ảnh có chứa mũi tên&#10;&#10;Mô tả được tạo tự động">
            <a:extLst>
              <a:ext uri="{FF2B5EF4-FFF2-40B4-BE49-F238E27FC236}">
                <a16:creationId xmlns:a16="http://schemas.microsoft.com/office/drawing/2014/main" id="{345A27F3-06E7-4800-B60F-100C2874E841}"/>
              </a:ext>
            </a:extLst>
          </p:cNvPr>
          <p:cNvPicPr>
            <a:picLocks noChangeAspect="1"/>
          </p:cNvPicPr>
          <p:nvPr/>
        </p:nvPicPr>
        <p:blipFill rotWithShape="1">
          <a:blip r:embed="rId5"/>
          <a:srcRect r="51303" b="50565"/>
          <a:stretch/>
        </p:blipFill>
        <p:spPr>
          <a:xfrm>
            <a:off x="4765134" y="518665"/>
            <a:ext cx="2814783" cy="2143073"/>
          </a:xfrm>
          <a:prstGeom prst="rect">
            <a:avLst/>
          </a:prstGeom>
        </p:spPr>
      </p:pic>
      <p:pic>
        <p:nvPicPr>
          <p:cNvPr id="23" name="Hình ảnh 22" descr="Ảnh có chứa mũi tên&#10;&#10;Mô tả được tạo tự động">
            <a:extLst>
              <a:ext uri="{FF2B5EF4-FFF2-40B4-BE49-F238E27FC236}">
                <a16:creationId xmlns:a16="http://schemas.microsoft.com/office/drawing/2014/main" id="{F12EC7C8-908D-41C8-BCF8-AD7FB80B631F}"/>
              </a:ext>
            </a:extLst>
          </p:cNvPr>
          <p:cNvPicPr>
            <a:picLocks noChangeAspect="1"/>
          </p:cNvPicPr>
          <p:nvPr/>
        </p:nvPicPr>
        <p:blipFill rotWithShape="1">
          <a:blip r:embed="rId5"/>
          <a:srcRect l="47112" b="50000"/>
          <a:stretch/>
        </p:blipFill>
        <p:spPr>
          <a:xfrm>
            <a:off x="8091563" y="3523834"/>
            <a:ext cx="3307075" cy="2344863"/>
          </a:xfrm>
          <a:prstGeom prst="rect">
            <a:avLst/>
          </a:prstGeom>
        </p:spPr>
      </p:pic>
      <p:cxnSp>
        <p:nvCxnSpPr>
          <p:cNvPr id="26" name="Đường kết nối: Cong 25">
            <a:extLst>
              <a:ext uri="{FF2B5EF4-FFF2-40B4-BE49-F238E27FC236}">
                <a16:creationId xmlns:a16="http://schemas.microsoft.com/office/drawing/2014/main" id="{29FA455E-A1C2-4729-871A-5A623F21205B}"/>
              </a:ext>
            </a:extLst>
          </p:cNvPr>
          <p:cNvCxnSpPr>
            <a:stCxn id="21" idx="3"/>
            <a:endCxn id="23" idx="1"/>
          </p:cNvCxnSpPr>
          <p:nvPr/>
        </p:nvCxnSpPr>
        <p:spPr>
          <a:xfrm>
            <a:off x="7579917" y="1590201"/>
            <a:ext cx="511647" cy="3106064"/>
          </a:xfrm>
          <a:prstGeom prst="curvedConnector3">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grpSp>
        <p:nvGrpSpPr>
          <p:cNvPr id="55" name="Nhóm 54">
            <a:extLst>
              <a:ext uri="{FF2B5EF4-FFF2-40B4-BE49-F238E27FC236}">
                <a16:creationId xmlns:a16="http://schemas.microsoft.com/office/drawing/2014/main" id="{2A0FBD53-4BD2-486A-93AB-94A37BE25D5E}"/>
              </a:ext>
            </a:extLst>
          </p:cNvPr>
          <p:cNvGrpSpPr/>
          <p:nvPr/>
        </p:nvGrpSpPr>
        <p:grpSpPr>
          <a:xfrm>
            <a:off x="9814654" y="5773446"/>
            <a:ext cx="809493" cy="770065"/>
            <a:chOff x="4234875" y="1979179"/>
            <a:chExt cx="607120" cy="577549"/>
          </a:xfrm>
        </p:grpSpPr>
        <p:grpSp>
          <p:nvGrpSpPr>
            <p:cNvPr id="56" name="Nhóm 55">
              <a:extLst>
                <a:ext uri="{FF2B5EF4-FFF2-40B4-BE49-F238E27FC236}">
                  <a16:creationId xmlns:a16="http://schemas.microsoft.com/office/drawing/2014/main" id="{A2A0A73A-0F62-4198-B57C-63379F3D7015}"/>
                </a:ext>
              </a:extLst>
            </p:cNvPr>
            <p:cNvGrpSpPr/>
            <p:nvPr/>
          </p:nvGrpSpPr>
          <p:grpSpPr>
            <a:xfrm>
              <a:off x="4234875" y="1979179"/>
              <a:ext cx="607120" cy="577549"/>
              <a:chOff x="4297137" y="1963045"/>
              <a:chExt cx="607120" cy="577549"/>
            </a:xfrm>
          </p:grpSpPr>
          <p:sp>
            <p:nvSpPr>
              <p:cNvPr id="58" name="Hình Bầu dục 57">
                <a:extLst>
                  <a:ext uri="{FF2B5EF4-FFF2-40B4-BE49-F238E27FC236}">
                    <a16:creationId xmlns:a16="http://schemas.microsoft.com/office/drawing/2014/main" id="{D868CF66-7D61-4DB7-A7C2-4867FF97E11F}"/>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59" name="Hình Bầu dục 58">
                <a:extLst>
                  <a:ext uri="{FF2B5EF4-FFF2-40B4-BE49-F238E27FC236}">
                    <a16:creationId xmlns:a16="http://schemas.microsoft.com/office/drawing/2014/main" id="{F97B0BA6-6AFB-419F-989F-B5B8C4F2F5EF}"/>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57" name="Hộp Văn bản 56">
              <a:extLst>
                <a:ext uri="{FF2B5EF4-FFF2-40B4-BE49-F238E27FC236}">
                  <a16:creationId xmlns:a16="http://schemas.microsoft.com/office/drawing/2014/main" id="{916DE834-9E17-424A-83C1-B6065941F0DC}"/>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mj-lt"/>
                  <a:ea typeface="+mn-ea"/>
                  <a:cs typeface="Arial"/>
                  <a:sym typeface="Arial"/>
                </a:rPr>
                <a:t>2</a:t>
              </a: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pic>
        <p:nvPicPr>
          <p:cNvPr id="5" name="Hình ảnh 4" descr="Ảnh có chứa văn bản, trong nhà&#10;&#10;Mô tả được tạo tự động">
            <a:extLst>
              <a:ext uri="{FF2B5EF4-FFF2-40B4-BE49-F238E27FC236}">
                <a16:creationId xmlns:a16="http://schemas.microsoft.com/office/drawing/2014/main" id="{8E25730A-B167-4F49-82BF-223A45771892}"/>
              </a:ext>
            </a:extLst>
          </p:cNvPr>
          <p:cNvPicPr>
            <a:picLocks noChangeAspect="1"/>
          </p:cNvPicPr>
          <p:nvPr/>
        </p:nvPicPr>
        <p:blipFill rotWithShape="1">
          <a:blip r:embed="rId6"/>
          <a:srcRect l="29002" t="19386" r="47133" b="17247"/>
          <a:stretch/>
        </p:blipFill>
        <p:spPr>
          <a:xfrm>
            <a:off x="1738663" y="605661"/>
            <a:ext cx="2835540" cy="2823340"/>
          </a:xfrm>
          <a:prstGeom prst="rect">
            <a:avLst/>
          </a:prstGeom>
        </p:spPr>
      </p:pic>
    </p:spTree>
    <p:extLst>
      <p:ext uri="{BB962C8B-B14F-4D97-AF65-F5344CB8AC3E}">
        <p14:creationId xmlns:p14="http://schemas.microsoft.com/office/powerpoint/2010/main" val="1004268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nodeType="withEffect">
                                  <p:stCondLst>
                                    <p:cond delay="0"/>
                                  </p:stCondLst>
                                  <p:childTnLst>
                                    <p:animEffect transition="out" filter="wheel(1)">
                                      <p:cBhvr>
                                        <p:cTn id="6" dur="1000"/>
                                        <p:tgtEl>
                                          <p:spTgt spid="54"/>
                                        </p:tgtEl>
                                      </p:cBhvr>
                                    </p:animEffect>
                                    <p:set>
                                      <p:cBhvr>
                                        <p:cTn id="7" dur="1" fill="hold">
                                          <p:stCondLst>
                                            <p:cond delay="999"/>
                                          </p:stCondLst>
                                        </p:cTn>
                                        <p:tgtEl>
                                          <p:spTgt spid="54"/>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ộp Văn bản 15">
            <a:extLst>
              <a:ext uri="{FF2B5EF4-FFF2-40B4-BE49-F238E27FC236}">
                <a16:creationId xmlns:a16="http://schemas.microsoft.com/office/drawing/2014/main" id="{DE5C9CEC-B796-4F6E-9780-38C3BDE00AD1}"/>
              </a:ext>
            </a:extLst>
          </p:cNvPr>
          <p:cNvSpPr txBox="1"/>
          <p:nvPr/>
        </p:nvSpPr>
        <p:spPr>
          <a:xfrm>
            <a:off x="742950" y="407362"/>
            <a:ext cx="11058525" cy="1692771"/>
          </a:xfrm>
          <a:prstGeom prst="rect">
            <a:avLst/>
          </a:prstGeom>
          <a:noFill/>
        </p:spPr>
        <p:txBody>
          <a:bodyPr wrap="square" rtlCol="0">
            <a:spAutoFit/>
          </a:bodyPr>
          <a:lstStyle/>
          <a:p>
            <a:pPr lvl="0" algn="just" defTabSz="1219170">
              <a:buClr>
                <a:srgbClr val="000000"/>
              </a:buClr>
            </a:pPr>
            <a:r>
              <a:rPr lang="vi-VN" sz="2600" b="1" kern="0" dirty="0">
                <a:solidFill>
                  <a:srgbClr val="002060"/>
                </a:solidFill>
                <a:cs typeface="Arial"/>
                <a:sym typeface="Arial"/>
              </a:rPr>
              <a:t>Bác Khánh đi chợ mua 11 kg khoai, giá 18 000 đồng một ki-lô-gam và mua 25 kg gạo, giá 11 000 đồng một ki-lô-gam.</a:t>
            </a:r>
          </a:p>
          <a:p>
            <a:pPr lvl="0" algn="just" defTabSz="1219170">
              <a:buClr>
                <a:srgbClr val="000000"/>
              </a:buClr>
            </a:pPr>
            <a:r>
              <a:rPr lang="vi-VN" sz="2600" b="1" kern="0" dirty="0">
                <a:solidFill>
                  <a:srgbClr val="002060"/>
                </a:solidFill>
                <a:cs typeface="Arial"/>
                <a:sym typeface="Arial"/>
              </a:rPr>
              <a:t>a) Em hãy tính nhẩm rồi cho biết số tiền mua khoai nhiều hơn hay số tiền mua gạo nhiều hơn.</a:t>
            </a:r>
          </a:p>
        </p:txBody>
      </p:sp>
      <p:sp>
        <p:nvSpPr>
          <p:cNvPr id="3" name="Oval 2">
            <a:extLst>
              <a:ext uri="{FF2B5EF4-FFF2-40B4-BE49-F238E27FC236}">
                <a16:creationId xmlns:a16="http://schemas.microsoft.com/office/drawing/2014/main" id="{DE815BDB-51A7-4C24-912D-9689E591CF9C}"/>
              </a:ext>
            </a:extLst>
          </p:cNvPr>
          <p:cNvSpPr/>
          <p:nvPr/>
        </p:nvSpPr>
        <p:spPr>
          <a:xfrm>
            <a:off x="0" y="335759"/>
            <a:ext cx="742231" cy="6200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uLnTx/>
                <a:uFillTx/>
                <a:latin typeface="Calibri"/>
                <a:ea typeface="+mn-ea"/>
                <a:cs typeface="+mn-cs"/>
                <a:sym typeface="Arial"/>
              </a:rPr>
              <a:t>3</a:t>
            </a:r>
          </a:p>
        </p:txBody>
      </p:sp>
      <p:pic>
        <p:nvPicPr>
          <p:cNvPr id="5" name="Picture 4">
            <a:extLst>
              <a:ext uri="{FF2B5EF4-FFF2-40B4-BE49-F238E27FC236}">
                <a16:creationId xmlns:a16="http://schemas.microsoft.com/office/drawing/2014/main" id="{1C77A0FE-B142-A8E0-982C-4E24EB59F2C1}"/>
              </a:ext>
            </a:extLst>
          </p:cNvPr>
          <p:cNvPicPr>
            <a:picLocks noChangeAspect="1"/>
          </p:cNvPicPr>
          <p:nvPr/>
        </p:nvPicPr>
        <p:blipFill>
          <a:blip r:embed="rId3"/>
          <a:stretch>
            <a:fillRect/>
          </a:stretch>
        </p:blipFill>
        <p:spPr>
          <a:xfrm>
            <a:off x="4181474" y="1926768"/>
            <a:ext cx="4357687" cy="1793580"/>
          </a:xfrm>
          <a:prstGeom prst="rect">
            <a:avLst/>
          </a:prstGeom>
        </p:spPr>
      </p:pic>
      <p:sp>
        <p:nvSpPr>
          <p:cNvPr id="7" name="TextBox 6">
            <a:extLst>
              <a:ext uri="{FF2B5EF4-FFF2-40B4-BE49-F238E27FC236}">
                <a16:creationId xmlns:a16="http://schemas.microsoft.com/office/drawing/2014/main" id="{587ECD64-DD3F-0391-BD06-CC18AC566310}"/>
              </a:ext>
            </a:extLst>
          </p:cNvPr>
          <p:cNvSpPr txBox="1"/>
          <p:nvPr/>
        </p:nvSpPr>
        <p:spPr>
          <a:xfrm>
            <a:off x="876300" y="4171950"/>
            <a:ext cx="10106025" cy="1609030"/>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effectLst/>
                <a:ea typeface="Times New Roman" panose="02020603050405020304" pitchFamily="18" charset="0"/>
              </a:rPr>
              <a:t>Số tiền mua khoai là: 18 000 x 11 (đồng). Nhẩm tính: 18 x 11 = 198</a:t>
            </a:r>
            <a:endParaRPr lang="en-US" sz="2800" b="1" dirty="0">
              <a:solidFill>
                <a:srgbClr val="FF0000"/>
              </a:solidFill>
              <a:effectLst/>
              <a:ea typeface="Times New Roman" panose="02020603050405020304" pitchFamily="18" charset="0"/>
            </a:endParaRPr>
          </a:p>
          <a:p>
            <a:pPr marL="0" marR="0" algn="ctr">
              <a:lnSpc>
                <a:spcPct val="120000"/>
              </a:lnSpc>
              <a:spcBef>
                <a:spcPts val="0"/>
              </a:spcBef>
              <a:spcAft>
                <a:spcPts val="0"/>
              </a:spcAft>
            </a:pPr>
            <a:r>
              <a:rPr lang="nl-NL" sz="2800" b="1" dirty="0">
                <a:solidFill>
                  <a:srgbClr val="FF0000"/>
                </a:solidFill>
                <a:effectLst/>
                <a:ea typeface="Times New Roman" panose="02020603050405020304" pitchFamily="18" charset="0"/>
              </a:rPr>
              <a:t>Số tiền mua gạo là: 11 000 x 25 (đồng). Nhẩm tính: 11 x 25 = 275</a:t>
            </a:r>
            <a:endParaRPr lang="en-US" sz="2800" b="1" dirty="0">
              <a:solidFill>
                <a:srgbClr val="FF0000"/>
              </a:solidFill>
              <a:effectLst/>
              <a:ea typeface="Times New Roman" panose="02020603050405020304" pitchFamily="18" charset="0"/>
            </a:endParaRPr>
          </a:p>
          <a:p>
            <a:pPr marL="0" marR="0" algn="ctr">
              <a:lnSpc>
                <a:spcPct val="120000"/>
              </a:lnSpc>
              <a:spcBef>
                <a:spcPts val="0"/>
              </a:spcBef>
              <a:spcAft>
                <a:spcPts val="0"/>
              </a:spcAft>
            </a:pPr>
            <a:r>
              <a:rPr lang="nl-NL" sz="2800" b="1" dirty="0">
                <a:solidFill>
                  <a:srgbClr val="FF0000"/>
                </a:solidFill>
                <a:effectLst/>
                <a:ea typeface="Times New Roman" panose="02020603050405020304" pitchFamily="18" charset="0"/>
              </a:rPr>
              <a:t>Vậy: Số tiền mua gạo nhiều hơn số tiền mua khoai.</a:t>
            </a:r>
            <a:endParaRPr lang="en-US" sz="2800" b="1"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2582361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down)">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7">
            <a:extLst>
              <a:ext uri="{FF2B5EF4-FFF2-40B4-BE49-F238E27FC236}">
                <a16:creationId xmlns:a16="http://schemas.microsoft.com/office/drawing/2014/main" id="{A9BD4AE9-936A-402D-91AC-776AB56FF183}"/>
              </a:ext>
            </a:extLst>
          </p:cNvPr>
          <p:cNvGrpSpPr/>
          <p:nvPr/>
        </p:nvGrpSpPr>
        <p:grpSpPr>
          <a:xfrm>
            <a:off x="5628975" y="2667420"/>
            <a:ext cx="874944" cy="882554"/>
            <a:chOff x="5560414" y="1935075"/>
            <a:chExt cx="656208" cy="661916"/>
          </a:xfrm>
        </p:grpSpPr>
        <p:grpSp>
          <p:nvGrpSpPr>
            <p:cNvPr id="35" name="Nhóm 34">
              <a:extLst>
                <a:ext uri="{FF2B5EF4-FFF2-40B4-BE49-F238E27FC236}">
                  <a16:creationId xmlns:a16="http://schemas.microsoft.com/office/drawing/2014/main" id="{18FCC92B-D171-4044-A04C-7B4BBCAE7AA2}"/>
                </a:ext>
              </a:extLst>
            </p:cNvPr>
            <p:cNvGrpSpPr/>
            <p:nvPr/>
          </p:nvGrpSpPr>
          <p:grpSpPr>
            <a:xfrm>
              <a:off x="5560414" y="2019442"/>
              <a:ext cx="607120" cy="577549"/>
              <a:chOff x="4234875" y="1979179"/>
              <a:chExt cx="607120" cy="577549"/>
            </a:xfrm>
          </p:grpSpPr>
          <p:grpSp>
            <p:nvGrpSpPr>
              <p:cNvPr id="36" name="Nhóm 35">
                <a:extLst>
                  <a:ext uri="{FF2B5EF4-FFF2-40B4-BE49-F238E27FC236}">
                    <a16:creationId xmlns:a16="http://schemas.microsoft.com/office/drawing/2014/main" id="{95BDB0A2-8A93-4E09-B90A-A45804911066}"/>
                  </a:ext>
                </a:extLst>
              </p:cNvPr>
              <p:cNvGrpSpPr/>
              <p:nvPr/>
            </p:nvGrpSpPr>
            <p:grpSpPr>
              <a:xfrm>
                <a:off x="4234875" y="1979179"/>
                <a:ext cx="607120" cy="577549"/>
                <a:chOff x="4297137" y="1963045"/>
                <a:chExt cx="607120" cy="577549"/>
              </a:xfrm>
            </p:grpSpPr>
            <p:sp>
              <p:nvSpPr>
                <p:cNvPr id="38" name="Hình Bầu dục 37">
                  <a:extLst>
                    <a:ext uri="{FF2B5EF4-FFF2-40B4-BE49-F238E27FC236}">
                      <a16:creationId xmlns:a16="http://schemas.microsoft.com/office/drawing/2014/main" id="{209990CD-6E9A-4EAD-9E55-FB3E93FD4581}"/>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39" name="Hình Bầu dục 38">
                  <a:extLst>
                    <a:ext uri="{FF2B5EF4-FFF2-40B4-BE49-F238E27FC236}">
                      <a16:creationId xmlns:a16="http://schemas.microsoft.com/office/drawing/2014/main" id="{6A453A65-AFFF-49F9-BE32-06A527905E60}"/>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37" name="Hộp Văn bản 36">
                <a:extLst>
                  <a:ext uri="{FF2B5EF4-FFF2-40B4-BE49-F238E27FC236}">
                    <a16:creationId xmlns:a16="http://schemas.microsoft.com/office/drawing/2014/main" id="{857D3EAF-421B-4C78-ACA4-DB2B9D2AD53A}"/>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pic>
          <p:nvPicPr>
            <p:cNvPr id="7" name="Hình ảnh 6" descr="Ảnh có chứa đồng hồ, tối&#10;&#10;Mô tả được tạo tự động">
              <a:extLst>
                <a:ext uri="{FF2B5EF4-FFF2-40B4-BE49-F238E27FC236}">
                  <a16:creationId xmlns:a16="http://schemas.microsoft.com/office/drawing/2014/main" id="{DD57A148-78A9-4421-8A56-5D808BACE308}"/>
                </a:ext>
              </a:extLst>
            </p:cNvPr>
            <p:cNvPicPr>
              <a:picLocks noChangeAspect="1"/>
            </p:cNvPicPr>
            <p:nvPr/>
          </p:nvPicPr>
          <p:blipFill rotWithShape="1">
            <a:blip r:embed="rId4"/>
            <a:srcRect t="27390" r="49735" b="25821"/>
            <a:stretch/>
          </p:blipFill>
          <p:spPr>
            <a:xfrm>
              <a:off x="5596036" y="1935075"/>
              <a:ext cx="620586" cy="577676"/>
            </a:xfrm>
            <a:prstGeom prst="rect">
              <a:avLst/>
            </a:prstGeom>
          </p:spPr>
        </p:pic>
      </p:grpSp>
      <p:pic>
        <p:nvPicPr>
          <p:cNvPr id="21" name="Hình ảnh 20" descr="Ảnh có chứa mũi tên&#10;&#10;Mô tả được tạo tự động">
            <a:extLst>
              <a:ext uri="{FF2B5EF4-FFF2-40B4-BE49-F238E27FC236}">
                <a16:creationId xmlns:a16="http://schemas.microsoft.com/office/drawing/2014/main" id="{345A27F3-06E7-4800-B60F-100C2874E841}"/>
              </a:ext>
            </a:extLst>
          </p:cNvPr>
          <p:cNvPicPr>
            <a:picLocks noChangeAspect="1"/>
          </p:cNvPicPr>
          <p:nvPr/>
        </p:nvPicPr>
        <p:blipFill rotWithShape="1">
          <a:blip r:embed="rId5"/>
          <a:srcRect r="51303" b="50565"/>
          <a:stretch/>
        </p:blipFill>
        <p:spPr>
          <a:xfrm>
            <a:off x="4765134" y="518665"/>
            <a:ext cx="2814783" cy="2143073"/>
          </a:xfrm>
          <a:prstGeom prst="rect">
            <a:avLst/>
          </a:prstGeom>
        </p:spPr>
      </p:pic>
      <p:pic>
        <p:nvPicPr>
          <p:cNvPr id="23" name="Hình ảnh 22" descr="Ảnh có chứa mũi tên&#10;&#10;Mô tả được tạo tự động">
            <a:extLst>
              <a:ext uri="{FF2B5EF4-FFF2-40B4-BE49-F238E27FC236}">
                <a16:creationId xmlns:a16="http://schemas.microsoft.com/office/drawing/2014/main" id="{F12EC7C8-908D-41C8-BCF8-AD7FB80B631F}"/>
              </a:ext>
            </a:extLst>
          </p:cNvPr>
          <p:cNvPicPr>
            <a:picLocks noChangeAspect="1"/>
          </p:cNvPicPr>
          <p:nvPr/>
        </p:nvPicPr>
        <p:blipFill rotWithShape="1">
          <a:blip r:embed="rId5"/>
          <a:srcRect l="47112" b="50000"/>
          <a:stretch/>
        </p:blipFill>
        <p:spPr>
          <a:xfrm>
            <a:off x="8447163" y="3523837"/>
            <a:ext cx="3307075" cy="2344863"/>
          </a:xfrm>
          <a:prstGeom prst="rect">
            <a:avLst/>
          </a:prstGeom>
        </p:spPr>
      </p:pic>
      <p:cxnSp>
        <p:nvCxnSpPr>
          <p:cNvPr id="26" name="Đường kết nối: Cong 25">
            <a:extLst>
              <a:ext uri="{FF2B5EF4-FFF2-40B4-BE49-F238E27FC236}">
                <a16:creationId xmlns:a16="http://schemas.microsoft.com/office/drawing/2014/main" id="{29FA455E-A1C2-4729-871A-5A623F21205B}"/>
              </a:ext>
            </a:extLst>
          </p:cNvPr>
          <p:cNvCxnSpPr>
            <a:stCxn id="21" idx="3"/>
            <a:endCxn id="23" idx="1"/>
          </p:cNvCxnSpPr>
          <p:nvPr/>
        </p:nvCxnSpPr>
        <p:spPr>
          <a:xfrm>
            <a:off x="7579917" y="1590201"/>
            <a:ext cx="867247" cy="3106067"/>
          </a:xfrm>
          <a:prstGeom prst="curvedConnector3">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grpSp>
        <p:nvGrpSpPr>
          <p:cNvPr id="52" name="Nhóm 51">
            <a:extLst>
              <a:ext uri="{FF2B5EF4-FFF2-40B4-BE49-F238E27FC236}">
                <a16:creationId xmlns:a16="http://schemas.microsoft.com/office/drawing/2014/main" id="{E5E4565E-9E41-4975-B002-FD8C8A5D79FD}"/>
              </a:ext>
            </a:extLst>
          </p:cNvPr>
          <p:cNvGrpSpPr/>
          <p:nvPr/>
        </p:nvGrpSpPr>
        <p:grpSpPr>
          <a:xfrm>
            <a:off x="10123512" y="5787604"/>
            <a:ext cx="874944" cy="882554"/>
            <a:chOff x="5560414" y="1935075"/>
            <a:chExt cx="656208" cy="661916"/>
          </a:xfrm>
        </p:grpSpPr>
        <p:grpSp>
          <p:nvGrpSpPr>
            <p:cNvPr id="53" name="Nhóm 52">
              <a:extLst>
                <a:ext uri="{FF2B5EF4-FFF2-40B4-BE49-F238E27FC236}">
                  <a16:creationId xmlns:a16="http://schemas.microsoft.com/office/drawing/2014/main" id="{21426CFA-4E4D-4FB6-A4C9-E0DECE8068F7}"/>
                </a:ext>
              </a:extLst>
            </p:cNvPr>
            <p:cNvGrpSpPr/>
            <p:nvPr/>
          </p:nvGrpSpPr>
          <p:grpSpPr>
            <a:xfrm>
              <a:off x="5560414" y="2019442"/>
              <a:ext cx="607120" cy="577549"/>
              <a:chOff x="4234875" y="1979179"/>
              <a:chExt cx="607120" cy="577549"/>
            </a:xfrm>
          </p:grpSpPr>
          <p:grpSp>
            <p:nvGrpSpPr>
              <p:cNvPr id="71" name="Nhóm 70">
                <a:extLst>
                  <a:ext uri="{FF2B5EF4-FFF2-40B4-BE49-F238E27FC236}">
                    <a16:creationId xmlns:a16="http://schemas.microsoft.com/office/drawing/2014/main" id="{F1A199E3-F206-4391-824E-93DB2AF0882E}"/>
                  </a:ext>
                </a:extLst>
              </p:cNvPr>
              <p:cNvGrpSpPr/>
              <p:nvPr/>
            </p:nvGrpSpPr>
            <p:grpSpPr>
              <a:xfrm>
                <a:off x="4234875" y="1979179"/>
                <a:ext cx="607120" cy="577549"/>
                <a:chOff x="4297137" y="1963045"/>
                <a:chExt cx="607120" cy="577549"/>
              </a:xfrm>
            </p:grpSpPr>
            <p:sp>
              <p:nvSpPr>
                <p:cNvPr id="73" name="Hình Bầu dục 72">
                  <a:extLst>
                    <a:ext uri="{FF2B5EF4-FFF2-40B4-BE49-F238E27FC236}">
                      <a16:creationId xmlns:a16="http://schemas.microsoft.com/office/drawing/2014/main" id="{52DDB311-DAD3-4F36-8FFB-1F5B54CC0721}"/>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74" name="Hình Bầu dục 73">
                  <a:extLst>
                    <a:ext uri="{FF2B5EF4-FFF2-40B4-BE49-F238E27FC236}">
                      <a16:creationId xmlns:a16="http://schemas.microsoft.com/office/drawing/2014/main" id="{81280E78-E8A8-4185-9478-545532625172}"/>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72" name="Hộp Văn bản 71">
                <a:extLst>
                  <a:ext uri="{FF2B5EF4-FFF2-40B4-BE49-F238E27FC236}">
                    <a16:creationId xmlns:a16="http://schemas.microsoft.com/office/drawing/2014/main" id="{ABD9A24F-1BDA-4FE2-A838-AE4146D35681}"/>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pic>
          <p:nvPicPr>
            <p:cNvPr id="70" name="Hình ảnh 69" descr="Ảnh có chứa đồng hồ, tối&#10;&#10;Mô tả được tạo tự động">
              <a:extLst>
                <a:ext uri="{FF2B5EF4-FFF2-40B4-BE49-F238E27FC236}">
                  <a16:creationId xmlns:a16="http://schemas.microsoft.com/office/drawing/2014/main" id="{15FAD6CF-1938-405C-9974-36F19A203A8C}"/>
                </a:ext>
              </a:extLst>
            </p:cNvPr>
            <p:cNvPicPr>
              <a:picLocks noChangeAspect="1"/>
            </p:cNvPicPr>
            <p:nvPr/>
          </p:nvPicPr>
          <p:blipFill rotWithShape="1">
            <a:blip r:embed="rId4"/>
            <a:srcRect t="27390" r="49735" b="25821"/>
            <a:stretch/>
          </p:blipFill>
          <p:spPr>
            <a:xfrm>
              <a:off x="5596036" y="1935075"/>
              <a:ext cx="620586" cy="577676"/>
            </a:xfrm>
            <a:prstGeom prst="rect">
              <a:avLst/>
            </a:prstGeom>
          </p:spPr>
        </p:pic>
      </p:grpSp>
      <p:grpSp>
        <p:nvGrpSpPr>
          <p:cNvPr id="55" name="Nhóm 54">
            <a:extLst>
              <a:ext uri="{FF2B5EF4-FFF2-40B4-BE49-F238E27FC236}">
                <a16:creationId xmlns:a16="http://schemas.microsoft.com/office/drawing/2014/main" id="{2A0FBD53-4BD2-486A-93AB-94A37BE25D5E}"/>
              </a:ext>
            </a:extLst>
          </p:cNvPr>
          <p:cNvGrpSpPr/>
          <p:nvPr/>
        </p:nvGrpSpPr>
        <p:grpSpPr>
          <a:xfrm>
            <a:off x="10117975" y="5868698"/>
            <a:ext cx="809493" cy="770065"/>
            <a:chOff x="4234875" y="1979179"/>
            <a:chExt cx="607120" cy="577549"/>
          </a:xfrm>
        </p:grpSpPr>
        <p:grpSp>
          <p:nvGrpSpPr>
            <p:cNvPr id="56" name="Nhóm 55">
              <a:extLst>
                <a:ext uri="{FF2B5EF4-FFF2-40B4-BE49-F238E27FC236}">
                  <a16:creationId xmlns:a16="http://schemas.microsoft.com/office/drawing/2014/main" id="{A2A0A73A-0F62-4198-B57C-63379F3D7015}"/>
                </a:ext>
              </a:extLst>
            </p:cNvPr>
            <p:cNvGrpSpPr/>
            <p:nvPr/>
          </p:nvGrpSpPr>
          <p:grpSpPr>
            <a:xfrm>
              <a:off x="4234875" y="1979179"/>
              <a:ext cx="607120" cy="577549"/>
              <a:chOff x="4297137" y="1963045"/>
              <a:chExt cx="607120" cy="577549"/>
            </a:xfrm>
          </p:grpSpPr>
          <p:sp>
            <p:nvSpPr>
              <p:cNvPr id="58" name="Hình Bầu dục 57">
                <a:extLst>
                  <a:ext uri="{FF2B5EF4-FFF2-40B4-BE49-F238E27FC236}">
                    <a16:creationId xmlns:a16="http://schemas.microsoft.com/office/drawing/2014/main" id="{D868CF66-7D61-4DB7-A7C2-4867FF97E11F}"/>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59" name="Hình Bầu dục 58">
                <a:extLst>
                  <a:ext uri="{FF2B5EF4-FFF2-40B4-BE49-F238E27FC236}">
                    <a16:creationId xmlns:a16="http://schemas.microsoft.com/office/drawing/2014/main" id="{F97B0BA6-6AFB-419F-989F-B5B8C4F2F5EF}"/>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57" name="Hộp Văn bản 56">
              <a:extLst>
                <a:ext uri="{FF2B5EF4-FFF2-40B4-BE49-F238E27FC236}">
                  <a16:creationId xmlns:a16="http://schemas.microsoft.com/office/drawing/2014/main" id="{916DE834-9E17-424A-83C1-B6065941F0DC}"/>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mj-lt"/>
                  <a:ea typeface="+mn-ea"/>
                  <a:cs typeface="Arial"/>
                  <a:sym typeface="Arial"/>
                </a:rPr>
                <a:t>2</a:t>
              </a: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pic>
        <p:nvPicPr>
          <p:cNvPr id="5" name="Hình ảnh 4" descr="Ảnh có chứa văn bản, trong nhà&#10;&#10;Mô tả được tạo tự động">
            <a:extLst>
              <a:ext uri="{FF2B5EF4-FFF2-40B4-BE49-F238E27FC236}">
                <a16:creationId xmlns:a16="http://schemas.microsoft.com/office/drawing/2014/main" id="{8E25730A-B167-4F49-82BF-223A45771892}"/>
              </a:ext>
            </a:extLst>
          </p:cNvPr>
          <p:cNvPicPr>
            <a:picLocks noChangeAspect="1"/>
          </p:cNvPicPr>
          <p:nvPr/>
        </p:nvPicPr>
        <p:blipFill rotWithShape="1">
          <a:blip r:embed="rId6"/>
          <a:srcRect l="29002" t="19386" r="47133" b="17247"/>
          <a:stretch/>
        </p:blipFill>
        <p:spPr>
          <a:xfrm>
            <a:off x="1738663" y="605661"/>
            <a:ext cx="2835540" cy="2823340"/>
          </a:xfrm>
          <a:prstGeom prst="rect">
            <a:avLst/>
          </a:prstGeom>
        </p:spPr>
      </p:pic>
    </p:spTree>
    <p:extLst>
      <p:ext uri="{BB962C8B-B14F-4D97-AF65-F5344CB8AC3E}">
        <p14:creationId xmlns:p14="http://schemas.microsoft.com/office/powerpoint/2010/main" val="3757431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nodeType="withEffect">
                                  <p:stCondLst>
                                    <p:cond delay="0"/>
                                  </p:stCondLst>
                                  <p:childTnLst>
                                    <p:animEffect transition="out" filter="wheel(1)">
                                      <p:cBhvr>
                                        <p:cTn id="6" dur="1000"/>
                                        <p:tgtEl>
                                          <p:spTgt spid="55"/>
                                        </p:tgtEl>
                                      </p:cBhvr>
                                    </p:animEffect>
                                    <p:set>
                                      <p:cBhvr>
                                        <p:cTn id="7" dur="1" fill="hold">
                                          <p:stCondLst>
                                            <p:cond delay="999"/>
                                          </p:stCondLst>
                                        </p:cTn>
                                        <p:tgtEl>
                                          <p:spTgt spid="55"/>
                                        </p:tgtEl>
                                        <p:attrNameLst>
                                          <p:attrName>style.visibility</p:attrName>
                                        </p:attrNameLst>
                                      </p:cBhvr>
                                      <p:to>
                                        <p:strVal val="hidden"/>
                                      </p:to>
                                    </p:se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heel(1)">
                                      <p:cBhvr>
                                        <p:cTn id="11" dur="1000"/>
                                        <p:tgtEl>
                                          <p:spTgt spid="52"/>
                                        </p:tgtEl>
                                      </p:cBhvr>
                                    </p:animEffect>
                                  </p:childTnLst>
                                  <p:subTnLst>
                                    <p:audio>
                                      <p:cMediaNode>
                                        <p:cTn display="0" masterRel="sameClick">
                                          <p:stCondLst>
                                            <p:cond evt="begin" delay="0">
                                              <p:tn val="9"/>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5">
            <a:extLst>
              <a:ext uri="{FF2B5EF4-FFF2-40B4-BE49-F238E27FC236}">
                <a16:creationId xmlns:a16="http://schemas.microsoft.com/office/drawing/2014/main" id="{A2EA34A5-7387-D5D6-47F2-EC623FC9A92D}"/>
              </a:ext>
            </a:extLst>
          </p:cNvPr>
          <p:cNvSpPr txBox="1"/>
          <p:nvPr/>
        </p:nvSpPr>
        <p:spPr>
          <a:xfrm>
            <a:off x="742950" y="407362"/>
            <a:ext cx="11058525" cy="1292662"/>
          </a:xfrm>
          <a:prstGeom prst="rect">
            <a:avLst/>
          </a:prstGeom>
          <a:noFill/>
        </p:spPr>
        <p:txBody>
          <a:bodyPr wrap="square" rtlCol="0">
            <a:spAutoFit/>
          </a:bodyPr>
          <a:lstStyle/>
          <a:p>
            <a:pPr lvl="0" algn="just" defTabSz="1219170">
              <a:buClr>
                <a:srgbClr val="000000"/>
              </a:buClr>
            </a:pPr>
            <a:r>
              <a:rPr lang="vi-VN" sz="2600" b="1" kern="0" dirty="0">
                <a:solidFill>
                  <a:srgbClr val="002060"/>
                </a:solidFill>
                <a:cs typeface="Arial"/>
                <a:sym typeface="Arial"/>
              </a:rPr>
              <a:t>Bác Khánh đi chợ mua 11 kg khoai, giá 18 000 đồng một ki-lô-gam và mua 25 kg gạo, giá 11 000 đồng một ki-lô-gam.</a:t>
            </a:r>
          </a:p>
          <a:p>
            <a:pPr lvl="0" algn="just" defTabSz="1219170">
              <a:buClr>
                <a:srgbClr val="000000"/>
              </a:buClr>
            </a:pPr>
            <a:r>
              <a:rPr lang="vi-VN" sz="2600" b="1" kern="0" dirty="0">
                <a:solidFill>
                  <a:srgbClr val="002060"/>
                </a:solidFill>
                <a:cs typeface="Arial"/>
                <a:sym typeface="Arial"/>
              </a:rPr>
              <a:t>b) Em hãy tính xem bác Khánh mua khoai và mua gạo hết tất cả bao nhiêu tiền.</a:t>
            </a:r>
          </a:p>
        </p:txBody>
      </p:sp>
      <p:sp>
        <p:nvSpPr>
          <p:cNvPr id="7" name="Oval 6">
            <a:extLst>
              <a:ext uri="{FF2B5EF4-FFF2-40B4-BE49-F238E27FC236}">
                <a16:creationId xmlns:a16="http://schemas.microsoft.com/office/drawing/2014/main" id="{A33854CD-6EA4-EB56-2980-E3051B7D6ABD}"/>
              </a:ext>
            </a:extLst>
          </p:cNvPr>
          <p:cNvSpPr/>
          <p:nvPr/>
        </p:nvSpPr>
        <p:spPr>
          <a:xfrm>
            <a:off x="0" y="335759"/>
            <a:ext cx="742231" cy="6200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uLnTx/>
                <a:uFillTx/>
                <a:latin typeface="Calibri"/>
                <a:ea typeface="+mn-ea"/>
                <a:cs typeface="+mn-cs"/>
                <a:sym typeface="Arial"/>
              </a:rPr>
              <a:t>3</a:t>
            </a:r>
          </a:p>
        </p:txBody>
      </p:sp>
      <p:sp>
        <p:nvSpPr>
          <p:cNvPr id="9" name="TextBox 8">
            <a:extLst>
              <a:ext uri="{FF2B5EF4-FFF2-40B4-BE49-F238E27FC236}">
                <a16:creationId xmlns:a16="http://schemas.microsoft.com/office/drawing/2014/main" id="{1242D562-3800-6CAA-65CD-6391EFB82D4D}"/>
              </a:ext>
            </a:extLst>
          </p:cNvPr>
          <p:cNvSpPr txBox="1"/>
          <p:nvPr/>
        </p:nvSpPr>
        <p:spPr>
          <a:xfrm>
            <a:off x="714375" y="2333625"/>
            <a:ext cx="10106025" cy="3677289"/>
          </a:xfrm>
          <a:prstGeom prst="rect">
            <a:avLst/>
          </a:prstGeom>
          <a:noFill/>
        </p:spPr>
        <p:txBody>
          <a:bodyPr wrap="square" rtlCol="0">
            <a:spAutoFit/>
          </a:bodyPr>
          <a:lstStyle/>
          <a:p>
            <a:pPr algn="ctr">
              <a:lnSpc>
                <a:spcPct val="120000"/>
              </a:lnSpc>
            </a:pPr>
            <a:r>
              <a:rPr lang="nl-NL" sz="2800" b="1" dirty="0">
                <a:solidFill>
                  <a:srgbClr val="FF0000"/>
                </a:solidFill>
                <a:ea typeface="Times New Roman" panose="02020603050405020304" pitchFamily="18" charset="0"/>
              </a:rPr>
              <a:t>b) Số tiền bác mua khoai là:</a:t>
            </a:r>
          </a:p>
          <a:p>
            <a:pPr algn="ctr">
              <a:lnSpc>
                <a:spcPct val="120000"/>
              </a:lnSpc>
            </a:pPr>
            <a:r>
              <a:rPr lang="nl-NL" sz="2800" b="1" dirty="0">
                <a:solidFill>
                  <a:srgbClr val="FF0000"/>
                </a:solidFill>
                <a:ea typeface="Times New Roman" panose="02020603050405020304" pitchFamily="18" charset="0"/>
              </a:rPr>
              <a:t>18 000 x 11 = 198 000 (đồng)</a:t>
            </a:r>
          </a:p>
          <a:p>
            <a:pPr algn="ctr">
              <a:lnSpc>
                <a:spcPct val="120000"/>
              </a:lnSpc>
            </a:pPr>
            <a:r>
              <a:rPr lang="nl-NL" sz="2800" b="1" dirty="0">
                <a:solidFill>
                  <a:srgbClr val="FF0000"/>
                </a:solidFill>
                <a:ea typeface="Times New Roman" panose="02020603050405020304" pitchFamily="18" charset="0"/>
              </a:rPr>
              <a:t>Số tiền bác mua gạo là:</a:t>
            </a:r>
          </a:p>
          <a:p>
            <a:pPr algn="ctr">
              <a:lnSpc>
                <a:spcPct val="120000"/>
              </a:lnSpc>
            </a:pPr>
            <a:r>
              <a:rPr lang="nl-NL" sz="2800" b="1" dirty="0">
                <a:solidFill>
                  <a:srgbClr val="FF0000"/>
                </a:solidFill>
                <a:ea typeface="Times New Roman" panose="02020603050405020304" pitchFamily="18" charset="0"/>
              </a:rPr>
              <a:t>11 000 x 25 = 275 000 (đồng)</a:t>
            </a:r>
          </a:p>
          <a:p>
            <a:pPr algn="ctr">
              <a:lnSpc>
                <a:spcPct val="120000"/>
              </a:lnSpc>
            </a:pPr>
            <a:r>
              <a:rPr lang="nl-NL" sz="2800" b="1" dirty="0">
                <a:solidFill>
                  <a:srgbClr val="FF0000"/>
                </a:solidFill>
                <a:ea typeface="Times New Roman" panose="02020603050405020304" pitchFamily="18" charset="0"/>
              </a:rPr>
              <a:t>Số tiền bác mua cả khoai và gạo là:</a:t>
            </a:r>
          </a:p>
          <a:p>
            <a:pPr algn="ctr">
              <a:lnSpc>
                <a:spcPct val="120000"/>
              </a:lnSpc>
            </a:pPr>
            <a:r>
              <a:rPr lang="nl-NL" sz="2800" b="1" dirty="0">
                <a:solidFill>
                  <a:srgbClr val="FF0000"/>
                </a:solidFill>
                <a:ea typeface="Times New Roman" panose="02020603050405020304" pitchFamily="18" charset="0"/>
              </a:rPr>
              <a:t>198 000 + 275 000 = 473 000 (đồng)</a:t>
            </a:r>
          </a:p>
          <a:p>
            <a:pPr algn="r">
              <a:lnSpc>
                <a:spcPct val="120000"/>
              </a:lnSpc>
            </a:pPr>
            <a:r>
              <a:rPr lang="nl-NL" sz="2800" b="1" dirty="0">
                <a:solidFill>
                  <a:srgbClr val="FF0000"/>
                </a:solidFill>
                <a:ea typeface="Times New Roman" panose="02020603050405020304" pitchFamily="18" charset="0"/>
              </a:rPr>
              <a:t>               Đáp số: 473 000 đồng</a:t>
            </a:r>
            <a:endParaRPr lang="en-US" sz="2800" b="1"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177078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down)">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down)">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down)">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down)">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wipe(down)">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wipe(down)">
                                      <p:cBhvr>
                                        <p:cTn id="4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trong nhà&#10;&#10;Mô tả được tạo tự động">
            <a:extLst>
              <a:ext uri="{FF2B5EF4-FFF2-40B4-BE49-F238E27FC236}">
                <a16:creationId xmlns:a16="http://schemas.microsoft.com/office/drawing/2014/main" id="{8E25730A-B167-4F49-82BF-223A45771892}"/>
              </a:ext>
            </a:extLst>
          </p:cNvPr>
          <p:cNvPicPr>
            <a:picLocks noChangeAspect="1"/>
          </p:cNvPicPr>
          <p:nvPr/>
        </p:nvPicPr>
        <p:blipFill rotWithShape="1">
          <a:blip r:embed="rId3"/>
          <a:srcRect l="29002" t="19386" r="47133" b="17247"/>
          <a:stretch/>
        </p:blipFill>
        <p:spPr>
          <a:xfrm>
            <a:off x="1726510" y="2343697"/>
            <a:ext cx="4001749" cy="3984531"/>
          </a:xfrm>
          <a:prstGeom prst="rect">
            <a:avLst/>
          </a:prstGeom>
        </p:spPr>
      </p:pic>
      <p:pic>
        <p:nvPicPr>
          <p:cNvPr id="89" name="Picture 39" descr="Shape&#10;&#10;Description automatically generated with medium confidence">
            <a:extLst>
              <a:ext uri="{FF2B5EF4-FFF2-40B4-BE49-F238E27FC236}">
                <a16:creationId xmlns:a16="http://schemas.microsoft.com/office/drawing/2014/main" id="{6554089B-E8DE-4245-97FD-AD46DE10E76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7222" y1="67222" x2="67222" y2="67222"/>
                        <a14:foregroundMark x1="77222" y1="75000" x2="77222" y2="75000"/>
                      </a14:backgroundRemoval>
                    </a14:imgEffect>
                  </a14:imgLayer>
                </a14:imgProps>
              </a:ext>
              <a:ext uri="{28A0092B-C50C-407E-A947-70E740481C1C}">
                <a14:useLocalDpi xmlns:a14="http://schemas.microsoft.com/office/drawing/2010/main" val="0"/>
              </a:ext>
            </a:extLst>
          </a:blip>
          <a:stretch>
            <a:fillRect/>
          </a:stretch>
        </p:blipFill>
        <p:spPr>
          <a:xfrm rot="725272" flipH="1">
            <a:off x="3710142" y="-1149563"/>
            <a:ext cx="8412556" cy="7396326"/>
          </a:xfrm>
          <a:prstGeom prst="rect">
            <a:avLst/>
          </a:prstGeom>
        </p:spPr>
      </p:pic>
      <p:sp>
        <p:nvSpPr>
          <p:cNvPr id="90" name="TextBox 40">
            <a:extLst>
              <a:ext uri="{FF2B5EF4-FFF2-40B4-BE49-F238E27FC236}">
                <a16:creationId xmlns:a16="http://schemas.microsoft.com/office/drawing/2014/main" id="{85BE9DC2-D942-4130-9C9A-39F30C2893D6}"/>
              </a:ext>
            </a:extLst>
          </p:cNvPr>
          <p:cNvSpPr txBox="1"/>
          <p:nvPr/>
        </p:nvSpPr>
        <p:spPr>
          <a:xfrm flipH="1">
            <a:off x="6127644" y="1424384"/>
            <a:ext cx="4001749" cy="23901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Các</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bạn</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đã</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nhanh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chóng</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hoàn</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thành</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nhiệm</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vụ</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sắp</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xếp</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đơn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hàng</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a:t>
            </a:r>
          </a:p>
        </p:txBody>
      </p:sp>
      <p:sp>
        <p:nvSpPr>
          <p:cNvPr id="91" name="Tim 90">
            <a:extLst>
              <a:ext uri="{FF2B5EF4-FFF2-40B4-BE49-F238E27FC236}">
                <a16:creationId xmlns:a16="http://schemas.microsoft.com/office/drawing/2014/main" id="{9B59B24F-F2FE-47F0-8CE8-81EA0BF1E02C}"/>
              </a:ext>
            </a:extLst>
          </p:cNvPr>
          <p:cNvSpPr/>
          <p:nvPr/>
        </p:nvSpPr>
        <p:spPr>
          <a:xfrm rot="20264017">
            <a:off x="9589480" y="5042152"/>
            <a:ext cx="1271088" cy="10857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92" name="Tim 91">
            <a:extLst>
              <a:ext uri="{FF2B5EF4-FFF2-40B4-BE49-F238E27FC236}">
                <a16:creationId xmlns:a16="http://schemas.microsoft.com/office/drawing/2014/main" id="{D463A419-DE07-4E5C-99D5-F330CDC50EE1}"/>
              </a:ext>
            </a:extLst>
          </p:cNvPr>
          <p:cNvSpPr/>
          <p:nvPr/>
        </p:nvSpPr>
        <p:spPr>
          <a:xfrm rot="20264017">
            <a:off x="10775771" y="1006631"/>
            <a:ext cx="486213" cy="47662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93" name="Tim 92">
            <a:extLst>
              <a:ext uri="{FF2B5EF4-FFF2-40B4-BE49-F238E27FC236}">
                <a16:creationId xmlns:a16="http://schemas.microsoft.com/office/drawing/2014/main" id="{2E50A64A-2FA1-48E9-B5A2-CF43C9C7BD88}"/>
              </a:ext>
            </a:extLst>
          </p:cNvPr>
          <p:cNvSpPr/>
          <p:nvPr/>
        </p:nvSpPr>
        <p:spPr>
          <a:xfrm rot="20264017">
            <a:off x="1762406" y="3503349"/>
            <a:ext cx="486213" cy="47662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nvGrpSpPr>
          <p:cNvPr id="94" name="Nhóm 93">
            <a:extLst>
              <a:ext uri="{FF2B5EF4-FFF2-40B4-BE49-F238E27FC236}">
                <a16:creationId xmlns:a16="http://schemas.microsoft.com/office/drawing/2014/main" id="{E9827B45-54C6-4ED5-896D-E60786E831B1}"/>
              </a:ext>
            </a:extLst>
          </p:cNvPr>
          <p:cNvGrpSpPr/>
          <p:nvPr/>
        </p:nvGrpSpPr>
        <p:grpSpPr>
          <a:xfrm rot="4753322">
            <a:off x="7985078" y="4204614"/>
            <a:ext cx="963615" cy="794615"/>
            <a:chOff x="733809" y="615944"/>
            <a:chExt cx="722711" cy="595961"/>
          </a:xfrm>
        </p:grpSpPr>
        <p:sp>
          <p:nvSpPr>
            <p:cNvPr id="95" name="Tam giác Cân 94">
              <a:extLst>
                <a:ext uri="{FF2B5EF4-FFF2-40B4-BE49-F238E27FC236}">
                  <a16:creationId xmlns:a16="http://schemas.microsoft.com/office/drawing/2014/main" id="{0D0CB27B-DEE8-43D5-8A88-09EAE266B24C}"/>
                </a:ext>
              </a:extLst>
            </p:cNvPr>
            <p:cNvSpPr/>
            <p:nvPr/>
          </p:nvSpPr>
          <p:spPr>
            <a:xfrm>
              <a:off x="736410" y="706221"/>
              <a:ext cx="720110" cy="505684"/>
            </a:xfrm>
            <a:prstGeom prst="triangle">
              <a:avLst/>
            </a:prstGeom>
            <a:solidFill>
              <a:schemeClr val="accent6">
                <a:lumMod val="20000"/>
                <a:lumOff val="80000"/>
              </a:schemeClr>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96" name="Tam giác Cân 95">
              <a:extLst>
                <a:ext uri="{FF2B5EF4-FFF2-40B4-BE49-F238E27FC236}">
                  <a16:creationId xmlns:a16="http://schemas.microsoft.com/office/drawing/2014/main" id="{C90703A0-529F-4EB0-A43A-C991EC054E1C}"/>
                </a:ext>
              </a:extLst>
            </p:cNvPr>
            <p:cNvSpPr/>
            <p:nvPr/>
          </p:nvSpPr>
          <p:spPr>
            <a:xfrm>
              <a:off x="733809" y="615944"/>
              <a:ext cx="720110" cy="505684"/>
            </a:xfrm>
            <a:prstGeom prst="triangle">
              <a:avLst/>
            </a:prstGeom>
            <a:noFill/>
            <a:ln w="28575">
              <a:solidFill>
                <a:schemeClr val="tx1">
                  <a:lumMod val="1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97" name="Nhóm 96">
            <a:extLst>
              <a:ext uri="{FF2B5EF4-FFF2-40B4-BE49-F238E27FC236}">
                <a16:creationId xmlns:a16="http://schemas.microsoft.com/office/drawing/2014/main" id="{53DF70D7-8955-4D2D-A6DA-E62F74FC9DFE}"/>
              </a:ext>
            </a:extLst>
          </p:cNvPr>
          <p:cNvGrpSpPr/>
          <p:nvPr/>
        </p:nvGrpSpPr>
        <p:grpSpPr>
          <a:xfrm rot="4753322">
            <a:off x="1575107" y="5383315"/>
            <a:ext cx="963615" cy="794615"/>
            <a:chOff x="733809" y="615944"/>
            <a:chExt cx="722711" cy="595961"/>
          </a:xfrm>
        </p:grpSpPr>
        <p:sp>
          <p:nvSpPr>
            <p:cNvPr id="98" name="Tam giác Cân 97">
              <a:extLst>
                <a:ext uri="{FF2B5EF4-FFF2-40B4-BE49-F238E27FC236}">
                  <a16:creationId xmlns:a16="http://schemas.microsoft.com/office/drawing/2014/main" id="{B9CBDB68-B754-400C-9611-02ACD87AC486}"/>
                </a:ext>
              </a:extLst>
            </p:cNvPr>
            <p:cNvSpPr/>
            <p:nvPr/>
          </p:nvSpPr>
          <p:spPr>
            <a:xfrm>
              <a:off x="736410" y="706221"/>
              <a:ext cx="720110" cy="505684"/>
            </a:xfrm>
            <a:prstGeom prst="triangle">
              <a:avLst/>
            </a:prstGeom>
            <a:solidFill>
              <a:schemeClr val="accent6">
                <a:lumMod val="20000"/>
                <a:lumOff val="80000"/>
              </a:schemeClr>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99" name="Tam giác Cân 98">
              <a:extLst>
                <a:ext uri="{FF2B5EF4-FFF2-40B4-BE49-F238E27FC236}">
                  <a16:creationId xmlns:a16="http://schemas.microsoft.com/office/drawing/2014/main" id="{9C508D39-B5B4-4F19-BC9B-1AFD5575FB81}"/>
                </a:ext>
              </a:extLst>
            </p:cNvPr>
            <p:cNvSpPr/>
            <p:nvPr/>
          </p:nvSpPr>
          <p:spPr>
            <a:xfrm>
              <a:off x="733809" y="615944"/>
              <a:ext cx="720110" cy="505684"/>
            </a:xfrm>
            <a:prstGeom prst="triangle">
              <a:avLst/>
            </a:prstGeom>
            <a:noFill/>
            <a:ln w="28575">
              <a:solidFill>
                <a:schemeClr val="tx1">
                  <a:lumMod val="1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Tree>
    <p:extLst>
      <p:ext uri="{BB962C8B-B14F-4D97-AF65-F5344CB8AC3E}">
        <p14:creationId xmlns:p14="http://schemas.microsoft.com/office/powerpoint/2010/main" val="2890166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000"/>
                                        <p:tgtEl>
                                          <p:spTgt spid="89"/>
                                        </p:tgtEl>
                                      </p:cBhvr>
                                    </p:animEffect>
                                    <p:anim calcmode="lin" valueType="num">
                                      <p:cBhvr>
                                        <p:cTn id="13" dur="1000" fill="hold"/>
                                        <p:tgtEl>
                                          <p:spTgt spid="89"/>
                                        </p:tgtEl>
                                        <p:attrNameLst>
                                          <p:attrName>ppt_x</p:attrName>
                                        </p:attrNameLst>
                                      </p:cBhvr>
                                      <p:tavLst>
                                        <p:tav tm="0">
                                          <p:val>
                                            <p:strVal val="#ppt_x"/>
                                          </p:val>
                                        </p:tav>
                                        <p:tav tm="100000">
                                          <p:val>
                                            <p:strVal val="#ppt_x"/>
                                          </p:val>
                                        </p:tav>
                                      </p:tavLst>
                                    </p:anim>
                                    <p:anim calcmode="lin" valueType="num">
                                      <p:cBhvr>
                                        <p:cTn id="14"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ình ảnh 22">
            <a:extLst>
              <a:ext uri="{FF2B5EF4-FFF2-40B4-BE49-F238E27FC236}">
                <a16:creationId xmlns:a16="http://schemas.microsoft.com/office/drawing/2014/main" id="{64B29959-1B87-412B-9EFF-D1B6C9AC048E}"/>
              </a:ext>
            </a:extLst>
          </p:cNvPr>
          <p:cNvPicPr>
            <a:picLocks noChangeAspect="1"/>
          </p:cNvPicPr>
          <p:nvPr/>
        </p:nvPicPr>
        <p:blipFill>
          <a:blip r:embed="rId2"/>
          <a:stretch>
            <a:fillRect/>
          </a:stretch>
        </p:blipFill>
        <p:spPr>
          <a:xfrm>
            <a:off x="0" y="-348343"/>
            <a:ext cx="12192000" cy="7644917"/>
          </a:xfrm>
          <a:prstGeom prst="rect">
            <a:avLst/>
          </a:prstGeom>
        </p:spPr>
      </p:pic>
      <p:grpSp>
        <p:nvGrpSpPr>
          <p:cNvPr id="24" name="Nhóm 23">
            <a:extLst>
              <a:ext uri="{FF2B5EF4-FFF2-40B4-BE49-F238E27FC236}">
                <a16:creationId xmlns:a16="http://schemas.microsoft.com/office/drawing/2014/main" id="{007977BD-8204-4401-B4C4-728587E9AB1B}"/>
              </a:ext>
            </a:extLst>
          </p:cNvPr>
          <p:cNvGrpSpPr/>
          <p:nvPr/>
        </p:nvGrpSpPr>
        <p:grpSpPr>
          <a:xfrm>
            <a:off x="5336196" y="1346200"/>
            <a:ext cx="6486547" cy="5813504"/>
            <a:chOff x="2819433" y="-237150"/>
            <a:chExt cx="5950859" cy="2445658"/>
          </a:xfrm>
        </p:grpSpPr>
        <p:grpSp>
          <p:nvGrpSpPr>
            <p:cNvPr id="25" name="Nhóm 24">
              <a:extLst>
                <a:ext uri="{FF2B5EF4-FFF2-40B4-BE49-F238E27FC236}">
                  <a16:creationId xmlns:a16="http://schemas.microsoft.com/office/drawing/2014/main" id="{4F9E8219-7EC3-42BE-A8A8-36E7AFB67FAF}"/>
                </a:ext>
              </a:extLst>
            </p:cNvPr>
            <p:cNvGrpSpPr/>
            <p:nvPr/>
          </p:nvGrpSpPr>
          <p:grpSpPr>
            <a:xfrm>
              <a:off x="2819433" y="-237150"/>
              <a:ext cx="5950859" cy="2445658"/>
              <a:chOff x="2819433" y="4454"/>
              <a:chExt cx="5950859" cy="2445658"/>
            </a:xfrm>
          </p:grpSpPr>
          <p:pic>
            <p:nvPicPr>
              <p:cNvPr id="27" name="Picture 23" descr="A wooden bed frame&#10;&#10;Description automatically generated with low confidence">
                <a:extLst>
                  <a:ext uri="{FF2B5EF4-FFF2-40B4-BE49-F238E27FC236}">
                    <a16:creationId xmlns:a16="http://schemas.microsoft.com/office/drawing/2014/main" id="{435C7A79-D9BE-40DD-87A1-1243C3E64790}"/>
                  </a:ext>
                </a:extLst>
              </p:cNvPr>
              <p:cNvPicPr>
                <a:picLocks noChangeAspect="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t="20805" r="5283"/>
              <a:stretch/>
            </p:blipFill>
            <p:spPr>
              <a:xfrm>
                <a:off x="2819433" y="4454"/>
                <a:ext cx="5950859" cy="2445658"/>
              </a:xfrm>
              <a:prstGeom prst="rect">
                <a:avLst/>
              </a:prstGeom>
            </p:spPr>
          </p:pic>
          <p:sp>
            <p:nvSpPr>
              <p:cNvPr id="28" name="Hình chữ nhật 27">
                <a:extLst>
                  <a:ext uri="{FF2B5EF4-FFF2-40B4-BE49-F238E27FC236}">
                    <a16:creationId xmlns:a16="http://schemas.microsoft.com/office/drawing/2014/main" id="{D1FEEE79-7E3E-41E8-A489-CA94AFB820F7}"/>
                  </a:ext>
                </a:extLst>
              </p:cNvPr>
              <p:cNvSpPr/>
              <p:nvPr/>
            </p:nvSpPr>
            <p:spPr>
              <a:xfrm>
                <a:off x="3993079" y="860409"/>
                <a:ext cx="4180116" cy="1301193"/>
              </a:xfrm>
              <a:custGeom>
                <a:avLst/>
                <a:gdLst>
                  <a:gd name="connsiteX0" fmla="*/ 0 w 4180116"/>
                  <a:gd name="connsiteY0" fmla="*/ 0 h 1301193"/>
                  <a:gd name="connsiteX1" fmla="*/ 471756 w 4180116"/>
                  <a:gd name="connsiteY1" fmla="*/ 0 h 1301193"/>
                  <a:gd name="connsiteX2" fmla="*/ 1152518 w 4180116"/>
                  <a:gd name="connsiteY2" fmla="*/ 0 h 1301193"/>
                  <a:gd name="connsiteX3" fmla="*/ 1666075 w 4180116"/>
                  <a:gd name="connsiteY3" fmla="*/ 0 h 1301193"/>
                  <a:gd name="connsiteX4" fmla="*/ 2263234 w 4180116"/>
                  <a:gd name="connsiteY4" fmla="*/ 0 h 1301193"/>
                  <a:gd name="connsiteX5" fmla="*/ 2943996 w 4180116"/>
                  <a:gd name="connsiteY5" fmla="*/ 0 h 1301193"/>
                  <a:gd name="connsiteX6" fmla="*/ 3624758 w 4180116"/>
                  <a:gd name="connsiteY6" fmla="*/ 0 h 1301193"/>
                  <a:gd name="connsiteX7" fmla="*/ 4180116 w 4180116"/>
                  <a:gd name="connsiteY7" fmla="*/ 0 h 1301193"/>
                  <a:gd name="connsiteX8" fmla="*/ 4180116 w 4180116"/>
                  <a:gd name="connsiteY8" fmla="*/ 433731 h 1301193"/>
                  <a:gd name="connsiteX9" fmla="*/ 4180116 w 4180116"/>
                  <a:gd name="connsiteY9" fmla="*/ 867462 h 1301193"/>
                  <a:gd name="connsiteX10" fmla="*/ 4180116 w 4180116"/>
                  <a:gd name="connsiteY10" fmla="*/ 1301193 h 1301193"/>
                  <a:gd name="connsiteX11" fmla="*/ 3624758 w 4180116"/>
                  <a:gd name="connsiteY11" fmla="*/ 1301193 h 1301193"/>
                  <a:gd name="connsiteX12" fmla="*/ 3027598 w 4180116"/>
                  <a:gd name="connsiteY12" fmla="*/ 1301193 h 1301193"/>
                  <a:gd name="connsiteX13" fmla="*/ 2388638 w 4180116"/>
                  <a:gd name="connsiteY13" fmla="*/ 1301193 h 1301193"/>
                  <a:gd name="connsiteX14" fmla="*/ 1791478 w 4180116"/>
                  <a:gd name="connsiteY14" fmla="*/ 1301193 h 1301193"/>
                  <a:gd name="connsiteX15" fmla="*/ 1110717 w 4180116"/>
                  <a:gd name="connsiteY15" fmla="*/ 1301193 h 1301193"/>
                  <a:gd name="connsiteX16" fmla="*/ 513557 w 4180116"/>
                  <a:gd name="connsiteY16" fmla="*/ 1301193 h 1301193"/>
                  <a:gd name="connsiteX17" fmla="*/ 0 w 4180116"/>
                  <a:gd name="connsiteY17" fmla="*/ 1301193 h 1301193"/>
                  <a:gd name="connsiteX18" fmla="*/ 0 w 4180116"/>
                  <a:gd name="connsiteY18" fmla="*/ 893486 h 1301193"/>
                  <a:gd name="connsiteX19" fmla="*/ 0 w 4180116"/>
                  <a:gd name="connsiteY19" fmla="*/ 485779 h 1301193"/>
                  <a:gd name="connsiteX20" fmla="*/ 0 w 4180116"/>
                  <a:gd name="connsiteY20" fmla="*/ 0 h 130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0116" h="1301193" fill="none" extrusionOk="0">
                    <a:moveTo>
                      <a:pt x="0" y="0"/>
                    </a:moveTo>
                    <a:cubicBezTo>
                      <a:pt x="143547" y="-15649"/>
                      <a:pt x="327639" y="26355"/>
                      <a:pt x="471756" y="0"/>
                    </a:cubicBezTo>
                    <a:cubicBezTo>
                      <a:pt x="615873" y="-26355"/>
                      <a:pt x="938279" y="47814"/>
                      <a:pt x="1152518" y="0"/>
                    </a:cubicBezTo>
                    <a:cubicBezTo>
                      <a:pt x="1366757" y="-47814"/>
                      <a:pt x="1540093" y="31456"/>
                      <a:pt x="1666075" y="0"/>
                    </a:cubicBezTo>
                    <a:cubicBezTo>
                      <a:pt x="1792057" y="-31456"/>
                      <a:pt x="2007245" y="39492"/>
                      <a:pt x="2263234" y="0"/>
                    </a:cubicBezTo>
                    <a:cubicBezTo>
                      <a:pt x="2519223" y="-39492"/>
                      <a:pt x="2775405" y="18403"/>
                      <a:pt x="2943996" y="0"/>
                    </a:cubicBezTo>
                    <a:cubicBezTo>
                      <a:pt x="3112587" y="-18403"/>
                      <a:pt x="3479337" y="40181"/>
                      <a:pt x="3624758" y="0"/>
                    </a:cubicBezTo>
                    <a:cubicBezTo>
                      <a:pt x="3770179" y="-40181"/>
                      <a:pt x="4063591" y="6950"/>
                      <a:pt x="4180116" y="0"/>
                    </a:cubicBezTo>
                    <a:cubicBezTo>
                      <a:pt x="4212566" y="179783"/>
                      <a:pt x="4167604" y="317696"/>
                      <a:pt x="4180116" y="433731"/>
                    </a:cubicBezTo>
                    <a:cubicBezTo>
                      <a:pt x="4192628" y="549766"/>
                      <a:pt x="4162953" y="691124"/>
                      <a:pt x="4180116" y="867462"/>
                    </a:cubicBezTo>
                    <a:cubicBezTo>
                      <a:pt x="4197279" y="1043800"/>
                      <a:pt x="4162187" y="1168538"/>
                      <a:pt x="4180116" y="1301193"/>
                    </a:cubicBezTo>
                    <a:cubicBezTo>
                      <a:pt x="3975806" y="1317474"/>
                      <a:pt x="3846678" y="1258085"/>
                      <a:pt x="3624758" y="1301193"/>
                    </a:cubicBezTo>
                    <a:cubicBezTo>
                      <a:pt x="3402838" y="1344301"/>
                      <a:pt x="3203820" y="1259331"/>
                      <a:pt x="3027598" y="1301193"/>
                    </a:cubicBezTo>
                    <a:cubicBezTo>
                      <a:pt x="2851376" y="1343055"/>
                      <a:pt x="2655851" y="1243811"/>
                      <a:pt x="2388638" y="1301193"/>
                    </a:cubicBezTo>
                    <a:cubicBezTo>
                      <a:pt x="2121425" y="1358575"/>
                      <a:pt x="1957241" y="1245101"/>
                      <a:pt x="1791478" y="1301193"/>
                    </a:cubicBezTo>
                    <a:cubicBezTo>
                      <a:pt x="1625715" y="1357285"/>
                      <a:pt x="1320206" y="1282430"/>
                      <a:pt x="1110717" y="1301193"/>
                    </a:cubicBezTo>
                    <a:cubicBezTo>
                      <a:pt x="901228" y="1319956"/>
                      <a:pt x="707690" y="1265346"/>
                      <a:pt x="513557" y="1301193"/>
                    </a:cubicBezTo>
                    <a:cubicBezTo>
                      <a:pt x="319424" y="1337040"/>
                      <a:pt x="162482" y="1295782"/>
                      <a:pt x="0" y="1301193"/>
                    </a:cubicBezTo>
                    <a:cubicBezTo>
                      <a:pt x="-10847" y="1201427"/>
                      <a:pt x="225" y="1026363"/>
                      <a:pt x="0" y="893486"/>
                    </a:cubicBezTo>
                    <a:cubicBezTo>
                      <a:pt x="-225" y="760609"/>
                      <a:pt x="6324" y="620226"/>
                      <a:pt x="0" y="485779"/>
                    </a:cubicBezTo>
                    <a:cubicBezTo>
                      <a:pt x="-6324" y="351332"/>
                      <a:pt x="22127" y="162269"/>
                      <a:pt x="0" y="0"/>
                    </a:cubicBezTo>
                    <a:close/>
                  </a:path>
                  <a:path w="4180116" h="1301193" stroke="0" extrusionOk="0">
                    <a:moveTo>
                      <a:pt x="0" y="0"/>
                    </a:moveTo>
                    <a:cubicBezTo>
                      <a:pt x="175174" y="-54639"/>
                      <a:pt x="435994" y="52471"/>
                      <a:pt x="638961" y="0"/>
                    </a:cubicBezTo>
                    <a:cubicBezTo>
                      <a:pt x="841928" y="-52471"/>
                      <a:pt x="1081356" y="43456"/>
                      <a:pt x="1277921" y="0"/>
                    </a:cubicBezTo>
                    <a:cubicBezTo>
                      <a:pt x="1474486" y="-43456"/>
                      <a:pt x="1651193" y="4124"/>
                      <a:pt x="1916882" y="0"/>
                    </a:cubicBezTo>
                    <a:cubicBezTo>
                      <a:pt x="2182571" y="-4124"/>
                      <a:pt x="2200800" y="21296"/>
                      <a:pt x="2430439" y="0"/>
                    </a:cubicBezTo>
                    <a:cubicBezTo>
                      <a:pt x="2660078" y="-21296"/>
                      <a:pt x="2788161" y="53124"/>
                      <a:pt x="2943996" y="0"/>
                    </a:cubicBezTo>
                    <a:cubicBezTo>
                      <a:pt x="3099831" y="-53124"/>
                      <a:pt x="3266889" y="26204"/>
                      <a:pt x="3415752" y="0"/>
                    </a:cubicBezTo>
                    <a:cubicBezTo>
                      <a:pt x="3564615" y="-26204"/>
                      <a:pt x="3803517" y="38147"/>
                      <a:pt x="4180116" y="0"/>
                    </a:cubicBezTo>
                    <a:cubicBezTo>
                      <a:pt x="4223798" y="158148"/>
                      <a:pt x="4149196" y="252174"/>
                      <a:pt x="4180116" y="394695"/>
                    </a:cubicBezTo>
                    <a:cubicBezTo>
                      <a:pt x="4211036" y="537217"/>
                      <a:pt x="4167385" y="670623"/>
                      <a:pt x="4180116" y="802402"/>
                    </a:cubicBezTo>
                    <a:cubicBezTo>
                      <a:pt x="4192847" y="934181"/>
                      <a:pt x="4141090" y="1085738"/>
                      <a:pt x="4180116" y="1301193"/>
                    </a:cubicBezTo>
                    <a:cubicBezTo>
                      <a:pt x="3983054" y="1319794"/>
                      <a:pt x="3896550" y="1293011"/>
                      <a:pt x="3666559" y="1301193"/>
                    </a:cubicBezTo>
                    <a:cubicBezTo>
                      <a:pt x="3436568" y="1309375"/>
                      <a:pt x="3236351" y="1271077"/>
                      <a:pt x="3069399" y="1301193"/>
                    </a:cubicBezTo>
                    <a:cubicBezTo>
                      <a:pt x="2902447" y="1331309"/>
                      <a:pt x="2582864" y="1273798"/>
                      <a:pt x="2430439" y="1301193"/>
                    </a:cubicBezTo>
                    <a:cubicBezTo>
                      <a:pt x="2278014" y="1328588"/>
                      <a:pt x="2067028" y="1241707"/>
                      <a:pt x="1791478" y="1301193"/>
                    </a:cubicBezTo>
                    <a:cubicBezTo>
                      <a:pt x="1515928" y="1360679"/>
                      <a:pt x="1372586" y="1288344"/>
                      <a:pt x="1152518" y="1301193"/>
                    </a:cubicBezTo>
                    <a:cubicBezTo>
                      <a:pt x="932450" y="1314042"/>
                      <a:pt x="853330" y="1248946"/>
                      <a:pt x="555358" y="1301193"/>
                    </a:cubicBezTo>
                    <a:cubicBezTo>
                      <a:pt x="257386" y="1353440"/>
                      <a:pt x="227977" y="1250257"/>
                      <a:pt x="0" y="1301193"/>
                    </a:cubicBezTo>
                    <a:cubicBezTo>
                      <a:pt x="-23255" y="1088886"/>
                      <a:pt x="16950" y="1020352"/>
                      <a:pt x="0" y="854450"/>
                    </a:cubicBezTo>
                    <a:cubicBezTo>
                      <a:pt x="-16950" y="688548"/>
                      <a:pt x="38215" y="568979"/>
                      <a:pt x="0" y="446743"/>
                    </a:cubicBezTo>
                    <a:cubicBezTo>
                      <a:pt x="-38215" y="324507"/>
                      <a:pt x="31843" y="177171"/>
                      <a:pt x="0" y="0"/>
                    </a:cubicBezTo>
                    <a:close/>
                  </a:path>
                </a:pathLst>
              </a:custGeom>
              <a:solidFill>
                <a:srgbClr val="EDBD70"/>
              </a:solidFill>
              <a:ln>
                <a:solidFill>
                  <a:srgbClr val="8E5022"/>
                </a:solidFill>
                <a:extLst>
                  <a:ext uri="{C807C97D-BFC1-408E-A445-0C87EB9F89A2}">
                    <ask:lineSketchStyleProps xmlns:ask="http://schemas.microsoft.com/office/drawing/2018/sketchyshapes" xmlns="" sd="380065430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9" name="Hình Bầu dục 28">
                <a:extLst>
                  <a:ext uri="{FF2B5EF4-FFF2-40B4-BE49-F238E27FC236}">
                    <a16:creationId xmlns:a16="http://schemas.microsoft.com/office/drawing/2014/main" id="{571079CF-4696-447E-B8EF-984682765D0F}"/>
                  </a:ext>
                </a:extLst>
              </p:cNvPr>
              <p:cNvSpPr/>
              <p:nvPr/>
            </p:nvSpPr>
            <p:spPr>
              <a:xfrm rot="21263093">
                <a:off x="7919535" y="2068278"/>
                <a:ext cx="168092"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30" name="Hình Bầu dục 29">
                <a:extLst>
                  <a:ext uri="{FF2B5EF4-FFF2-40B4-BE49-F238E27FC236}">
                    <a16:creationId xmlns:a16="http://schemas.microsoft.com/office/drawing/2014/main" id="{A33B77D6-E04B-48F3-9325-F2D6EE7FE06E}"/>
                  </a:ext>
                </a:extLst>
              </p:cNvPr>
              <p:cNvSpPr/>
              <p:nvPr/>
            </p:nvSpPr>
            <p:spPr>
              <a:xfrm rot="21263093">
                <a:off x="4026965" y="2023863"/>
                <a:ext cx="168092"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31" name="Hình Bầu dục 30">
                <a:extLst>
                  <a:ext uri="{FF2B5EF4-FFF2-40B4-BE49-F238E27FC236}">
                    <a16:creationId xmlns:a16="http://schemas.microsoft.com/office/drawing/2014/main" id="{0F055CD5-75DD-4614-BB8A-5542ACA375F9}"/>
                  </a:ext>
                </a:extLst>
              </p:cNvPr>
              <p:cNvSpPr/>
              <p:nvPr/>
            </p:nvSpPr>
            <p:spPr>
              <a:xfrm rot="21263093">
                <a:off x="7943264" y="887398"/>
                <a:ext cx="168092"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32" name="Hình Bầu dục 31">
                <a:extLst>
                  <a:ext uri="{FF2B5EF4-FFF2-40B4-BE49-F238E27FC236}">
                    <a16:creationId xmlns:a16="http://schemas.microsoft.com/office/drawing/2014/main" id="{4142F0DA-E4DF-4251-8C85-0A1B55B957F0}"/>
                  </a:ext>
                </a:extLst>
              </p:cNvPr>
              <p:cNvSpPr/>
              <p:nvPr/>
            </p:nvSpPr>
            <p:spPr>
              <a:xfrm rot="21263093">
                <a:off x="4092664" y="883120"/>
                <a:ext cx="168092"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sp>
          <p:nvSpPr>
            <p:cNvPr id="26" name="Hộp Văn bản 25">
              <a:extLst>
                <a:ext uri="{FF2B5EF4-FFF2-40B4-BE49-F238E27FC236}">
                  <a16:creationId xmlns:a16="http://schemas.microsoft.com/office/drawing/2014/main" id="{A59BB28A-1717-44A6-AFE3-6101341B114F}"/>
                </a:ext>
              </a:extLst>
            </p:cNvPr>
            <p:cNvSpPr txBox="1"/>
            <p:nvPr/>
          </p:nvSpPr>
          <p:spPr>
            <a:xfrm>
              <a:off x="3961168" y="649389"/>
              <a:ext cx="4298958" cy="107466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Thực</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hiện</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công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việc</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giao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hàng</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địa</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điểm</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sẵn</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trên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đơn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hàng</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bằng</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cách</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bài</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32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toán</a:t>
              </a:r>
              <a:r>
                <a:rPr kumimoji="0" lang="vi-VN" sz="3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sau</a:t>
              </a:r>
              <a:r>
                <a:rPr kumimoji="0" lang="vi-VN" sz="2667"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endParaRPr kumimoji="0" lang="en-US" sz="2667"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pic>
        <p:nvPicPr>
          <p:cNvPr id="7" name="Hình ảnh 6">
            <a:extLst>
              <a:ext uri="{FF2B5EF4-FFF2-40B4-BE49-F238E27FC236}">
                <a16:creationId xmlns:a16="http://schemas.microsoft.com/office/drawing/2014/main" id="{30420B84-BF33-4ABF-99FF-D33981D1240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47670" y1="82327" x2="46416" y2="84564"/>
                        <a14:backgroundMark x1="36918" y1="81655" x2="39068" y2="82774"/>
                        <a14:backgroundMark x1="42473" y1="82774" x2="35663" y2="80761"/>
                      </a14:backgroundRemoval>
                    </a14:imgEffect>
                  </a14:imgLayer>
                </a14:imgProps>
              </a:ext>
            </a:extLst>
          </a:blip>
          <a:stretch>
            <a:fillRect/>
          </a:stretch>
        </p:blipFill>
        <p:spPr>
          <a:xfrm flipH="1">
            <a:off x="-615751" y="2977662"/>
            <a:ext cx="5548923" cy="4445105"/>
          </a:xfrm>
          <a:prstGeom prst="rect">
            <a:avLst/>
          </a:prstGeom>
        </p:spPr>
      </p:pic>
      <p:grpSp>
        <p:nvGrpSpPr>
          <p:cNvPr id="11" name="Nhóm 10">
            <a:extLst>
              <a:ext uri="{FF2B5EF4-FFF2-40B4-BE49-F238E27FC236}">
                <a16:creationId xmlns:a16="http://schemas.microsoft.com/office/drawing/2014/main" id="{AE0C098C-2B38-4959-B193-8C05774A1015}"/>
              </a:ext>
            </a:extLst>
          </p:cNvPr>
          <p:cNvGrpSpPr/>
          <p:nvPr/>
        </p:nvGrpSpPr>
        <p:grpSpPr>
          <a:xfrm>
            <a:off x="5042235" y="-405943"/>
            <a:ext cx="6921928" cy="3096819"/>
            <a:chOff x="2946399" y="-241604"/>
            <a:chExt cx="5950859" cy="2445658"/>
          </a:xfrm>
        </p:grpSpPr>
        <p:grpSp>
          <p:nvGrpSpPr>
            <p:cNvPr id="12" name="Nhóm 11">
              <a:extLst>
                <a:ext uri="{FF2B5EF4-FFF2-40B4-BE49-F238E27FC236}">
                  <a16:creationId xmlns:a16="http://schemas.microsoft.com/office/drawing/2014/main" id="{BD5491E5-872F-411A-85FF-99A6B60CF872}"/>
                </a:ext>
              </a:extLst>
            </p:cNvPr>
            <p:cNvGrpSpPr/>
            <p:nvPr/>
          </p:nvGrpSpPr>
          <p:grpSpPr>
            <a:xfrm>
              <a:off x="2946399" y="-241604"/>
              <a:ext cx="5950859" cy="2445658"/>
              <a:chOff x="2946399" y="0"/>
              <a:chExt cx="5950859" cy="2445658"/>
            </a:xfrm>
          </p:grpSpPr>
          <p:pic>
            <p:nvPicPr>
              <p:cNvPr id="15" name="Picture 23" descr="A wooden bed frame&#10;&#10;Description automatically generated with low confidence">
                <a:extLst>
                  <a:ext uri="{FF2B5EF4-FFF2-40B4-BE49-F238E27FC236}">
                    <a16:creationId xmlns:a16="http://schemas.microsoft.com/office/drawing/2014/main" id="{7C2D6413-AFAF-4D29-9B87-11B0FFC961BD}"/>
                  </a:ext>
                </a:extLst>
              </p:cNvPr>
              <p:cNvPicPr>
                <a:picLocks noChangeAspect="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t="20805" r="5283"/>
              <a:stretch/>
            </p:blipFill>
            <p:spPr>
              <a:xfrm>
                <a:off x="2946399" y="0"/>
                <a:ext cx="5950859" cy="2445658"/>
              </a:xfrm>
              <a:prstGeom prst="rect">
                <a:avLst/>
              </a:prstGeom>
            </p:spPr>
          </p:pic>
          <p:sp>
            <p:nvSpPr>
              <p:cNvPr id="16" name="Hình chữ nhật 15">
                <a:extLst>
                  <a:ext uri="{FF2B5EF4-FFF2-40B4-BE49-F238E27FC236}">
                    <a16:creationId xmlns:a16="http://schemas.microsoft.com/office/drawing/2014/main" id="{8192721F-FDFE-4C7C-AE70-907A8C7C83FB}"/>
                  </a:ext>
                </a:extLst>
              </p:cNvPr>
              <p:cNvSpPr/>
              <p:nvPr/>
            </p:nvSpPr>
            <p:spPr>
              <a:xfrm>
                <a:off x="4063998" y="904572"/>
                <a:ext cx="4180116" cy="1236436"/>
              </a:xfrm>
              <a:custGeom>
                <a:avLst/>
                <a:gdLst>
                  <a:gd name="connsiteX0" fmla="*/ 0 w 4180116"/>
                  <a:gd name="connsiteY0" fmla="*/ 0 h 1236436"/>
                  <a:gd name="connsiteX1" fmla="*/ 471756 w 4180116"/>
                  <a:gd name="connsiteY1" fmla="*/ 0 h 1236436"/>
                  <a:gd name="connsiteX2" fmla="*/ 1152518 w 4180116"/>
                  <a:gd name="connsiteY2" fmla="*/ 0 h 1236436"/>
                  <a:gd name="connsiteX3" fmla="*/ 1666075 w 4180116"/>
                  <a:gd name="connsiteY3" fmla="*/ 0 h 1236436"/>
                  <a:gd name="connsiteX4" fmla="*/ 2263234 w 4180116"/>
                  <a:gd name="connsiteY4" fmla="*/ 0 h 1236436"/>
                  <a:gd name="connsiteX5" fmla="*/ 2943996 w 4180116"/>
                  <a:gd name="connsiteY5" fmla="*/ 0 h 1236436"/>
                  <a:gd name="connsiteX6" fmla="*/ 3624758 w 4180116"/>
                  <a:gd name="connsiteY6" fmla="*/ 0 h 1236436"/>
                  <a:gd name="connsiteX7" fmla="*/ 4180116 w 4180116"/>
                  <a:gd name="connsiteY7" fmla="*/ 0 h 1236436"/>
                  <a:gd name="connsiteX8" fmla="*/ 4180116 w 4180116"/>
                  <a:gd name="connsiteY8" fmla="*/ 412145 h 1236436"/>
                  <a:gd name="connsiteX9" fmla="*/ 4180116 w 4180116"/>
                  <a:gd name="connsiteY9" fmla="*/ 824291 h 1236436"/>
                  <a:gd name="connsiteX10" fmla="*/ 4180116 w 4180116"/>
                  <a:gd name="connsiteY10" fmla="*/ 1236436 h 1236436"/>
                  <a:gd name="connsiteX11" fmla="*/ 3624758 w 4180116"/>
                  <a:gd name="connsiteY11" fmla="*/ 1236436 h 1236436"/>
                  <a:gd name="connsiteX12" fmla="*/ 3027598 w 4180116"/>
                  <a:gd name="connsiteY12" fmla="*/ 1236436 h 1236436"/>
                  <a:gd name="connsiteX13" fmla="*/ 2388638 w 4180116"/>
                  <a:gd name="connsiteY13" fmla="*/ 1236436 h 1236436"/>
                  <a:gd name="connsiteX14" fmla="*/ 1791478 w 4180116"/>
                  <a:gd name="connsiteY14" fmla="*/ 1236436 h 1236436"/>
                  <a:gd name="connsiteX15" fmla="*/ 1110717 w 4180116"/>
                  <a:gd name="connsiteY15" fmla="*/ 1236436 h 1236436"/>
                  <a:gd name="connsiteX16" fmla="*/ 513557 w 4180116"/>
                  <a:gd name="connsiteY16" fmla="*/ 1236436 h 1236436"/>
                  <a:gd name="connsiteX17" fmla="*/ 0 w 4180116"/>
                  <a:gd name="connsiteY17" fmla="*/ 1236436 h 1236436"/>
                  <a:gd name="connsiteX18" fmla="*/ 0 w 4180116"/>
                  <a:gd name="connsiteY18" fmla="*/ 849019 h 1236436"/>
                  <a:gd name="connsiteX19" fmla="*/ 0 w 4180116"/>
                  <a:gd name="connsiteY19" fmla="*/ 461603 h 1236436"/>
                  <a:gd name="connsiteX20" fmla="*/ 0 w 4180116"/>
                  <a:gd name="connsiteY20" fmla="*/ 0 h 123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0116" h="1236436" fill="none" extrusionOk="0">
                    <a:moveTo>
                      <a:pt x="0" y="0"/>
                    </a:moveTo>
                    <a:cubicBezTo>
                      <a:pt x="143547" y="-15649"/>
                      <a:pt x="327639" y="26355"/>
                      <a:pt x="471756" y="0"/>
                    </a:cubicBezTo>
                    <a:cubicBezTo>
                      <a:pt x="615873" y="-26355"/>
                      <a:pt x="938279" y="47814"/>
                      <a:pt x="1152518" y="0"/>
                    </a:cubicBezTo>
                    <a:cubicBezTo>
                      <a:pt x="1366757" y="-47814"/>
                      <a:pt x="1540093" y="31456"/>
                      <a:pt x="1666075" y="0"/>
                    </a:cubicBezTo>
                    <a:cubicBezTo>
                      <a:pt x="1792057" y="-31456"/>
                      <a:pt x="2007245" y="39492"/>
                      <a:pt x="2263234" y="0"/>
                    </a:cubicBezTo>
                    <a:cubicBezTo>
                      <a:pt x="2519223" y="-39492"/>
                      <a:pt x="2775405" y="18403"/>
                      <a:pt x="2943996" y="0"/>
                    </a:cubicBezTo>
                    <a:cubicBezTo>
                      <a:pt x="3112587" y="-18403"/>
                      <a:pt x="3479337" y="40181"/>
                      <a:pt x="3624758" y="0"/>
                    </a:cubicBezTo>
                    <a:cubicBezTo>
                      <a:pt x="3770179" y="-40181"/>
                      <a:pt x="4063591" y="6950"/>
                      <a:pt x="4180116" y="0"/>
                    </a:cubicBezTo>
                    <a:cubicBezTo>
                      <a:pt x="4224722" y="115354"/>
                      <a:pt x="4151134" y="292325"/>
                      <a:pt x="4180116" y="412145"/>
                    </a:cubicBezTo>
                    <a:cubicBezTo>
                      <a:pt x="4209098" y="531965"/>
                      <a:pt x="4157715" y="658626"/>
                      <a:pt x="4180116" y="824291"/>
                    </a:cubicBezTo>
                    <a:cubicBezTo>
                      <a:pt x="4202517" y="989956"/>
                      <a:pt x="4152039" y="1087707"/>
                      <a:pt x="4180116" y="1236436"/>
                    </a:cubicBezTo>
                    <a:cubicBezTo>
                      <a:pt x="3975806" y="1252717"/>
                      <a:pt x="3846678" y="1193328"/>
                      <a:pt x="3624758" y="1236436"/>
                    </a:cubicBezTo>
                    <a:cubicBezTo>
                      <a:pt x="3402838" y="1279544"/>
                      <a:pt x="3203820" y="1194574"/>
                      <a:pt x="3027598" y="1236436"/>
                    </a:cubicBezTo>
                    <a:cubicBezTo>
                      <a:pt x="2851376" y="1278298"/>
                      <a:pt x="2655851" y="1179054"/>
                      <a:pt x="2388638" y="1236436"/>
                    </a:cubicBezTo>
                    <a:cubicBezTo>
                      <a:pt x="2121425" y="1293818"/>
                      <a:pt x="1957241" y="1180344"/>
                      <a:pt x="1791478" y="1236436"/>
                    </a:cubicBezTo>
                    <a:cubicBezTo>
                      <a:pt x="1625715" y="1292528"/>
                      <a:pt x="1320206" y="1217673"/>
                      <a:pt x="1110717" y="1236436"/>
                    </a:cubicBezTo>
                    <a:cubicBezTo>
                      <a:pt x="901228" y="1255199"/>
                      <a:pt x="707690" y="1200589"/>
                      <a:pt x="513557" y="1236436"/>
                    </a:cubicBezTo>
                    <a:cubicBezTo>
                      <a:pt x="319424" y="1272283"/>
                      <a:pt x="162482" y="1231025"/>
                      <a:pt x="0" y="1236436"/>
                    </a:cubicBezTo>
                    <a:cubicBezTo>
                      <a:pt x="-37652" y="1092415"/>
                      <a:pt x="25941" y="928744"/>
                      <a:pt x="0" y="849019"/>
                    </a:cubicBezTo>
                    <a:cubicBezTo>
                      <a:pt x="-25941" y="769294"/>
                      <a:pt x="41480" y="627074"/>
                      <a:pt x="0" y="461603"/>
                    </a:cubicBezTo>
                    <a:cubicBezTo>
                      <a:pt x="-41480" y="296132"/>
                      <a:pt x="19863" y="171070"/>
                      <a:pt x="0" y="0"/>
                    </a:cubicBezTo>
                    <a:close/>
                  </a:path>
                  <a:path w="4180116" h="1236436" stroke="0" extrusionOk="0">
                    <a:moveTo>
                      <a:pt x="0" y="0"/>
                    </a:moveTo>
                    <a:cubicBezTo>
                      <a:pt x="175174" y="-54639"/>
                      <a:pt x="435994" y="52471"/>
                      <a:pt x="638961" y="0"/>
                    </a:cubicBezTo>
                    <a:cubicBezTo>
                      <a:pt x="841928" y="-52471"/>
                      <a:pt x="1081356" y="43456"/>
                      <a:pt x="1277921" y="0"/>
                    </a:cubicBezTo>
                    <a:cubicBezTo>
                      <a:pt x="1474486" y="-43456"/>
                      <a:pt x="1651193" y="4124"/>
                      <a:pt x="1916882" y="0"/>
                    </a:cubicBezTo>
                    <a:cubicBezTo>
                      <a:pt x="2182571" y="-4124"/>
                      <a:pt x="2200800" y="21296"/>
                      <a:pt x="2430439" y="0"/>
                    </a:cubicBezTo>
                    <a:cubicBezTo>
                      <a:pt x="2660078" y="-21296"/>
                      <a:pt x="2788161" y="53124"/>
                      <a:pt x="2943996" y="0"/>
                    </a:cubicBezTo>
                    <a:cubicBezTo>
                      <a:pt x="3099831" y="-53124"/>
                      <a:pt x="3266889" y="26204"/>
                      <a:pt x="3415752" y="0"/>
                    </a:cubicBezTo>
                    <a:cubicBezTo>
                      <a:pt x="3564615" y="-26204"/>
                      <a:pt x="3803517" y="38147"/>
                      <a:pt x="4180116" y="0"/>
                    </a:cubicBezTo>
                    <a:cubicBezTo>
                      <a:pt x="4220163" y="144803"/>
                      <a:pt x="4176799" y="267224"/>
                      <a:pt x="4180116" y="375052"/>
                    </a:cubicBezTo>
                    <a:cubicBezTo>
                      <a:pt x="4183433" y="482880"/>
                      <a:pt x="4136585" y="650855"/>
                      <a:pt x="4180116" y="762469"/>
                    </a:cubicBezTo>
                    <a:cubicBezTo>
                      <a:pt x="4223647" y="874083"/>
                      <a:pt x="4154140" y="1100831"/>
                      <a:pt x="4180116" y="1236436"/>
                    </a:cubicBezTo>
                    <a:cubicBezTo>
                      <a:pt x="3983054" y="1255037"/>
                      <a:pt x="3896550" y="1228254"/>
                      <a:pt x="3666559" y="1236436"/>
                    </a:cubicBezTo>
                    <a:cubicBezTo>
                      <a:pt x="3436568" y="1244618"/>
                      <a:pt x="3236351" y="1206320"/>
                      <a:pt x="3069399" y="1236436"/>
                    </a:cubicBezTo>
                    <a:cubicBezTo>
                      <a:pt x="2902447" y="1266552"/>
                      <a:pt x="2582864" y="1209041"/>
                      <a:pt x="2430439" y="1236436"/>
                    </a:cubicBezTo>
                    <a:cubicBezTo>
                      <a:pt x="2278014" y="1263831"/>
                      <a:pt x="2067028" y="1176950"/>
                      <a:pt x="1791478" y="1236436"/>
                    </a:cubicBezTo>
                    <a:cubicBezTo>
                      <a:pt x="1515928" y="1295922"/>
                      <a:pt x="1372586" y="1223587"/>
                      <a:pt x="1152518" y="1236436"/>
                    </a:cubicBezTo>
                    <a:cubicBezTo>
                      <a:pt x="932450" y="1249285"/>
                      <a:pt x="853330" y="1184189"/>
                      <a:pt x="555358" y="1236436"/>
                    </a:cubicBezTo>
                    <a:cubicBezTo>
                      <a:pt x="257386" y="1288683"/>
                      <a:pt x="227977" y="1185500"/>
                      <a:pt x="0" y="1236436"/>
                    </a:cubicBezTo>
                    <a:cubicBezTo>
                      <a:pt x="-48083" y="1111118"/>
                      <a:pt x="525" y="993233"/>
                      <a:pt x="0" y="811926"/>
                    </a:cubicBezTo>
                    <a:cubicBezTo>
                      <a:pt x="-525" y="630619"/>
                      <a:pt x="6311" y="533243"/>
                      <a:pt x="0" y="424510"/>
                    </a:cubicBezTo>
                    <a:cubicBezTo>
                      <a:pt x="-6311" y="315777"/>
                      <a:pt x="46895" y="199556"/>
                      <a:pt x="0" y="0"/>
                    </a:cubicBezTo>
                    <a:close/>
                  </a:path>
                </a:pathLst>
              </a:custGeom>
              <a:solidFill>
                <a:srgbClr val="EDBD70"/>
              </a:solidFill>
              <a:ln>
                <a:solidFill>
                  <a:srgbClr val="8E5022"/>
                </a:solidFill>
                <a:extLst>
                  <a:ext uri="{C807C97D-BFC1-408E-A445-0C87EB9F89A2}">
                    <ask:lineSketchStyleProps xmlns:ask="http://schemas.microsoft.com/office/drawing/2018/sketchyshapes" xmlns="" sd="380065430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7" name="Hình Bầu dục 16">
                <a:extLst>
                  <a:ext uri="{FF2B5EF4-FFF2-40B4-BE49-F238E27FC236}">
                    <a16:creationId xmlns:a16="http://schemas.microsoft.com/office/drawing/2014/main" id="{A34E3C8C-4666-4ADB-A138-DAF69AF45730}"/>
                  </a:ext>
                </a:extLst>
              </p:cNvPr>
              <p:cNvSpPr/>
              <p:nvPr/>
            </p:nvSpPr>
            <p:spPr>
              <a:xfrm>
                <a:off x="4042228" y="84417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8" name="Hình Bầu dục 17">
                <a:extLst>
                  <a:ext uri="{FF2B5EF4-FFF2-40B4-BE49-F238E27FC236}">
                    <a16:creationId xmlns:a16="http://schemas.microsoft.com/office/drawing/2014/main" id="{8EB613C2-7C79-436A-9EA8-A8DED3FB2810}"/>
                  </a:ext>
                </a:extLst>
              </p:cNvPr>
              <p:cNvSpPr/>
              <p:nvPr/>
            </p:nvSpPr>
            <p:spPr>
              <a:xfrm>
                <a:off x="4000499" y="2009154"/>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9" name="Hình Bầu dục 18">
                <a:extLst>
                  <a:ext uri="{FF2B5EF4-FFF2-40B4-BE49-F238E27FC236}">
                    <a16:creationId xmlns:a16="http://schemas.microsoft.com/office/drawing/2014/main" id="{E8C002F1-6E9E-42A2-876A-4FEA1E6B66AF}"/>
                  </a:ext>
                </a:extLst>
              </p:cNvPr>
              <p:cNvSpPr/>
              <p:nvPr/>
            </p:nvSpPr>
            <p:spPr>
              <a:xfrm>
                <a:off x="8157028" y="844926"/>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0" name="Hình Bầu dục 19">
                <a:extLst>
                  <a:ext uri="{FF2B5EF4-FFF2-40B4-BE49-F238E27FC236}">
                    <a16:creationId xmlns:a16="http://schemas.microsoft.com/office/drawing/2014/main" id="{F0D415DE-9D06-4185-A07E-C7D26DF5462A}"/>
                  </a:ext>
                </a:extLst>
              </p:cNvPr>
              <p:cNvSpPr/>
              <p:nvPr/>
            </p:nvSpPr>
            <p:spPr>
              <a:xfrm>
                <a:off x="8133442" y="2074180"/>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sp>
          <p:nvSpPr>
            <p:cNvPr id="13" name="Hộp Văn bản 12">
              <a:extLst>
                <a:ext uri="{FF2B5EF4-FFF2-40B4-BE49-F238E27FC236}">
                  <a16:creationId xmlns:a16="http://schemas.microsoft.com/office/drawing/2014/main" id="{E1195E2A-8B10-43D4-8B21-A469F814E177}"/>
                </a:ext>
              </a:extLst>
            </p:cNvPr>
            <p:cNvSpPr txBox="1"/>
            <p:nvPr/>
          </p:nvSpPr>
          <p:spPr>
            <a:xfrm>
              <a:off x="4930779" y="704226"/>
              <a:ext cx="2862034" cy="55904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Tahoma" panose="020B0604030504040204" pitchFamily="34" charset="0"/>
                  <a:ea typeface="Tahoma" panose="020B0604030504040204" pitchFamily="34" charset="0"/>
                  <a:cs typeface="Tahoma" panose="020B0604030504040204" pitchFamily="34" charset="0"/>
                  <a:sym typeface="Arial"/>
                </a:rPr>
                <a:t>Nhiệm vụ </a:t>
              </a:r>
              <a:r>
                <a:rPr kumimoji="0" lang="en-US"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Tahoma" panose="020B0604030504040204" pitchFamily="34" charset="0"/>
                  <a:ea typeface="Tahoma" panose="020B0604030504040204" pitchFamily="34" charset="0"/>
                  <a:cs typeface="Tahoma" panose="020B0604030504040204" pitchFamily="34" charset="0"/>
                  <a:sym typeface="Arial"/>
                </a:rPr>
                <a:t>3</a:t>
              </a:r>
              <a:endParaRPr kumimoji="0" lang="en-US" sz="1867"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4" name="Hộp Văn bản 13">
              <a:extLst>
                <a:ext uri="{FF2B5EF4-FFF2-40B4-BE49-F238E27FC236}">
                  <a16:creationId xmlns:a16="http://schemas.microsoft.com/office/drawing/2014/main" id="{E8DAD778-6C17-46DF-BD56-8860B8F53BF6}"/>
                </a:ext>
              </a:extLst>
            </p:cNvPr>
            <p:cNvSpPr txBox="1"/>
            <p:nvPr/>
          </p:nvSpPr>
          <p:spPr>
            <a:xfrm>
              <a:off x="3784674" y="1162086"/>
              <a:ext cx="4686751" cy="78594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5867"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A7764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GIAO HÀNG </a:t>
              </a:r>
              <a:endParaRPr kumimoji="0" lang="en-US" sz="1867"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pic>
        <p:nvPicPr>
          <p:cNvPr id="37" name="Hình ảnh 36">
            <a:extLst>
              <a:ext uri="{FF2B5EF4-FFF2-40B4-BE49-F238E27FC236}">
                <a16:creationId xmlns:a16="http://schemas.microsoft.com/office/drawing/2014/main" id="{BC684117-99EB-43DA-BD5E-3DA0A51DDB70}"/>
              </a:ext>
            </a:extLst>
          </p:cNvPr>
          <p:cNvPicPr>
            <a:picLocks noChangeAspect="1"/>
          </p:cNvPicPr>
          <p:nvPr/>
        </p:nvPicPr>
        <p:blipFill>
          <a:blip r:embed="rId6"/>
          <a:stretch>
            <a:fillRect/>
          </a:stretch>
        </p:blipFill>
        <p:spPr>
          <a:xfrm>
            <a:off x="517653" y="2977662"/>
            <a:ext cx="4865156" cy="3897359"/>
          </a:xfrm>
          <a:prstGeom prst="rect">
            <a:avLst/>
          </a:prstGeom>
        </p:spPr>
      </p:pic>
    </p:spTree>
    <p:extLst>
      <p:ext uri="{BB962C8B-B14F-4D97-AF65-F5344CB8AC3E}">
        <p14:creationId xmlns:p14="http://schemas.microsoft.com/office/powerpoint/2010/main" val="3662122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7"/>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47"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250"/>
                                        <p:tgtEl>
                                          <p:spTgt spid="11"/>
                                        </p:tgtEl>
                                      </p:cBhvr>
                                    </p:animEffect>
                                    <p:anim calcmode="lin" valueType="num">
                                      <p:cBhvr>
                                        <p:cTn id="24" dur="1250" fill="hold"/>
                                        <p:tgtEl>
                                          <p:spTgt spid="11"/>
                                        </p:tgtEl>
                                        <p:attrNameLst>
                                          <p:attrName>ppt_x</p:attrName>
                                        </p:attrNameLst>
                                      </p:cBhvr>
                                      <p:tavLst>
                                        <p:tav tm="0">
                                          <p:val>
                                            <p:strVal val="#ppt_x"/>
                                          </p:val>
                                        </p:tav>
                                        <p:tav tm="100000">
                                          <p:val>
                                            <p:strVal val="#ppt_x"/>
                                          </p:val>
                                        </p:tav>
                                      </p:tavLst>
                                    </p:anim>
                                    <p:anim calcmode="lin" valueType="num">
                                      <p:cBhvr>
                                        <p:cTn id="25"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Hình ảnh 20" descr="Ảnh có chứa mũi tên&#10;&#10;Mô tả được tạo tự động">
            <a:extLst>
              <a:ext uri="{FF2B5EF4-FFF2-40B4-BE49-F238E27FC236}">
                <a16:creationId xmlns:a16="http://schemas.microsoft.com/office/drawing/2014/main" id="{345A27F3-06E7-4800-B60F-100C2874E841}"/>
              </a:ext>
            </a:extLst>
          </p:cNvPr>
          <p:cNvPicPr>
            <a:picLocks noChangeAspect="1"/>
          </p:cNvPicPr>
          <p:nvPr/>
        </p:nvPicPr>
        <p:blipFill rotWithShape="1">
          <a:blip r:embed="rId4"/>
          <a:srcRect r="51303" b="50565"/>
          <a:stretch/>
        </p:blipFill>
        <p:spPr>
          <a:xfrm>
            <a:off x="4245598" y="372378"/>
            <a:ext cx="2814783" cy="2143073"/>
          </a:xfrm>
          <a:prstGeom prst="rect">
            <a:avLst/>
          </a:prstGeom>
        </p:spPr>
      </p:pic>
      <p:pic>
        <p:nvPicPr>
          <p:cNvPr id="23" name="Hình ảnh 22" descr="Ảnh có chứa mũi tên&#10;&#10;Mô tả được tạo tự động">
            <a:extLst>
              <a:ext uri="{FF2B5EF4-FFF2-40B4-BE49-F238E27FC236}">
                <a16:creationId xmlns:a16="http://schemas.microsoft.com/office/drawing/2014/main" id="{F12EC7C8-908D-41C8-BCF8-AD7FB80B631F}"/>
              </a:ext>
            </a:extLst>
          </p:cNvPr>
          <p:cNvPicPr>
            <a:picLocks noChangeAspect="1"/>
          </p:cNvPicPr>
          <p:nvPr/>
        </p:nvPicPr>
        <p:blipFill rotWithShape="1">
          <a:blip r:embed="rId4"/>
          <a:srcRect l="47112" b="50000"/>
          <a:stretch/>
        </p:blipFill>
        <p:spPr>
          <a:xfrm>
            <a:off x="8447163" y="1248073"/>
            <a:ext cx="3307075" cy="2344863"/>
          </a:xfrm>
          <a:prstGeom prst="rect">
            <a:avLst/>
          </a:prstGeom>
        </p:spPr>
      </p:pic>
      <p:pic>
        <p:nvPicPr>
          <p:cNvPr id="24" name="Hình ảnh 23" descr="Ảnh có chứa mũi tên&#10;&#10;Mô tả được tạo tự động">
            <a:extLst>
              <a:ext uri="{FF2B5EF4-FFF2-40B4-BE49-F238E27FC236}">
                <a16:creationId xmlns:a16="http://schemas.microsoft.com/office/drawing/2014/main" id="{8D8C2686-AE9C-44CC-B972-3AE8143894BD}"/>
              </a:ext>
            </a:extLst>
          </p:cNvPr>
          <p:cNvPicPr>
            <a:picLocks noChangeAspect="1"/>
          </p:cNvPicPr>
          <p:nvPr/>
        </p:nvPicPr>
        <p:blipFill rotWithShape="1">
          <a:blip r:embed="rId4"/>
          <a:srcRect l="48901" t="50000"/>
          <a:stretch/>
        </p:blipFill>
        <p:spPr>
          <a:xfrm>
            <a:off x="6009585" y="3997252"/>
            <a:ext cx="2854268" cy="2094651"/>
          </a:xfrm>
          <a:prstGeom prst="rect">
            <a:avLst/>
          </a:prstGeom>
        </p:spPr>
      </p:pic>
      <p:cxnSp>
        <p:nvCxnSpPr>
          <p:cNvPr id="26" name="Đường kết nối: Cong 25">
            <a:extLst>
              <a:ext uri="{FF2B5EF4-FFF2-40B4-BE49-F238E27FC236}">
                <a16:creationId xmlns:a16="http://schemas.microsoft.com/office/drawing/2014/main" id="{29FA455E-A1C2-4729-871A-5A623F21205B}"/>
              </a:ext>
            </a:extLst>
          </p:cNvPr>
          <p:cNvCxnSpPr>
            <a:stCxn id="21" idx="3"/>
            <a:endCxn id="23" idx="1"/>
          </p:cNvCxnSpPr>
          <p:nvPr/>
        </p:nvCxnSpPr>
        <p:spPr>
          <a:xfrm>
            <a:off x="7060381" y="1443915"/>
            <a:ext cx="1386783" cy="976589"/>
          </a:xfrm>
          <a:prstGeom prst="curvedConnector3">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cxnSp>
        <p:nvCxnSpPr>
          <p:cNvPr id="27" name="Đường kết nối: Cong 26">
            <a:extLst>
              <a:ext uri="{FF2B5EF4-FFF2-40B4-BE49-F238E27FC236}">
                <a16:creationId xmlns:a16="http://schemas.microsoft.com/office/drawing/2014/main" id="{334B7760-FD3E-4478-85C0-F923886E260F}"/>
              </a:ext>
            </a:extLst>
          </p:cNvPr>
          <p:cNvCxnSpPr>
            <a:cxnSpLocks/>
            <a:stCxn id="23" idx="2"/>
            <a:endCxn id="24" idx="0"/>
          </p:cNvCxnSpPr>
          <p:nvPr/>
        </p:nvCxnSpPr>
        <p:spPr>
          <a:xfrm rot="5400000">
            <a:off x="8566551" y="2463103"/>
            <a:ext cx="404317" cy="2663981"/>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grpSp>
        <p:nvGrpSpPr>
          <p:cNvPr id="54" name="Nhóm 53">
            <a:extLst>
              <a:ext uri="{FF2B5EF4-FFF2-40B4-BE49-F238E27FC236}">
                <a16:creationId xmlns:a16="http://schemas.microsoft.com/office/drawing/2014/main" id="{74E2A413-3794-489D-9FE5-E5CC85A37212}"/>
              </a:ext>
            </a:extLst>
          </p:cNvPr>
          <p:cNvGrpSpPr/>
          <p:nvPr/>
        </p:nvGrpSpPr>
        <p:grpSpPr>
          <a:xfrm>
            <a:off x="5415879" y="2804243"/>
            <a:ext cx="809493" cy="770065"/>
            <a:chOff x="4234875" y="1979179"/>
            <a:chExt cx="607120" cy="577549"/>
          </a:xfrm>
        </p:grpSpPr>
        <p:grpSp>
          <p:nvGrpSpPr>
            <p:cNvPr id="49" name="Nhóm 48">
              <a:extLst>
                <a:ext uri="{FF2B5EF4-FFF2-40B4-BE49-F238E27FC236}">
                  <a16:creationId xmlns:a16="http://schemas.microsoft.com/office/drawing/2014/main" id="{468FE28B-FBC1-4FD1-A294-7DF5915C879B}"/>
                </a:ext>
              </a:extLst>
            </p:cNvPr>
            <p:cNvGrpSpPr/>
            <p:nvPr/>
          </p:nvGrpSpPr>
          <p:grpSpPr>
            <a:xfrm>
              <a:off x="4234875" y="1979179"/>
              <a:ext cx="607120" cy="577549"/>
              <a:chOff x="4297137" y="1963045"/>
              <a:chExt cx="607120" cy="577549"/>
            </a:xfrm>
          </p:grpSpPr>
          <p:sp>
            <p:nvSpPr>
              <p:cNvPr id="47" name="Hình Bầu dục 46">
                <a:extLst>
                  <a:ext uri="{FF2B5EF4-FFF2-40B4-BE49-F238E27FC236}">
                    <a16:creationId xmlns:a16="http://schemas.microsoft.com/office/drawing/2014/main" id="{86E95CA7-E177-4E4E-BAA8-82BB35C301E9}"/>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46" name="Hình Bầu dục 45">
                <a:extLst>
                  <a:ext uri="{FF2B5EF4-FFF2-40B4-BE49-F238E27FC236}">
                    <a16:creationId xmlns:a16="http://schemas.microsoft.com/office/drawing/2014/main" id="{9088CE57-D9D7-4A89-AE18-66DAD5941DA5}"/>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51" name="Hộp Văn bản 50">
              <a:extLst>
                <a:ext uri="{FF2B5EF4-FFF2-40B4-BE49-F238E27FC236}">
                  <a16:creationId xmlns:a16="http://schemas.microsoft.com/office/drawing/2014/main" id="{EB27C5F0-93F7-4AC1-B55B-523094C3085E}"/>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mj-lt"/>
                  <a:ea typeface="+mn-ea"/>
                  <a:cs typeface="Arial"/>
                  <a:sym typeface="Arial"/>
                </a:rPr>
                <a:t>0</a:t>
              </a: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grpSp>
        <p:nvGrpSpPr>
          <p:cNvPr id="55" name="Nhóm 54">
            <a:extLst>
              <a:ext uri="{FF2B5EF4-FFF2-40B4-BE49-F238E27FC236}">
                <a16:creationId xmlns:a16="http://schemas.microsoft.com/office/drawing/2014/main" id="{2A0FBD53-4BD2-486A-93AB-94A37BE25D5E}"/>
              </a:ext>
            </a:extLst>
          </p:cNvPr>
          <p:cNvGrpSpPr/>
          <p:nvPr/>
        </p:nvGrpSpPr>
        <p:grpSpPr>
          <a:xfrm>
            <a:off x="10117975" y="3592934"/>
            <a:ext cx="809493" cy="770065"/>
            <a:chOff x="4234875" y="1979179"/>
            <a:chExt cx="607120" cy="577549"/>
          </a:xfrm>
        </p:grpSpPr>
        <p:grpSp>
          <p:nvGrpSpPr>
            <p:cNvPr id="56" name="Nhóm 55">
              <a:extLst>
                <a:ext uri="{FF2B5EF4-FFF2-40B4-BE49-F238E27FC236}">
                  <a16:creationId xmlns:a16="http://schemas.microsoft.com/office/drawing/2014/main" id="{A2A0A73A-0F62-4198-B57C-63379F3D7015}"/>
                </a:ext>
              </a:extLst>
            </p:cNvPr>
            <p:cNvGrpSpPr/>
            <p:nvPr/>
          </p:nvGrpSpPr>
          <p:grpSpPr>
            <a:xfrm>
              <a:off x="4234875" y="1979179"/>
              <a:ext cx="607120" cy="577549"/>
              <a:chOff x="4297137" y="1963045"/>
              <a:chExt cx="607120" cy="577549"/>
            </a:xfrm>
          </p:grpSpPr>
          <p:sp>
            <p:nvSpPr>
              <p:cNvPr id="58" name="Hình Bầu dục 57">
                <a:extLst>
                  <a:ext uri="{FF2B5EF4-FFF2-40B4-BE49-F238E27FC236}">
                    <a16:creationId xmlns:a16="http://schemas.microsoft.com/office/drawing/2014/main" id="{D868CF66-7D61-4DB7-A7C2-4867FF97E11F}"/>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59" name="Hình Bầu dục 58">
                <a:extLst>
                  <a:ext uri="{FF2B5EF4-FFF2-40B4-BE49-F238E27FC236}">
                    <a16:creationId xmlns:a16="http://schemas.microsoft.com/office/drawing/2014/main" id="{F97B0BA6-6AFB-419F-989F-B5B8C4F2F5EF}"/>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57" name="Hộp Văn bản 56">
              <a:extLst>
                <a:ext uri="{FF2B5EF4-FFF2-40B4-BE49-F238E27FC236}">
                  <a16:creationId xmlns:a16="http://schemas.microsoft.com/office/drawing/2014/main" id="{916DE834-9E17-424A-83C1-B6065941F0DC}"/>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mj-lt"/>
                  <a:ea typeface="+mn-ea"/>
                  <a:cs typeface="Arial"/>
                  <a:sym typeface="Arial"/>
                </a:rPr>
                <a:t>1</a:t>
              </a: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grpSp>
        <p:nvGrpSpPr>
          <p:cNvPr id="60" name="Nhóm 59">
            <a:extLst>
              <a:ext uri="{FF2B5EF4-FFF2-40B4-BE49-F238E27FC236}">
                <a16:creationId xmlns:a16="http://schemas.microsoft.com/office/drawing/2014/main" id="{67C06A97-8D6D-4502-8A01-1EB4468BD9D9}"/>
              </a:ext>
            </a:extLst>
          </p:cNvPr>
          <p:cNvGrpSpPr/>
          <p:nvPr/>
        </p:nvGrpSpPr>
        <p:grpSpPr>
          <a:xfrm>
            <a:off x="5363031" y="5505786"/>
            <a:ext cx="809493" cy="770065"/>
            <a:chOff x="4234875" y="1979179"/>
            <a:chExt cx="607120" cy="577549"/>
          </a:xfrm>
        </p:grpSpPr>
        <p:grpSp>
          <p:nvGrpSpPr>
            <p:cNvPr id="61" name="Nhóm 60">
              <a:extLst>
                <a:ext uri="{FF2B5EF4-FFF2-40B4-BE49-F238E27FC236}">
                  <a16:creationId xmlns:a16="http://schemas.microsoft.com/office/drawing/2014/main" id="{A9DDB92A-3DCA-4912-8E89-0C7AD3E102CB}"/>
                </a:ext>
              </a:extLst>
            </p:cNvPr>
            <p:cNvGrpSpPr/>
            <p:nvPr/>
          </p:nvGrpSpPr>
          <p:grpSpPr>
            <a:xfrm>
              <a:off x="4234875" y="1979179"/>
              <a:ext cx="607120" cy="577549"/>
              <a:chOff x="4297137" y="1963045"/>
              <a:chExt cx="607120" cy="577549"/>
            </a:xfrm>
          </p:grpSpPr>
          <p:sp>
            <p:nvSpPr>
              <p:cNvPr id="63" name="Hình Bầu dục 62">
                <a:extLst>
                  <a:ext uri="{FF2B5EF4-FFF2-40B4-BE49-F238E27FC236}">
                    <a16:creationId xmlns:a16="http://schemas.microsoft.com/office/drawing/2014/main" id="{9FFB84B0-991B-458B-8CE9-CFDA190005DB}"/>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64" name="Hình Bầu dục 63">
                <a:extLst>
                  <a:ext uri="{FF2B5EF4-FFF2-40B4-BE49-F238E27FC236}">
                    <a16:creationId xmlns:a16="http://schemas.microsoft.com/office/drawing/2014/main" id="{B016F44B-64FD-4756-BD54-BBE11EBD9F04}"/>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62" name="Hộp Văn bản 61">
              <a:extLst>
                <a:ext uri="{FF2B5EF4-FFF2-40B4-BE49-F238E27FC236}">
                  <a16:creationId xmlns:a16="http://schemas.microsoft.com/office/drawing/2014/main" id="{4AB9B91D-D091-49DF-A174-C0CDA3EA36DE}"/>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mj-lt"/>
                  <a:ea typeface="+mn-ea"/>
                  <a:cs typeface="Arial"/>
                  <a:sym typeface="Arial"/>
                </a:rPr>
                <a:t>2</a:t>
              </a: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pic>
        <p:nvPicPr>
          <p:cNvPr id="3" name="Hình ảnh 2" descr="Ảnh có chứa văn bản, trong nhà&#10;&#10;Mô tả được tạo tự động">
            <a:extLst>
              <a:ext uri="{FF2B5EF4-FFF2-40B4-BE49-F238E27FC236}">
                <a16:creationId xmlns:a16="http://schemas.microsoft.com/office/drawing/2014/main" id="{12EE7A6E-426E-41E5-9BBB-5C46B7D038E8}"/>
              </a:ext>
            </a:extLst>
          </p:cNvPr>
          <p:cNvPicPr>
            <a:picLocks noChangeAspect="1"/>
          </p:cNvPicPr>
          <p:nvPr/>
        </p:nvPicPr>
        <p:blipFill rotWithShape="1">
          <a:blip r:embed="rId5"/>
          <a:srcRect l="75673"/>
          <a:stretch/>
        </p:blipFill>
        <p:spPr>
          <a:xfrm>
            <a:off x="1516147" y="766098"/>
            <a:ext cx="3354183" cy="5170484"/>
          </a:xfrm>
          <a:prstGeom prst="rect">
            <a:avLst/>
          </a:prstGeom>
        </p:spPr>
      </p:pic>
      <p:pic>
        <p:nvPicPr>
          <p:cNvPr id="32" name="Hình ảnh 31" descr="Ảnh có chứa văn bản, trong nhà&#10;&#10;Mô tả được tạo tự động">
            <a:extLst>
              <a:ext uri="{FF2B5EF4-FFF2-40B4-BE49-F238E27FC236}">
                <a16:creationId xmlns:a16="http://schemas.microsoft.com/office/drawing/2014/main" id="{43B0BCC1-BAB9-45E4-BB34-31A4C85F8FD3}"/>
              </a:ext>
            </a:extLst>
          </p:cNvPr>
          <p:cNvPicPr>
            <a:picLocks noChangeAspect="1"/>
          </p:cNvPicPr>
          <p:nvPr/>
        </p:nvPicPr>
        <p:blipFill rotWithShape="1">
          <a:blip r:embed="rId5"/>
          <a:srcRect t="21083" r="71361" b="14639"/>
          <a:stretch/>
        </p:blipFill>
        <p:spPr>
          <a:xfrm flipH="1">
            <a:off x="6611194" y="766098"/>
            <a:ext cx="898373" cy="756117"/>
          </a:xfrm>
          <a:prstGeom prst="rect">
            <a:avLst/>
          </a:prstGeom>
        </p:spPr>
      </p:pic>
      <p:sp>
        <p:nvSpPr>
          <p:cNvPr id="76" name="TextBox 3">
            <a:extLst>
              <a:ext uri="{FF2B5EF4-FFF2-40B4-BE49-F238E27FC236}">
                <a16:creationId xmlns:a16="http://schemas.microsoft.com/office/drawing/2014/main" id="{CA1834E0-170A-41D4-9300-540299168DA1}"/>
              </a:ext>
            </a:extLst>
          </p:cNvPr>
          <p:cNvSpPr txBox="1"/>
          <p:nvPr/>
        </p:nvSpPr>
        <p:spPr>
          <a:xfrm>
            <a:off x="4447827" y="2216593"/>
            <a:ext cx="3424096" cy="6667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Nhà</a:t>
            </a:r>
            <a:r>
              <a:rPr kumimoji="0" lang="vi-VN"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rPr>
              <a:t> anh </a:t>
            </a: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shipper</a:t>
            </a:r>
            <a:endParaRPr kumimoji="0" lang="en-US"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endParaRPr>
          </a:p>
        </p:txBody>
      </p:sp>
      <p:sp>
        <p:nvSpPr>
          <p:cNvPr id="77" name="TextBox 3">
            <a:extLst>
              <a:ext uri="{FF2B5EF4-FFF2-40B4-BE49-F238E27FC236}">
                <a16:creationId xmlns:a16="http://schemas.microsoft.com/office/drawing/2014/main" id="{5F8EF77B-76E9-4747-8874-96899A7D8595}"/>
              </a:ext>
            </a:extLst>
          </p:cNvPr>
          <p:cNvSpPr txBox="1"/>
          <p:nvPr/>
        </p:nvSpPr>
        <p:spPr>
          <a:xfrm>
            <a:off x="8598979" y="747742"/>
            <a:ext cx="3424096" cy="6667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Nhà</a:t>
            </a:r>
            <a:r>
              <a:rPr kumimoji="0" lang="vi-VN"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rPr>
              <a:t> </a:t>
            </a: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khách</a:t>
            </a:r>
            <a:r>
              <a:rPr kumimoji="0" lang="vi-VN"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rPr>
              <a:t> </a:t>
            </a: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hàng</a:t>
            </a:r>
            <a:endParaRPr kumimoji="0" lang="en-US"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endParaRPr>
          </a:p>
        </p:txBody>
      </p:sp>
      <p:sp>
        <p:nvSpPr>
          <p:cNvPr id="78" name="TextBox 3">
            <a:extLst>
              <a:ext uri="{FF2B5EF4-FFF2-40B4-BE49-F238E27FC236}">
                <a16:creationId xmlns:a16="http://schemas.microsoft.com/office/drawing/2014/main" id="{F7C48BFE-135D-4983-8475-0C0DE5A476E1}"/>
              </a:ext>
            </a:extLst>
          </p:cNvPr>
          <p:cNvSpPr txBox="1"/>
          <p:nvPr/>
        </p:nvSpPr>
        <p:spPr>
          <a:xfrm>
            <a:off x="6225372" y="5877750"/>
            <a:ext cx="3424096" cy="6667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Nhà</a:t>
            </a:r>
            <a:r>
              <a:rPr kumimoji="0" lang="vi-VN"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rPr>
              <a:t> </a:t>
            </a: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khách</a:t>
            </a:r>
            <a:r>
              <a:rPr kumimoji="0" lang="vi-VN"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rPr>
              <a:t> </a:t>
            </a: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hàng</a:t>
            </a:r>
            <a:endParaRPr kumimoji="0" lang="en-US"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endParaRPr>
          </a:p>
        </p:txBody>
      </p:sp>
    </p:spTree>
    <p:extLst>
      <p:ext uri="{BB962C8B-B14F-4D97-AF65-F5344CB8AC3E}">
        <p14:creationId xmlns:p14="http://schemas.microsoft.com/office/powerpoint/2010/main" val="100034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path" presetSubtype="0" accel="50000" decel="50000" fill="hold" nodeType="clickEffect">
                                  <p:stCondLst>
                                    <p:cond delay="0"/>
                                  </p:stCondLst>
                                  <p:childTnLst>
                                    <p:animMotion origin="layout" path="M -0.00989 0.02222 C -0.00468 0.00679 0.01285 0.01203 0.03039 0.0321 C 0.04775 0.05216 0.05799 0.07993 0.05278 0.09444 C 0.0474 0.10895 0.05816 0.13734 0.07552 0.1574 C 0.09236 0.17654 0.11181 0.18333 0.11684 0.16821 " pathEditMode="relative" rAng="1980000" ptsTypes="AAAAA">
                                      <p:cBhvr>
                                        <p:cTn id="11" dur="4900" fill="hold"/>
                                        <p:tgtEl>
                                          <p:spTgt spid="32"/>
                                        </p:tgtEl>
                                        <p:attrNameLst>
                                          <p:attrName>ppt_x</p:attrName>
                                          <p:attrName>ppt_y</p:attrName>
                                        </p:attrNameLst>
                                      </p:cBhvr>
                                      <p:rCtr x="6319" y="7284"/>
                                    </p:animMotion>
                                  </p:childTnLst>
                                  <p:subTnLst>
                                    <p:audio>
                                      <p:cMediaNode>
                                        <p:cTn display="0" masterRel="sameClick">
                                          <p:stCondLst>
                                            <p:cond evt="begin" delay="0">
                                              <p:tn val="10"/>
                                            </p:cond>
                                          </p:stCondLst>
                                          <p:endCondLst>
                                            <p:cond evt="onStopAudio" delay="0">
                                              <p:tgtEl>
                                                <p:sldTgt/>
                                              </p:tgtEl>
                                            </p:cond>
                                          </p:endCondLst>
                                        </p:cTn>
                                        <p:tgtEl>
                                          <p:sndTgt r:embed="rId3" name="Tieng-xe-may-www_nhacchuongvui_com-_1_.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ộp Văn bản 25">
            <a:extLst>
              <a:ext uri="{FF2B5EF4-FFF2-40B4-BE49-F238E27FC236}">
                <a16:creationId xmlns:a16="http://schemas.microsoft.com/office/drawing/2014/main" id="{9015611C-2B29-4705-8BB5-F047D934424B}"/>
              </a:ext>
            </a:extLst>
          </p:cNvPr>
          <p:cNvSpPr txBox="1"/>
          <p:nvPr/>
        </p:nvSpPr>
        <p:spPr>
          <a:xfrm>
            <a:off x="1295262" y="400619"/>
            <a:ext cx="10077587" cy="1384995"/>
          </a:xfrm>
          <a:prstGeom prst="rect">
            <a:avLst/>
          </a:prstGeom>
          <a:noFill/>
        </p:spPr>
        <p:txBody>
          <a:bodyPr wrap="square" rtlCol="0">
            <a:spAutoFit/>
          </a:bodyPr>
          <a:lstStyle/>
          <a:p>
            <a:pPr lvl="0" algn="just" defTabSz="1219170">
              <a:buClr>
                <a:srgbClr val="000000"/>
              </a:buClr>
            </a:pPr>
            <a:r>
              <a:rPr lang="vi-VN" sz="2800" b="1" kern="0" dirty="0">
                <a:solidFill>
                  <a:sysClr val="windowText" lastClr="000000"/>
                </a:solidFill>
                <a:cs typeface="Arial"/>
                <a:sym typeface="Arial"/>
              </a:rPr>
              <a:t>Trong tuần lễ đọc sách, hai bạn An và Bình đều đọc hết mỗi người một cuốn sách. Hai bạn ước tính được số dòng của mỗi cuốn sách đã đọc như bảng dưới đây:</a:t>
            </a:r>
            <a:endParaRPr kumimoji="0" lang="en-US" sz="2800" b="1" i="0" u="none" strike="noStrike" kern="0" cap="none" spc="0" normalizeH="0" baseline="0" noProof="0" dirty="0">
              <a:ln>
                <a:noFill/>
              </a:ln>
              <a:solidFill>
                <a:sysClr val="windowText" lastClr="000000"/>
              </a:solidFill>
              <a:effectLst/>
              <a:uLnTx/>
              <a:uFillTx/>
              <a:latin typeface="Calibri"/>
              <a:cs typeface="Arial"/>
              <a:sym typeface="Arial"/>
            </a:endParaRPr>
          </a:p>
        </p:txBody>
      </p:sp>
      <p:sp>
        <p:nvSpPr>
          <p:cNvPr id="13" name="Oval 12">
            <a:extLst>
              <a:ext uri="{FF2B5EF4-FFF2-40B4-BE49-F238E27FC236}">
                <a16:creationId xmlns:a16="http://schemas.microsoft.com/office/drawing/2014/main" id="{2F0EA374-6FE5-4C27-A8CE-E7D83A122D91}"/>
              </a:ext>
            </a:extLst>
          </p:cNvPr>
          <p:cNvSpPr/>
          <p:nvPr/>
        </p:nvSpPr>
        <p:spPr>
          <a:xfrm>
            <a:off x="524986" y="313483"/>
            <a:ext cx="770277" cy="7702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a:ea typeface="+mn-ea"/>
                <a:cs typeface="+mn-cs"/>
                <a:sym typeface="Arial"/>
              </a:rPr>
              <a:t>4</a:t>
            </a:r>
          </a:p>
        </p:txBody>
      </p:sp>
      <p:pic>
        <p:nvPicPr>
          <p:cNvPr id="16" name="Hình ảnh 2" descr="Ảnh có chứa văn bản, trong nhà&#10;&#10;Mô tả được tạo tự động">
            <a:extLst>
              <a:ext uri="{FF2B5EF4-FFF2-40B4-BE49-F238E27FC236}">
                <a16:creationId xmlns:a16="http://schemas.microsoft.com/office/drawing/2014/main" id="{31E7D0E3-EDB8-44D6-A2E9-C273BD1338CD}"/>
              </a:ext>
            </a:extLst>
          </p:cNvPr>
          <p:cNvPicPr>
            <a:picLocks noChangeAspect="1"/>
          </p:cNvPicPr>
          <p:nvPr/>
        </p:nvPicPr>
        <p:blipFill rotWithShape="1">
          <a:blip r:embed="rId2"/>
          <a:srcRect l="75673"/>
          <a:stretch/>
        </p:blipFill>
        <p:spPr>
          <a:xfrm>
            <a:off x="71522" y="4686299"/>
            <a:ext cx="1678037" cy="2586699"/>
          </a:xfrm>
          <a:prstGeom prst="rect">
            <a:avLst/>
          </a:prstGeom>
        </p:spPr>
      </p:pic>
      <p:pic>
        <p:nvPicPr>
          <p:cNvPr id="3" name="Picture 2">
            <a:extLst>
              <a:ext uri="{FF2B5EF4-FFF2-40B4-BE49-F238E27FC236}">
                <a16:creationId xmlns:a16="http://schemas.microsoft.com/office/drawing/2014/main" id="{0A22D820-16BD-2B10-3900-AA9EDC025B75}"/>
              </a:ext>
            </a:extLst>
          </p:cNvPr>
          <p:cNvPicPr>
            <a:picLocks noChangeAspect="1"/>
          </p:cNvPicPr>
          <p:nvPr/>
        </p:nvPicPr>
        <p:blipFill>
          <a:blip r:embed="rId3"/>
          <a:stretch>
            <a:fillRect/>
          </a:stretch>
        </p:blipFill>
        <p:spPr>
          <a:xfrm>
            <a:off x="2433637" y="1862137"/>
            <a:ext cx="6700838" cy="1732803"/>
          </a:xfrm>
          <a:prstGeom prst="rect">
            <a:avLst/>
          </a:prstGeom>
        </p:spPr>
      </p:pic>
      <p:sp>
        <p:nvSpPr>
          <p:cNvPr id="4" name="Hộp Văn bản 25">
            <a:extLst>
              <a:ext uri="{FF2B5EF4-FFF2-40B4-BE49-F238E27FC236}">
                <a16:creationId xmlns:a16="http://schemas.microsoft.com/office/drawing/2014/main" id="{8E7BC479-FE7C-B549-BF46-D8C6CE177493}"/>
              </a:ext>
            </a:extLst>
          </p:cNvPr>
          <p:cNvSpPr txBox="1"/>
          <p:nvPr/>
        </p:nvSpPr>
        <p:spPr>
          <a:xfrm>
            <a:off x="1133337" y="3658169"/>
            <a:ext cx="10077587" cy="954107"/>
          </a:xfrm>
          <a:prstGeom prst="rect">
            <a:avLst/>
          </a:prstGeom>
          <a:noFill/>
        </p:spPr>
        <p:txBody>
          <a:bodyPr wrap="square" rtlCol="0">
            <a:spAutoFit/>
          </a:bodyPr>
          <a:lstStyle/>
          <a:p>
            <a:pPr lvl="0" algn="just" defTabSz="1219170">
              <a:buClr>
                <a:srgbClr val="000000"/>
              </a:buClr>
            </a:pPr>
            <a:r>
              <a:rPr lang="vi-VN" sz="2800" b="1" kern="0" dirty="0">
                <a:solidFill>
                  <a:sysClr val="windowText" lastClr="000000"/>
                </a:solidFill>
                <a:cs typeface="Arial"/>
                <a:sym typeface="Arial"/>
              </a:rPr>
              <a:t>Em hãy ước tính tổng số dòng trong mỗi cuốn sách của từng bạn và chỉ ra ai là người đọc nhiều hơn.</a:t>
            </a:r>
            <a:endParaRPr kumimoji="0" lang="en-US" sz="2800" b="1" i="0" u="none" strike="noStrike" kern="0" cap="none" spc="0" normalizeH="0" baseline="0" noProof="0" dirty="0">
              <a:ln>
                <a:noFill/>
              </a:ln>
              <a:solidFill>
                <a:sysClr val="windowText" lastClr="000000"/>
              </a:solidFill>
              <a:effectLst/>
              <a:uLnTx/>
              <a:uFillTx/>
              <a:latin typeface="Calibri"/>
              <a:cs typeface="Arial"/>
              <a:sym typeface="Arial"/>
            </a:endParaRPr>
          </a:p>
        </p:txBody>
      </p:sp>
      <p:pic>
        <p:nvPicPr>
          <p:cNvPr id="6" name="Picture 5">
            <a:extLst>
              <a:ext uri="{FF2B5EF4-FFF2-40B4-BE49-F238E27FC236}">
                <a16:creationId xmlns:a16="http://schemas.microsoft.com/office/drawing/2014/main" id="{3DCC77D9-0116-91C4-9BC1-89F9926A1EBB}"/>
              </a:ext>
            </a:extLst>
          </p:cNvPr>
          <p:cNvPicPr>
            <a:picLocks noChangeAspect="1"/>
          </p:cNvPicPr>
          <p:nvPr/>
        </p:nvPicPr>
        <p:blipFill>
          <a:blip r:embed="rId4"/>
          <a:stretch>
            <a:fillRect/>
          </a:stretch>
        </p:blipFill>
        <p:spPr>
          <a:xfrm>
            <a:off x="3848099" y="4652648"/>
            <a:ext cx="3838575" cy="1867214"/>
          </a:xfrm>
          <a:prstGeom prst="rect">
            <a:avLst/>
          </a:prstGeom>
        </p:spPr>
      </p:pic>
    </p:spTree>
    <p:extLst>
      <p:ext uri="{BB962C8B-B14F-4D97-AF65-F5344CB8AC3E}">
        <p14:creationId xmlns:p14="http://schemas.microsoft.com/office/powerpoint/2010/main" val="882530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A6E31A-A957-C789-39BE-6300B7060B3B}"/>
              </a:ext>
            </a:extLst>
          </p:cNvPr>
          <p:cNvSpPr txBox="1"/>
          <p:nvPr/>
        </p:nvSpPr>
        <p:spPr>
          <a:xfrm>
            <a:off x="600075" y="1009650"/>
            <a:ext cx="11106150" cy="4154984"/>
          </a:xfrm>
          <a:prstGeom prst="rect">
            <a:avLst/>
          </a:prstGeom>
          <a:noFill/>
        </p:spPr>
        <p:txBody>
          <a:bodyPr wrap="square" rtlCol="0">
            <a:spAutoFit/>
          </a:bodyPr>
          <a:lstStyle/>
          <a:p>
            <a:pPr algn="ctr" latinLnBrk="0"/>
            <a:r>
              <a:rPr lang="en-US" sz="3300" b="1" i="0" dirty="0" err="1">
                <a:solidFill>
                  <a:srgbClr val="FF0000"/>
                </a:solidFill>
                <a:effectLst/>
              </a:rPr>
              <a:t>Bài</a:t>
            </a:r>
            <a:r>
              <a:rPr lang="en-US" sz="3300" b="1" i="0" dirty="0">
                <a:solidFill>
                  <a:srgbClr val="FF0000"/>
                </a:solidFill>
                <a:effectLst/>
              </a:rPr>
              <a:t> </a:t>
            </a:r>
            <a:r>
              <a:rPr lang="en-US" sz="3300" b="1" i="0" dirty="0" err="1">
                <a:solidFill>
                  <a:srgbClr val="FF0000"/>
                </a:solidFill>
                <a:effectLst/>
              </a:rPr>
              <a:t>giải</a:t>
            </a:r>
            <a:r>
              <a:rPr lang="en-US" sz="3300" b="1" i="0" dirty="0">
                <a:solidFill>
                  <a:srgbClr val="FF0000"/>
                </a:solidFill>
                <a:effectLst/>
              </a:rPr>
              <a:t>:</a:t>
            </a:r>
          </a:p>
          <a:p>
            <a:pPr algn="ctr" latinLnBrk="0"/>
            <a:r>
              <a:rPr lang="vi-VN" sz="3300" b="0" i="0" dirty="0">
                <a:solidFill>
                  <a:srgbClr val="FF0000"/>
                </a:solidFill>
                <a:effectLst/>
              </a:rPr>
              <a:t>Làm tròn các số 336, 21, 252, 37 đến hàng chục ta được các số: 340 , 20 , 250 , 40</a:t>
            </a:r>
          </a:p>
          <a:p>
            <a:pPr algn="ctr" latinLnBrk="0"/>
            <a:r>
              <a:rPr lang="vi-VN" sz="3300" b="0" i="0" dirty="0">
                <a:solidFill>
                  <a:srgbClr val="FF0000"/>
                </a:solidFill>
                <a:effectLst/>
              </a:rPr>
              <a:t>Tổng số dòng trong cuốn sách của Bình khoảng:</a:t>
            </a:r>
          </a:p>
          <a:p>
            <a:pPr algn="ctr" latinLnBrk="0"/>
            <a:r>
              <a:rPr lang="vi-VN" sz="3300" b="0" i="0" dirty="0">
                <a:solidFill>
                  <a:srgbClr val="FF0000"/>
                </a:solidFill>
                <a:effectLst/>
              </a:rPr>
              <a:t>340 x 20 = 6 800 (dòng)</a:t>
            </a:r>
          </a:p>
          <a:p>
            <a:pPr algn="ctr" latinLnBrk="0"/>
            <a:r>
              <a:rPr lang="vi-VN" sz="3300" b="0" i="0" dirty="0">
                <a:solidFill>
                  <a:srgbClr val="FF0000"/>
                </a:solidFill>
                <a:effectLst/>
              </a:rPr>
              <a:t>Tổng số dòng trong cuốn sách của an khoảng:</a:t>
            </a:r>
          </a:p>
          <a:p>
            <a:pPr algn="ctr" latinLnBrk="0"/>
            <a:r>
              <a:rPr lang="vi-VN" sz="3300" b="0" i="0" dirty="0">
                <a:solidFill>
                  <a:srgbClr val="FF0000"/>
                </a:solidFill>
                <a:effectLst/>
              </a:rPr>
              <a:t>250 x 40 = 10 000 (dòng)</a:t>
            </a:r>
          </a:p>
          <a:p>
            <a:pPr algn="ctr" latinLnBrk="0"/>
            <a:r>
              <a:rPr lang="vi-VN" sz="3300" b="0" i="0" dirty="0">
                <a:solidFill>
                  <a:srgbClr val="FF0000"/>
                </a:solidFill>
                <a:effectLst/>
              </a:rPr>
              <a:t>Ta có: 10 000 dòng &gt; 6 800 dòng. Vậy bạn An đọc nhiều hơn.</a:t>
            </a:r>
          </a:p>
        </p:txBody>
      </p:sp>
    </p:spTree>
    <p:extLst>
      <p:ext uri="{BB962C8B-B14F-4D97-AF65-F5344CB8AC3E}">
        <p14:creationId xmlns:p14="http://schemas.microsoft.com/office/powerpoint/2010/main" val="2830646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up)">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19BE7D1-54BF-4E48-9D18-E32CF6C756D8}"/>
              </a:ext>
            </a:extLst>
          </p:cNvPr>
          <p:cNvPicPr>
            <a:picLocks noChangeAspect="1"/>
          </p:cNvPicPr>
          <p:nvPr/>
        </p:nvPicPr>
        <p:blipFill>
          <a:blip r:embed="rId2"/>
          <a:stretch>
            <a:fillRect/>
          </a:stretch>
        </p:blipFill>
        <p:spPr>
          <a:xfrm>
            <a:off x="5723578" y="1069651"/>
            <a:ext cx="6812037" cy="5456959"/>
          </a:xfrm>
          <a:prstGeom prst="rect">
            <a:avLst/>
          </a:prstGeom>
        </p:spPr>
      </p:pic>
      <p:pic>
        <p:nvPicPr>
          <p:cNvPr id="4" name="Picture 9" descr="Shape, circle&#10;&#10;Description automatically generated">
            <a:extLst>
              <a:ext uri="{FF2B5EF4-FFF2-40B4-BE49-F238E27FC236}">
                <a16:creationId xmlns:a16="http://schemas.microsoft.com/office/drawing/2014/main" id="{5325BFA8-52AE-4E34-8BFA-7D862AABA7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506" b="99815" l="2308" r="99077">
                        <a14:foregroundMark x1="5692" y1="32288" x2="5692" y2="32288"/>
                        <a14:foregroundMark x1="2308" y1="36162" x2="2308" y2="36162"/>
                        <a14:foregroundMark x1="32923" y1="3690" x2="32923" y2="3690"/>
                        <a14:foregroundMark x1="95538" y1="21771" x2="95538" y2="21771"/>
                        <a14:foregroundMark x1="67846" y1="91144" x2="67846" y2="91144"/>
                        <a14:foregroundMark x1="64615" y1="96863" x2="64615" y2="96863"/>
                        <a14:foregroundMark x1="99077" y1="35055" x2="99077" y2="35055"/>
                        <a14:foregroundMark x1="62462" y1="99815" x2="62462" y2="99815"/>
                        <a14:foregroundMark x1="63385" y1="98893" x2="63385" y2="98893"/>
                        <a14:foregroundMark x1="63692" y1="98708" x2="63692" y2="98708"/>
                      </a14:backgroundRemoval>
                    </a14:imgEffect>
                  </a14:imgLayer>
                </a14:imgProps>
              </a:ext>
              <a:ext uri="{28A0092B-C50C-407E-A947-70E740481C1C}">
                <a14:useLocalDpi xmlns:a14="http://schemas.microsoft.com/office/drawing/2010/main" val="0"/>
              </a:ext>
            </a:extLst>
          </a:blip>
          <a:stretch>
            <a:fillRect/>
          </a:stretch>
        </p:blipFill>
        <p:spPr>
          <a:xfrm flipH="1">
            <a:off x="845695" y="331391"/>
            <a:ext cx="5690571" cy="4223676"/>
          </a:xfrm>
          <a:prstGeom prst="rect">
            <a:avLst/>
          </a:prstGeom>
        </p:spPr>
      </p:pic>
      <p:sp>
        <p:nvSpPr>
          <p:cNvPr id="5" name="TextBox 10">
            <a:extLst>
              <a:ext uri="{FF2B5EF4-FFF2-40B4-BE49-F238E27FC236}">
                <a16:creationId xmlns:a16="http://schemas.microsoft.com/office/drawing/2014/main" id="{228061AF-E94E-47E6-895C-ED652EB806C0}"/>
              </a:ext>
            </a:extLst>
          </p:cNvPr>
          <p:cNvSpPr txBox="1"/>
          <p:nvPr/>
        </p:nvSpPr>
        <p:spPr>
          <a:xfrm>
            <a:off x="1522918" y="734488"/>
            <a:ext cx="4427937" cy="310854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Chào</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Hôm</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nay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hãy</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cùng</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với</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anh</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trải</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nghiệm</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một</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ngày</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làm</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shipper</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nhiệm</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vụ</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nhé</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grpSp>
        <p:nvGrpSpPr>
          <p:cNvPr id="7" name="Nhóm 6">
            <a:extLst>
              <a:ext uri="{FF2B5EF4-FFF2-40B4-BE49-F238E27FC236}">
                <a16:creationId xmlns:a16="http://schemas.microsoft.com/office/drawing/2014/main" id="{FC148B24-A640-46C6-9A5F-0A082653BA1B}"/>
              </a:ext>
            </a:extLst>
          </p:cNvPr>
          <p:cNvGrpSpPr/>
          <p:nvPr/>
        </p:nvGrpSpPr>
        <p:grpSpPr>
          <a:xfrm>
            <a:off x="-6781022" y="5927745"/>
            <a:ext cx="6710439" cy="5498900"/>
            <a:chOff x="-751115" y="2204054"/>
            <a:chExt cx="5032829" cy="4124175"/>
          </a:xfrm>
        </p:grpSpPr>
        <p:sp>
          <p:nvSpPr>
            <p:cNvPr id="8" name="Hình Bầu dục 7">
              <a:extLst>
                <a:ext uri="{FF2B5EF4-FFF2-40B4-BE49-F238E27FC236}">
                  <a16:creationId xmlns:a16="http://schemas.microsoft.com/office/drawing/2014/main" id="{43A8A716-AA9F-4389-8409-C9378EDDB573}"/>
                </a:ext>
              </a:extLst>
            </p:cNvPr>
            <p:cNvSpPr/>
            <p:nvPr/>
          </p:nvSpPr>
          <p:spPr>
            <a:xfrm>
              <a:off x="-751115" y="2571750"/>
              <a:ext cx="4916715" cy="3756479"/>
            </a:xfrm>
            <a:prstGeom prst="ellipse">
              <a:avLst/>
            </a:prstGeom>
            <a:solidFill>
              <a:srgbClr val="839BA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9" name="Hình ảnh 8" descr="Ảnh có chứa LEGO, đồ chơi&#10;&#10;Mô tả được tạo tự động">
              <a:extLst>
                <a:ext uri="{FF2B5EF4-FFF2-40B4-BE49-F238E27FC236}">
                  <a16:creationId xmlns:a16="http://schemas.microsoft.com/office/drawing/2014/main" id="{C7CAFF95-AEAB-4046-9BFD-9EB7A6F12656}"/>
                </a:ext>
              </a:extLst>
            </p:cNvPr>
            <p:cNvPicPr>
              <a:picLocks noChangeAspect="1"/>
            </p:cNvPicPr>
            <p:nvPr/>
          </p:nvPicPr>
          <p:blipFill>
            <a:blip r:embed="rId5"/>
            <a:stretch>
              <a:fillRect/>
            </a:stretch>
          </p:blipFill>
          <p:spPr>
            <a:xfrm>
              <a:off x="-751115" y="2204054"/>
              <a:ext cx="5032829" cy="3355220"/>
            </a:xfrm>
            <a:prstGeom prst="rect">
              <a:avLst/>
            </a:prstGeom>
          </p:spPr>
        </p:pic>
      </p:grpSp>
      <p:grpSp>
        <p:nvGrpSpPr>
          <p:cNvPr id="10" name="Nhóm 9">
            <a:extLst>
              <a:ext uri="{FF2B5EF4-FFF2-40B4-BE49-F238E27FC236}">
                <a16:creationId xmlns:a16="http://schemas.microsoft.com/office/drawing/2014/main" id="{31816BD0-15F1-4B86-B3B3-32BE207C4C04}"/>
              </a:ext>
            </a:extLst>
          </p:cNvPr>
          <p:cNvGrpSpPr/>
          <p:nvPr/>
        </p:nvGrpSpPr>
        <p:grpSpPr>
          <a:xfrm>
            <a:off x="4257522" y="-3610744"/>
            <a:ext cx="7934479" cy="3260878"/>
            <a:chOff x="2946399" y="-241604"/>
            <a:chExt cx="5950859" cy="2445658"/>
          </a:xfrm>
        </p:grpSpPr>
        <p:grpSp>
          <p:nvGrpSpPr>
            <p:cNvPr id="11" name="Nhóm 10">
              <a:extLst>
                <a:ext uri="{FF2B5EF4-FFF2-40B4-BE49-F238E27FC236}">
                  <a16:creationId xmlns:a16="http://schemas.microsoft.com/office/drawing/2014/main" id="{A6E07C79-8890-4A36-852C-E6E469E93157}"/>
                </a:ext>
              </a:extLst>
            </p:cNvPr>
            <p:cNvGrpSpPr/>
            <p:nvPr/>
          </p:nvGrpSpPr>
          <p:grpSpPr>
            <a:xfrm>
              <a:off x="2946399" y="-241604"/>
              <a:ext cx="5950859" cy="2445658"/>
              <a:chOff x="2946399" y="0"/>
              <a:chExt cx="5950859" cy="2445658"/>
            </a:xfrm>
          </p:grpSpPr>
          <p:pic>
            <p:nvPicPr>
              <p:cNvPr id="14" name="Picture 23" descr="A wooden bed frame&#10;&#10;Description automatically generated with low confidence">
                <a:extLst>
                  <a:ext uri="{FF2B5EF4-FFF2-40B4-BE49-F238E27FC236}">
                    <a16:creationId xmlns:a16="http://schemas.microsoft.com/office/drawing/2014/main" id="{5B82722E-5360-44F6-9304-DC025D19186D}"/>
                  </a:ext>
                </a:extLst>
              </p:cNvPr>
              <p:cNvPicPr>
                <a:picLocks noChangeAspect="1"/>
              </p:cNvPicPr>
              <p:nvPr/>
            </p:nvPicPr>
            <p:blipFill rotWithShape="1">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t="20805" r="5283"/>
              <a:stretch/>
            </p:blipFill>
            <p:spPr>
              <a:xfrm>
                <a:off x="2946399" y="0"/>
                <a:ext cx="5950859" cy="2445658"/>
              </a:xfrm>
              <a:prstGeom prst="rect">
                <a:avLst/>
              </a:prstGeom>
            </p:spPr>
          </p:pic>
          <p:sp>
            <p:nvSpPr>
              <p:cNvPr id="15" name="Hình chữ nhật 14">
                <a:extLst>
                  <a:ext uri="{FF2B5EF4-FFF2-40B4-BE49-F238E27FC236}">
                    <a16:creationId xmlns:a16="http://schemas.microsoft.com/office/drawing/2014/main" id="{281D4AE9-D0EB-4D88-A022-CDA80487B2D9}"/>
                  </a:ext>
                </a:extLst>
              </p:cNvPr>
              <p:cNvSpPr/>
              <p:nvPr/>
            </p:nvSpPr>
            <p:spPr>
              <a:xfrm>
                <a:off x="4063998" y="904572"/>
                <a:ext cx="4180116" cy="1236436"/>
              </a:xfrm>
              <a:custGeom>
                <a:avLst/>
                <a:gdLst>
                  <a:gd name="connsiteX0" fmla="*/ 0 w 5573488"/>
                  <a:gd name="connsiteY0" fmla="*/ 0 h 1648582"/>
                  <a:gd name="connsiteX1" fmla="*/ 613084 w 5573488"/>
                  <a:gd name="connsiteY1" fmla="*/ 0 h 1648582"/>
                  <a:gd name="connsiteX2" fmla="*/ 1170432 w 5573488"/>
                  <a:gd name="connsiteY2" fmla="*/ 0 h 1648582"/>
                  <a:gd name="connsiteX3" fmla="*/ 1783516 w 5573488"/>
                  <a:gd name="connsiteY3" fmla="*/ 0 h 1648582"/>
                  <a:gd name="connsiteX4" fmla="*/ 2452335 w 5573488"/>
                  <a:gd name="connsiteY4" fmla="*/ 0 h 1648582"/>
                  <a:gd name="connsiteX5" fmla="*/ 2953949 w 5573488"/>
                  <a:gd name="connsiteY5" fmla="*/ 0 h 1648582"/>
                  <a:gd name="connsiteX6" fmla="*/ 3567032 w 5573488"/>
                  <a:gd name="connsiteY6" fmla="*/ 0 h 1648582"/>
                  <a:gd name="connsiteX7" fmla="*/ 4124381 w 5573488"/>
                  <a:gd name="connsiteY7" fmla="*/ 0 h 1648582"/>
                  <a:gd name="connsiteX8" fmla="*/ 4793200 w 5573488"/>
                  <a:gd name="connsiteY8" fmla="*/ 0 h 1648582"/>
                  <a:gd name="connsiteX9" fmla="*/ 5573488 w 5573488"/>
                  <a:gd name="connsiteY9" fmla="*/ 0 h 1648582"/>
                  <a:gd name="connsiteX10" fmla="*/ 5573488 w 5573488"/>
                  <a:gd name="connsiteY10" fmla="*/ 566013 h 1648582"/>
                  <a:gd name="connsiteX11" fmla="*/ 5573488 w 5573488"/>
                  <a:gd name="connsiteY11" fmla="*/ 1099055 h 1648582"/>
                  <a:gd name="connsiteX12" fmla="*/ 5573488 w 5573488"/>
                  <a:gd name="connsiteY12" fmla="*/ 1648582 h 1648582"/>
                  <a:gd name="connsiteX13" fmla="*/ 5016139 w 5573488"/>
                  <a:gd name="connsiteY13" fmla="*/ 1648582 h 1648582"/>
                  <a:gd name="connsiteX14" fmla="*/ 4403056 w 5573488"/>
                  <a:gd name="connsiteY14" fmla="*/ 1648582 h 1648582"/>
                  <a:gd name="connsiteX15" fmla="*/ 3789972 w 5573488"/>
                  <a:gd name="connsiteY15" fmla="*/ 1648582 h 1648582"/>
                  <a:gd name="connsiteX16" fmla="*/ 3121153 w 5573488"/>
                  <a:gd name="connsiteY16" fmla="*/ 1648582 h 1648582"/>
                  <a:gd name="connsiteX17" fmla="*/ 2731009 w 5573488"/>
                  <a:gd name="connsiteY17" fmla="*/ 1648582 h 1648582"/>
                  <a:gd name="connsiteX18" fmla="*/ 2117925 w 5573488"/>
                  <a:gd name="connsiteY18" fmla="*/ 1648582 h 1648582"/>
                  <a:gd name="connsiteX19" fmla="*/ 1560577 w 5573488"/>
                  <a:gd name="connsiteY19" fmla="*/ 1648582 h 1648582"/>
                  <a:gd name="connsiteX20" fmla="*/ 1114698 w 5573488"/>
                  <a:gd name="connsiteY20" fmla="*/ 1648582 h 1648582"/>
                  <a:gd name="connsiteX21" fmla="*/ 668819 w 5573488"/>
                  <a:gd name="connsiteY21" fmla="*/ 1648582 h 1648582"/>
                  <a:gd name="connsiteX22" fmla="*/ 0 w 5573488"/>
                  <a:gd name="connsiteY22" fmla="*/ 1648582 h 1648582"/>
                  <a:gd name="connsiteX23" fmla="*/ 0 w 5573488"/>
                  <a:gd name="connsiteY23" fmla="*/ 1148512 h 1648582"/>
                  <a:gd name="connsiteX24" fmla="*/ 0 w 5573488"/>
                  <a:gd name="connsiteY24" fmla="*/ 648442 h 1648582"/>
                  <a:gd name="connsiteX25" fmla="*/ 0 w 5573488"/>
                  <a:gd name="connsiteY25" fmla="*/ 0 h 16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3488" h="1648582" fill="none" extrusionOk="0">
                    <a:moveTo>
                      <a:pt x="0" y="0"/>
                    </a:moveTo>
                    <a:cubicBezTo>
                      <a:pt x="285772" y="-58097"/>
                      <a:pt x="445115" y="35461"/>
                      <a:pt x="613084" y="0"/>
                    </a:cubicBezTo>
                    <a:cubicBezTo>
                      <a:pt x="781053" y="-35461"/>
                      <a:pt x="1020735" y="6188"/>
                      <a:pt x="1170432" y="0"/>
                    </a:cubicBezTo>
                    <a:cubicBezTo>
                      <a:pt x="1320129" y="-6188"/>
                      <a:pt x="1533738" y="21023"/>
                      <a:pt x="1783516" y="0"/>
                    </a:cubicBezTo>
                    <a:cubicBezTo>
                      <a:pt x="2033294" y="-21023"/>
                      <a:pt x="2156537" y="12697"/>
                      <a:pt x="2452335" y="0"/>
                    </a:cubicBezTo>
                    <a:cubicBezTo>
                      <a:pt x="2748133" y="-12697"/>
                      <a:pt x="2851124" y="32496"/>
                      <a:pt x="2953949" y="0"/>
                    </a:cubicBezTo>
                    <a:cubicBezTo>
                      <a:pt x="3056774" y="-32496"/>
                      <a:pt x="3391105" y="9886"/>
                      <a:pt x="3567032" y="0"/>
                    </a:cubicBezTo>
                    <a:cubicBezTo>
                      <a:pt x="3742959" y="-9886"/>
                      <a:pt x="3881364" y="10014"/>
                      <a:pt x="4124381" y="0"/>
                    </a:cubicBezTo>
                    <a:cubicBezTo>
                      <a:pt x="4367398" y="-10014"/>
                      <a:pt x="4484954" y="11654"/>
                      <a:pt x="4793200" y="0"/>
                    </a:cubicBezTo>
                    <a:cubicBezTo>
                      <a:pt x="5101446" y="-11654"/>
                      <a:pt x="5199483" y="82446"/>
                      <a:pt x="5573488" y="0"/>
                    </a:cubicBezTo>
                    <a:cubicBezTo>
                      <a:pt x="5627418" y="164196"/>
                      <a:pt x="5559163" y="444923"/>
                      <a:pt x="5573488" y="566013"/>
                    </a:cubicBezTo>
                    <a:cubicBezTo>
                      <a:pt x="5587813" y="687103"/>
                      <a:pt x="5518402" y="884687"/>
                      <a:pt x="5573488" y="1099055"/>
                    </a:cubicBezTo>
                    <a:cubicBezTo>
                      <a:pt x="5628574" y="1313423"/>
                      <a:pt x="5531315" y="1422636"/>
                      <a:pt x="5573488" y="1648582"/>
                    </a:cubicBezTo>
                    <a:cubicBezTo>
                      <a:pt x="5331152" y="1687193"/>
                      <a:pt x="5129996" y="1591573"/>
                      <a:pt x="5016139" y="1648582"/>
                    </a:cubicBezTo>
                    <a:cubicBezTo>
                      <a:pt x="4902282" y="1705591"/>
                      <a:pt x="4628125" y="1577124"/>
                      <a:pt x="4403056" y="1648582"/>
                    </a:cubicBezTo>
                    <a:cubicBezTo>
                      <a:pt x="4177987" y="1720040"/>
                      <a:pt x="4046319" y="1609626"/>
                      <a:pt x="3789972" y="1648582"/>
                    </a:cubicBezTo>
                    <a:cubicBezTo>
                      <a:pt x="3533625" y="1687538"/>
                      <a:pt x="3419758" y="1585239"/>
                      <a:pt x="3121153" y="1648582"/>
                    </a:cubicBezTo>
                    <a:cubicBezTo>
                      <a:pt x="2822548" y="1711925"/>
                      <a:pt x="2825200" y="1623344"/>
                      <a:pt x="2731009" y="1648582"/>
                    </a:cubicBezTo>
                    <a:cubicBezTo>
                      <a:pt x="2636818" y="1673820"/>
                      <a:pt x="2393743" y="1646774"/>
                      <a:pt x="2117925" y="1648582"/>
                    </a:cubicBezTo>
                    <a:cubicBezTo>
                      <a:pt x="1842107" y="1650390"/>
                      <a:pt x="1810669" y="1627125"/>
                      <a:pt x="1560577" y="1648582"/>
                    </a:cubicBezTo>
                    <a:cubicBezTo>
                      <a:pt x="1310485" y="1670039"/>
                      <a:pt x="1332314" y="1623441"/>
                      <a:pt x="1114698" y="1648582"/>
                    </a:cubicBezTo>
                    <a:cubicBezTo>
                      <a:pt x="897082" y="1673723"/>
                      <a:pt x="862728" y="1616290"/>
                      <a:pt x="668819" y="1648582"/>
                    </a:cubicBezTo>
                    <a:cubicBezTo>
                      <a:pt x="474910" y="1680874"/>
                      <a:pt x="171165" y="1602797"/>
                      <a:pt x="0" y="1648582"/>
                    </a:cubicBezTo>
                    <a:cubicBezTo>
                      <a:pt x="-16904" y="1520555"/>
                      <a:pt x="13424" y="1331716"/>
                      <a:pt x="0" y="1148512"/>
                    </a:cubicBezTo>
                    <a:cubicBezTo>
                      <a:pt x="-13424" y="965308"/>
                      <a:pt x="13487" y="881020"/>
                      <a:pt x="0" y="648442"/>
                    </a:cubicBezTo>
                    <a:cubicBezTo>
                      <a:pt x="-13487" y="415864"/>
                      <a:pt x="51513" y="211812"/>
                      <a:pt x="0" y="0"/>
                    </a:cubicBezTo>
                    <a:close/>
                  </a:path>
                  <a:path w="5573488" h="1648582" stroke="0" extrusionOk="0">
                    <a:moveTo>
                      <a:pt x="0" y="0"/>
                    </a:moveTo>
                    <a:cubicBezTo>
                      <a:pt x="197960" y="-21249"/>
                      <a:pt x="457456" y="9220"/>
                      <a:pt x="613084" y="0"/>
                    </a:cubicBezTo>
                    <a:cubicBezTo>
                      <a:pt x="768712" y="-9220"/>
                      <a:pt x="1001930" y="41999"/>
                      <a:pt x="1226167" y="0"/>
                    </a:cubicBezTo>
                    <a:cubicBezTo>
                      <a:pt x="1450404" y="-41999"/>
                      <a:pt x="1571771" y="45122"/>
                      <a:pt x="1839251" y="0"/>
                    </a:cubicBezTo>
                    <a:cubicBezTo>
                      <a:pt x="2106731" y="-45122"/>
                      <a:pt x="2134166" y="2624"/>
                      <a:pt x="2285130" y="0"/>
                    </a:cubicBezTo>
                    <a:cubicBezTo>
                      <a:pt x="2436094" y="-2624"/>
                      <a:pt x="2543735" y="24844"/>
                      <a:pt x="2731009" y="0"/>
                    </a:cubicBezTo>
                    <a:cubicBezTo>
                      <a:pt x="2918283" y="-24844"/>
                      <a:pt x="2965556" y="17737"/>
                      <a:pt x="3121153" y="0"/>
                    </a:cubicBezTo>
                    <a:cubicBezTo>
                      <a:pt x="3276750" y="-17737"/>
                      <a:pt x="3437881" y="45790"/>
                      <a:pt x="3567032" y="0"/>
                    </a:cubicBezTo>
                    <a:cubicBezTo>
                      <a:pt x="3696183" y="-45790"/>
                      <a:pt x="3834177" y="33501"/>
                      <a:pt x="3957176" y="0"/>
                    </a:cubicBezTo>
                    <a:cubicBezTo>
                      <a:pt x="4080175" y="-33501"/>
                      <a:pt x="4300436" y="22312"/>
                      <a:pt x="4625995" y="0"/>
                    </a:cubicBezTo>
                    <a:cubicBezTo>
                      <a:pt x="4951554" y="-22312"/>
                      <a:pt x="5176820" y="60387"/>
                      <a:pt x="5573488" y="0"/>
                    </a:cubicBezTo>
                    <a:cubicBezTo>
                      <a:pt x="5586506" y="255974"/>
                      <a:pt x="5568690" y="356643"/>
                      <a:pt x="5573488" y="516556"/>
                    </a:cubicBezTo>
                    <a:cubicBezTo>
                      <a:pt x="5578286" y="676469"/>
                      <a:pt x="5535222" y="893536"/>
                      <a:pt x="5573488" y="1066083"/>
                    </a:cubicBezTo>
                    <a:cubicBezTo>
                      <a:pt x="5611754" y="1238630"/>
                      <a:pt x="5517645" y="1394890"/>
                      <a:pt x="5573488" y="1648582"/>
                    </a:cubicBezTo>
                    <a:cubicBezTo>
                      <a:pt x="5457455" y="1662640"/>
                      <a:pt x="5313194" y="1602956"/>
                      <a:pt x="5183344" y="1648582"/>
                    </a:cubicBezTo>
                    <a:cubicBezTo>
                      <a:pt x="5053494" y="1694208"/>
                      <a:pt x="4873710" y="1601364"/>
                      <a:pt x="4570260" y="1648582"/>
                    </a:cubicBezTo>
                    <a:cubicBezTo>
                      <a:pt x="4266810" y="1695800"/>
                      <a:pt x="4147126" y="1600927"/>
                      <a:pt x="4012911" y="1648582"/>
                    </a:cubicBezTo>
                    <a:cubicBezTo>
                      <a:pt x="3878696" y="1696237"/>
                      <a:pt x="3766419" y="1641337"/>
                      <a:pt x="3622767" y="1648582"/>
                    </a:cubicBezTo>
                    <a:cubicBezTo>
                      <a:pt x="3479115" y="1655827"/>
                      <a:pt x="3260255" y="1629193"/>
                      <a:pt x="3009684" y="1648582"/>
                    </a:cubicBezTo>
                    <a:cubicBezTo>
                      <a:pt x="2759113" y="1667971"/>
                      <a:pt x="2605690" y="1587536"/>
                      <a:pt x="2396600" y="1648582"/>
                    </a:cubicBezTo>
                    <a:cubicBezTo>
                      <a:pt x="2187510" y="1709628"/>
                      <a:pt x="2038614" y="1640602"/>
                      <a:pt x="1727781" y="1648582"/>
                    </a:cubicBezTo>
                    <a:cubicBezTo>
                      <a:pt x="1416948" y="1656562"/>
                      <a:pt x="1450529" y="1604839"/>
                      <a:pt x="1281902" y="1648582"/>
                    </a:cubicBezTo>
                    <a:cubicBezTo>
                      <a:pt x="1113275" y="1692325"/>
                      <a:pt x="834607" y="1625207"/>
                      <a:pt x="668819" y="1648582"/>
                    </a:cubicBezTo>
                    <a:cubicBezTo>
                      <a:pt x="503031" y="1671957"/>
                      <a:pt x="329818" y="1643376"/>
                      <a:pt x="0" y="1648582"/>
                    </a:cubicBezTo>
                    <a:cubicBezTo>
                      <a:pt x="-44352" y="1523481"/>
                      <a:pt x="11105" y="1324507"/>
                      <a:pt x="0" y="1148512"/>
                    </a:cubicBezTo>
                    <a:cubicBezTo>
                      <a:pt x="-11105" y="972517"/>
                      <a:pt x="35494" y="712364"/>
                      <a:pt x="0" y="566013"/>
                    </a:cubicBezTo>
                    <a:cubicBezTo>
                      <a:pt x="-35494" y="419662"/>
                      <a:pt x="12359" y="150894"/>
                      <a:pt x="0" y="0"/>
                    </a:cubicBezTo>
                    <a:close/>
                  </a:path>
                </a:pathLst>
              </a:custGeom>
              <a:solidFill>
                <a:srgbClr val="EDBD70"/>
              </a:solidFill>
              <a:ln>
                <a:solidFill>
                  <a:srgbClr val="8E5022"/>
                </a:solidFill>
                <a:extLst>
                  <a:ext uri="{C807C97D-BFC1-408E-A445-0C87EB9F89A2}">
                    <ask:lineSketchStyleProps xmlns:ask="http://schemas.microsoft.com/office/drawing/2018/sketchyshapes" xmlns="" sd="380065430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6" name="Hình Bầu dục 15">
                <a:extLst>
                  <a:ext uri="{FF2B5EF4-FFF2-40B4-BE49-F238E27FC236}">
                    <a16:creationId xmlns:a16="http://schemas.microsoft.com/office/drawing/2014/main" id="{64842A46-6BB0-4CF4-B14D-F7C3B0C9C6B3}"/>
                  </a:ext>
                </a:extLst>
              </p:cNvPr>
              <p:cNvSpPr/>
              <p:nvPr/>
            </p:nvSpPr>
            <p:spPr>
              <a:xfrm>
                <a:off x="4042228" y="84417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7" name="Hình Bầu dục 16">
                <a:extLst>
                  <a:ext uri="{FF2B5EF4-FFF2-40B4-BE49-F238E27FC236}">
                    <a16:creationId xmlns:a16="http://schemas.microsoft.com/office/drawing/2014/main" id="{92CC98EB-C14D-49EC-92E4-C8CCE8529BCD}"/>
                  </a:ext>
                </a:extLst>
              </p:cNvPr>
              <p:cNvSpPr/>
              <p:nvPr/>
            </p:nvSpPr>
            <p:spPr>
              <a:xfrm>
                <a:off x="4042228" y="207418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 name="Hình Bầu dục 17">
                <a:extLst>
                  <a:ext uri="{FF2B5EF4-FFF2-40B4-BE49-F238E27FC236}">
                    <a16:creationId xmlns:a16="http://schemas.microsoft.com/office/drawing/2014/main" id="{6537002A-BA22-4432-B083-4A047DBE2299}"/>
                  </a:ext>
                </a:extLst>
              </p:cNvPr>
              <p:cNvSpPr/>
              <p:nvPr/>
            </p:nvSpPr>
            <p:spPr>
              <a:xfrm>
                <a:off x="8157028" y="844926"/>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9" name="Hình Bầu dục 18">
                <a:extLst>
                  <a:ext uri="{FF2B5EF4-FFF2-40B4-BE49-F238E27FC236}">
                    <a16:creationId xmlns:a16="http://schemas.microsoft.com/office/drawing/2014/main" id="{B2D7BEA7-4201-4EF2-81F0-0D1F5353DDFC}"/>
                  </a:ext>
                </a:extLst>
              </p:cNvPr>
              <p:cNvSpPr/>
              <p:nvPr/>
            </p:nvSpPr>
            <p:spPr>
              <a:xfrm>
                <a:off x="8133442" y="2074180"/>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12" name="Hộp Văn bản 11">
              <a:extLst>
                <a:ext uri="{FF2B5EF4-FFF2-40B4-BE49-F238E27FC236}">
                  <a16:creationId xmlns:a16="http://schemas.microsoft.com/office/drawing/2014/main" id="{14A2813C-E637-4093-A373-600FF1E8F1DB}"/>
                </a:ext>
              </a:extLst>
            </p:cNvPr>
            <p:cNvSpPr txBox="1"/>
            <p:nvPr/>
          </p:nvSpPr>
          <p:spPr>
            <a:xfrm>
              <a:off x="4930779" y="704226"/>
              <a:ext cx="2862034"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err="1">
                  <a:ln w="12700">
                    <a:solidFill>
                      <a:srgbClr val="A77644"/>
                    </a:solidFill>
                    <a:prstDash val="solid"/>
                  </a:ln>
                  <a:pattFill prst="ltDnDiag">
                    <a:fgClr>
                      <a:srgbClr val="A77644">
                        <a:lumMod val="60000"/>
                        <a:lumOff val="40000"/>
                      </a:srgbClr>
                    </a:fgClr>
                    <a:bgClr>
                      <a:srgbClr val="FFFFFF"/>
                    </a:bgClr>
                  </a:pattFill>
                  <a:effectLst/>
                  <a:uLnTx/>
                  <a:uFillTx/>
                  <a:latin typeface="+mj-lt"/>
                  <a:ea typeface="+mn-ea"/>
                  <a:cs typeface="Arial"/>
                  <a:sym typeface="Arial"/>
                </a:rPr>
                <a:t>Nhiệm</a:t>
              </a: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mj-lt"/>
                  <a:ea typeface="+mn-ea"/>
                  <a:cs typeface="Arial"/>
                  <a:sym typeface="Arial"/>
                </a:rPr>
                <a:t> </a:t>
              </a:r>
              <a:r>
                <a:rPr kumimoji="0" lang="vi-VN" sz="4000" b="1" i="0" u="none" strike="noStrike" kern="0" cap="none" spc="0" normalizeH="0" baseline="0" noProof="0" dirty="0" err="1">
                  <a:ln w="12700">
                    <a:solidFill>
                      <a:srgbClr val="A77644"/>
                    </a:solidFill>
                    <a:prstDash val="solid"/>
                  </a:ln>
                  <a:pattFill prst="ltDnDiag">
                    <a:fgClr>
                      <a:srgbClr val="A77644">
                        <a:lumMod val="60000"/>
                        <a:lumOff val="40000"/>
                      </a:srgbClr>
                    </a:fgClr>
                    <a:bgClr>
                      <a:srgbClr val="FFFFFF"/>
                    </a:bgClr>
                  </a:pattFill>
                  <a:effectLst/>
                  <a:uLnTx/>
                  <a:uFillTx/>
                  <a:latin typeface="+mj-lt"/>
                  <a:ea typeface="+mn-ea"/>
                  <a:cs typeface="Arial"/>
                  <a:sym typeface="Arial"/>
                </a:rPr>
                <a:t>vụ</a:t>
              </a: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mj-lt"/>
                  <a:ea typeface="+mn-ea"/>
                  <a:cs typeface="Arial"/>
                  <a:sym typeface="Arial"/>
                </a:rPr>
                <a:t> 1</a:t>
              </a:r>
              <a:r>
                <a:rPr kumimoji="0" lang="vi-VN" sz="1867" b="0" i="0" u="none" strike="noStrike" kern="0" cap="none" spc="0" normalizeH="0" baseline="0" noProof="0" dirty="0">
                  <a:ln>
                    <a:noFill/>
                  </a:ln>
                  <a:solidFill>
                    <a:srgbClr val="000000"/>
                  </a:solidFill>
                  <a:effectLst/>
                  <a:uLnTx/>
                  <a:uFillTx/>
                  <a:latin typeface="Arial"/>
                  <a:ea typeface="+mn-ea"/>
                  <a:cs typeface="Arial"/>
                  <a:sym typeface="Arial"/>
                </a:rPr>
                <a:t>:</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Hộp Văn bản 12">
              <a:extLst>
                <a:ext uri="{FF2B5EF4-FFF2-40B4-BE49-F238E27FC236}">
                  <a16:creationId xmlns:a16="http://schemas.microsoft.com/office/drawing/2014/main" id="{B9D341AD-C481-49F7-B842-C762A4C4F9A6}"/>
                </a:ext>
              </a:extLst>
            </p:cNvPr>
            <p:cNvSpPr txBox="1"/>
            <p:nvPr/>
          </p:nvSpPr>
          <p:spPr>
            <a:xfrm>
              <a:off x="3935044" y="1189609"/>
              <a:ext cx="4686751" cy="7464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5867" b="1" i="0" u="none" strike="noStrike" kern="0" cap="none" spc="0" normalizeH="0" baseline="0" noProof="0" dirty="0">
                  <a:ln w="9525">
                    <a:solidFill>
                      <a:srgbClr val="FFFFFF"/>
                    </a:solidFill>
                    <a:prstDash val="solid"/>
                  </a:ln>
                  <a:solidFill>
                    <a:srgbClr val="A77644"/>
                  </a:solidFill>
                  <a:effectLst>
                    <a:outerShdw blurRad="12700" dist="38100" dir="2700000" algn="tl" rotWithShape="0">
                      <a:srgbClr val="A77644">
                        <a:lumMod val="60000"/>
                        <a:lumOff val="40000"/>
                      </a:srgbClr>
                    </a:outerShdw>
                  </a:effectLst>
                  <a:uLnTx/>
                  <a:uFillTx/>
                  <a:latin typeface="+mj-lt"/>
                  <a:ea typeface="+mn-ea"/>
                  <a:cs typeface="Arial"/>
                  <a:sym typeface="Arial"/>
                </a:rPr>
                <a:t>NHẬN HÀNG </a:t>
              </a:r>
              <a:r>
                <a:rPr kumimoji="0" lang="vi-VN" sz="1867" b="0" i="0" u="none" strike="noStrike" kern="0" cap="none" spc="0" normalizeH="0" baseline="0" noProof="0" dirty="0">
                  <a:ln>
                    <a:noFill/>
                  </a:ln>
                  <a:solidFill>
                    <a:srgbClr val="000000"/>
                  </a:solidFill>
                  <a:effectLst/>
                  <a:uLnTx/>
                  <a:uFillTx/>
                  <a:latin typeface="Arial"/>
                  <a:ea typeface="+mn-ea"/>
                  <a:cs typeface="Arial"/>
                  <a:sym typeface="Arial"/>
                </a:rPr>
                <a:t>:</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0" name="Nhóm 19">
            <a:extLst>
              <a:ext uri="{FF2B5EF4-FFF2-40B4-BE49-F238E27FC236}">
                <a16:creationId xmlns:a16="http://schemas.microsoft.com/office/drawing/2014/main" id="{C85723DC-6E26-4175-BA1A-DC0983E2E277}"/>
              </a:ext>
            </a:extLst>
          </p:cNvPr>
          <p:cNvGrpSpPr/>
          <p:nvPr/>
        </p:nvGrpSpPr>
        <p:grpSpPr>
          <a:xfrm rot="9366023">
            <a:off x="439654" y="5726205"/>
            <a:ext cx="963615" cy="794615"/>
            <a:chOff x="733809" y="615944"/>
            <a:chExt cx="722711" cy="595961"/>
          </a:xfrm>
        </p:grpSpPr>
        <p:sp>
          <p:nvSpPr>
            <p:cNvPr id="21" name="Tam giác Cân 20">
              <a:extLst>
                <a:ext uri="{FF2B5EF4-FFF2-40B4-BE49-F238E27FC236}">
                  <a16:creationId xmlns:a16="http://schemas.microsoft.com/office/drawing/2014/main" id="{AB204AEE-DD05-4D0D-9845-99F9FC6C5ABC}"/>
                </a:ext>
              </a:extLst>
            </p:cNvPr>
            <p:cNvSpPr/>
            <p:nvPr/>
          </p:nvSpPr>
          <p:spPr>
            <a:xfrm>
              <a:off x="736410" y="706221"/>
              <a:ext cx="720110" cy="505684"/>
            </a:xfrm>
            <a:prstGeom prst="triangle">
              <a:avLst/>
            </a:prstGeom>
            <a:solidFill>
              <a:schemeClr val="accent6">
                <a:lumMod val="20000"/>
                <a:lumOff val="80000"/>
              </a:schemeClr>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2" name="Tam giác Cân 21">
              <a:extLst>
                <a:ext uri="{FF2B5EF4-FFF2-40B4-BE49-F238E27FC236}">
                  <a16:creationId xmlns:a16="http://schemas.microsoft.com/office/drawing/2014/main" id="{8A98B0DC-4737-458F-AB3C-85C7FC462491}"/>
                </a:ext>
              </a:extLst>
            </p:cNvPr>
            <p:cNvSpPr/>
            <p:nvPr/>
          </p:nvSpPr>
          <p:spPr>
            <a:xfrm>
              <a:off x="733809" y="615944"/>
              <a:ext cx="720110" cy="505684"/>
            </a:xfrm>
            <a:prstGeom prst="triangle">
              <a:avLst/>
            </a:prstGeom>
            <a:noFill/>
            <a:ln w="28575">
              <a:solidFill>
                <a:schemeClr val="tx1">
                  <a:lumMod val="1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23" name="Nhóm 22">
            <a:extLst>
              <a:ext uri="{FF2B5EF4-FFF2-40B4-BE49-F238E27FC236}">
                <a16:creationId xmlns:a16="http://schemas.microsoft.com/office/drawing/2014/main" id="{27CAAE72-3784-4C05-B62D-9573B3CA94B8}"/>
              </a:ext>
            </a:extLst>
          </p:cNvPr>
          <p:cNvGrpSpPr/>
          <p:nvPr/>
        </p:nvGrpSpPr>
        <p:grpSpPr>
          <a:xfrm rot="9366023">
            <a:off x="830235" y="5834809"/>
            <a:ext cx="963615" cy="794615"/>
            <a:chOff x="733809" y="615944"/>
            <a:chExt cx="722711" cy="595961"/>
          </a:xfrm>
        </p:grpSpPr>
        <p:sp>
          <p:nvSpPr>
            <p:cNvPr id="24" name="Tam giác Cân 23">
              <a:extLst>
                <a:ext uri="{FF2B5EF4-FFF2-40B4-BE49-F238E27FC236}">
                  <a16:creationId xmlns:a16="http://schemas.microsoft.com/office/drawing/2014/main" id="{7FD462C1-9E2C-4F37-98E8-4DC9543D8FD6}"/>
                </a:ext>
              </a:extLst>
            </p:cNvPr>
            <p:cNvSpPr/>
            <p:nvPr/>
          </p:nvSpPr>
          <p:spPr>
            <a:xfrm>
              <a:off x="736410" y="706221"/>
              <a:ext cx="720110" cy="505684"/>
            </a:xfrm>
            <a:prstGeom prst="triangle">
              <a:avLst/>
            </a:prstGeom>
            <a:solidFill>
              <a:schemeClr val="accent6">
                <a:lumMod val="20000"/>
                <a:lumOff val="80000"/>
              </a:schemeClr>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5" name="Tam giác Cân 24">
              <a:extLst>
                <a:ext uri="{FF2B5EF4-FFF2-40B4-BE49-F238E27FC236}">
                  <a16:creationId xmlns:a16="http://schemas.microsoft.com/office/drawing/2014/main" id="{566483DE-53C7-4E63-9C48-CC5A28B24078}"/>
                </a:ext>
              </a:extLst>
            </p:cNvPr>
            <p:cNvSpPr/>
            <p:nvPr/>
          </p:nvSpPr>
          <p:spPr>
            <a:xfrm>
              <a:off x="733809" y="615944"/>
              <a:ext cx="720110" cy="505684"/>
            </a:xfrm>
            <a:prstGeom prst="triangle">
              <a:avLst/>
            </a:prstGeom>
            <a:noFill/>
            <a:ln w="28575">
              <a:solidFill>
                <a:schemeClr val="tx1">
                  <a:lumMod val="1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26" name="Nhóm 25">
            <a:extLst>
              <a:ext uri="{FF2B5EF4-FFF2-40B4-BE49-F238E27FC236}">
                <a16:creationId xmlns:a16="http://schemas.microsoft.com/office/drawing/2014/main" id="{FE88ACE3-2CD1-47BB-9A4F-935B7414E95C}"/>
              </a:ext>
            </a:extLst>
          </p:cNvPr>
          <p:cNvGrpSpPr/>
          <p:nvPr/>
        </p:nvGrpSpPr>
        <p:grpSpPr>
          <a:xfrm rot="4753322">
            <a:off x="10691771" y="824582"/>
            <a:ext cx="963615" cy="794615"/>
            <a:chOff x="733809" y="615944"/>
            <a:chExt cx="722711" cy="595961"/>
          </a:xfrm>
        </p:grpSpPr>
        <p:sp>
          <p:nvSpPr>
            <p:cNvPr id="27" name="Tam giác Cân 26">
              <a:extLst>
                <a:ext uri="{FF2B5EF4-FFF2-40B4-BE49-F238E27FC236}">
                  <a16:creationId xmlns:a16="http://schemas.microsoft.com/office/drawing/2014/main" id="{47C9E188-A88C-4DCF-8F1F-D56C8346F8C7}"/>
                </a:ext>
              </a:extLst>
            </p:cNvPr>
            <p:cNvSpPr/>
            <p:nvPr/>
          </p:nvSpPr>
          <p:spPr>
            <a:xfrm>
              <a:off x="736410" y="706221"/>
              <a:ext cx="720110" cy="505684"/>
            </a:xfrm>
            <a:prstGeom prst="triangle">
              <a:avLst/>
            </a:prstGeom>
            <a:solidFill>
              <a:schemeClr val="accent6">
                <a:lumMod val="20000"/>
                <a:lumOff val="80000"/>
              </a:schemeClr>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8" name="Tam giác Cân 27">
              <a:extLst>
                <a:ext uri="{FF2B5EF4-FFF2-40B4-BE49-F238E27FC236}">
                  <a16:creationId xmlns:a16="http://schemas.microsoft.com/office/drawing/2014/main" id="{2A602B44-D520-4FF9-B252-A37F764697BE}"/>
                </a:ext>
              </a:extLst>
            </p:cNvPr>
            <p:cNvSpPr/>
            <p:nvPr/>
          </p:nvSpPr>
          <p:spPr>
            <a:xfrm>
              <a:off x="733809" y="615944"/>
              <a:ext cx="720110" cy="505684"/>
            </a:xfrm>
            <a:prstGeom prst="triangle">
              <a:avLst/>
            </a:prstGeom>
            <a:noFill/>
            <a:ln w="28575">
              <a:solidFill>
                <a:schemeClr val="tx1">
                  <a:lumMod val="1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Tree>
    <p:extLst>
      <p:ext uri="{BB962C8B-B14F-4D97-AF65-F5344CB8AC3E}">
        <p14:creationId xmlns:p14="http://schemas.microsoft.com/office/powerpoint/2010/main" val="2825769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16" presetClass="entr" presetSubtype="2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Hình ảnh 20" descr="Ảnh có chứa mũi tên&#10;&#10;Mô tả được tạo tự động">
            <a:extLst>
              <a:ext uri="{FF2B5EF4-FFF2-40B4-BE49-F238E27FC236}">
                <a16:creationId xmlns:a16="http://schemas.microsoft.com/office/drawing/2014/main" id="{345A27F3-06E7-4800-B60F-100C2874E841}"/>
              </a:ext>
            </a:extLst>
          </p:cNvPr>
          <p:cNvPicPr>
            <a:picLocks noChangeAspect="1"/>
          </p:cNvPicPr>
          <p:nvPr/>
        </p:nvPicPr>
        <p:blipFill rotWithShape="1">
          <a:blip r:embed="rId4"/>
          <a:srcRect r="51303" b="50565"/>
          <a:stretch/>
        </p:blipFill>
        <p:spPr>
          <a:xfrm>
            <a:off x="4245598" y="372378"/>
            <a:ext cx="2814783" cy="2143073"/>
          </a:xfrm>
          <a:prstGeom prst="rect">
            <a:avLst/>
          </a:prstGeom>
        </p:spPr>
      </p:pic>
      <p:pic>
        <p:nvPicPr>
          <p:cNvPr id="23" name="Hình ảnh 22" descr="Ảnh có chứa mũi tên&#10;&#10;Mô tả được tạo tự động">
            <a:extLst>
              <a:ext uri="{FF2B5EF4-FFF2-40B4-BE49-F238E27FC236}">
                <a16:creationId xmlns:a16="http://schemas.microsoft.com/office/drawing/2014/main" id="{F12EC7C8-908D-41C8-BCF8-AD7FB80B631F}"/>
              </a:ext>
            </a:extLst>
          </p:cNvPr>
          <p:cNvPicPr>
            <a:picLocks noChangeAspect="1"/>
          </p:cNvPicPr>
          <p:nvPr/>
        </p:nvPicPr>
        <p:blipFill rotWithShape="1">
          <a:blip r:embed="rId4"/>
          <a:srcRect l="47112" b="50000"/>
          <a:stretch/>
        </p:blipFill>
        <p:spPr>
          <a:xfrm>
            <a:off x="8186935" y="920203"/>
            <a:ext cx="3307075" cy="2344863"/>
          </a:xfrm>
          <a:prstGeom prst="rect">
            <a:avLst/>
          </a:prstGeom>
        </p:spPr>
      </p:pic>
      <p:pic>
        <p:nvPicPr>
          <p:cNvPr id="24" name="Hình ảnh 23" descr="Ảnh có chứa mũi tên&#10;&#10;Mô tả được tạo tự động">
            <a:extLst>
              <a:ext uri="{FF2B5EF4-FFF2-40B4-BE49-F238E27FC236}">
                <a16:creationId xmlns:a16="http://schemas.microsoft.com/office/drawing/2014/main" id="{8D8C2686-AE9C-44CC-B972-3AE8143894BD}"/>
              </a:ext>
            </a:extLst>
          </p:cNvPr>
          <p:cNvPicPr>
            <a:picLocks noChangeAspect="1"/>
          </p:cNvPicPr>
          <p:nvPr/>
        </p:nvPicPr>
        <p:blipFill rotWithShape="1">
          <a:blip r:embed="rId4"/>
          <a:srcRect l="48901" t="50000"/>
          <a:stretch/>
        </p:blipFill>
        <p:spPr>
          <a:xfrm>
            <a:off x="6009585" y="3997252"/>
            <a:ext cx="2854268" cy="2094651"/>
          </a:xfrm>
          <a:prstGeom prst="rect">
            <a:avLst/>
          </a:prstGeom>
        </p:spPr>
      </p:pic>
      <p:cxnSp>
        <p:nvCxnSpPr>
          <p:cNvPr id="26" name="Đường kết nối: Cong 25">
            <a:extLst>
              <a:ext uri="{FF2B5EF4-FFF2-40B4-BE49-F238E27FC236}">
                <a16:creationId xmlns:a16="http://schemas.microsoft.com/office/drawing/2014/main" id="{29FA455E-A1C2-4729-871A-5A623F21205B}"/>
              </a:ext>
            </a:extLst>
          </p:cNvPr>
          <p:cNvCxnSpPr>
            <a:stCxn id="21" idx="3"/>
            <a:endCxn id="23" idx="1"/>
          </p:cNvCxnSpPr>
          <p:nvPr/>
        </p:nvCxnSpPr>
        <p:spPr>
          <a:xfrm>
            <a:off x="7060380" y="1443915"/>
            <a:ext cx="1126555" cy="648720"/>
          </a:xfrm>
          <a:prstGeom prst="curvedConnector3">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cxnSp>
        <p:nvCxnSpPr>
          <p:cNvPr id="27" name="Đường kết nối: Cong 26">
            <a:extLst>
              <a:ext uri="{FF2B5EF4-FFF2-40B4-BE49-F238E27FC236}">
                <a16:creationId xmlns:a16="http://schemas.microsoft.com/office/drawing/2014/main" id="{334B7760-FD3E-4478-85C0-F923886E260F}"/>
              </a:ext>
            </a:extLst>
          </p:cNvPr>
          <p:cNvCxnSpPr>
            <a:cxnSpLocks/>
            <a:stCxn id="23" idx="2"/>
            <a:endCxn id="24" idx="0"/>
          </p:cNvCxnSpPr>
          <p:nvPr/>
        </p:nvCxnSpPr>
        <p:spPr>
          <a:xfrm rot="5400000">
            <a:off x="8272503" y="2429284"/>
            <a:ext cx="732187" cy="2403753"/>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grpSp>
        <p:nvGrpSpPr>
          <p:cNvPr id="55" name="Nhóm 54">
            <a:extLst>
              <a:ext uri="{FF2B5EF4-FFF2-40B4-BE49-F238E27FC236}">
                <a16:creationId xmlns:a16="http://schemas.microsoft.com/office/drawing/2014/main" id="{2A0FBD53-4BD2-486A-93AB-94A37BE25D5E}"/>
              </a:ext>
            </a:extLst>
          </p:cNvPr>
          <p:cNvGrpSpPr/>
          <p:nvPr/>
        </p:nvGrpSpPr>
        <p:grpSpPr>
          <a:xfrm>
            <a:off x="10117975" y="3592934"/>
            <a:ext cx="809493" cy="770065"/>
            <a:chOff x="4234875" y="1979179"/>
            <a:chExt cx="607120" cy="577549"/>
          </a:xfrm>
        </p:grpSpPr>
        <p:grpSp>
          <p:nvGrpSpPr>
            <p:cNvPr id="56" name="Nhóm 55">
              <a:extLst>
                <a:ext uri="{FF2B5EF4-FFF2-40B4-BE49-F238E27FC236}">
                  <a16:creationId xmlns:a16="http://schemas.microsoft.com/office/drawing/2014/main" id="{A2A0A73A-0F62-4198-B57C-63379F3D7015}"/>
                </a:ext>
              </a:extLst>
            </p:cNvPr>
            <p:cNvGrpSpPr/>
            <p:nvPr/>
          </p:nvGrpSpPr>
          <p:grpSpPr>
            <a:xfrm>
              <a:off x="4234875" y="1979179"/>
              <a:ext cx="607120" cy="577549"/>
              <a:chOff x="4297137" y="1963045"/>
              <a:chExt cx="607120" cy="577549"/>
            </a:xfrm>
          </p:grpSpPr>
          <p:sp>
            <p:nvSpPr>
              <p:cNvPr id="58" name="Hình Bầu dục 57">
                <a:extLst>
                  <a:ext uri="{FF2B5EF4-FFF2-40B4-BE49-F238E27FC236}">
                    <a16:creationId xmlns:a16="http://schemas.microsoft.com/office/drawing/2014/main" id="{D868CF66-7D61-4DB7-A7C2-4867FF97E11F}"/>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59" name="Hình Bầu dục 58">
                <a:extLst>
                  <a:ext uri="{FF2B5EF4-FFF2-40B4-BE49-F238E27FC236}">
                    <a16:creationId xmlns:a16="http://schemas.microsoft.com/office/drawing/2014/main" id="{F97B0BA6-6AFB-419F-989F-B5B8C4F2F5EF}"/>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57" name="Hộp Văn bản 56">
              <a:extLst>
                <a:ext uri="{FF2B5EF4-FFF2-40B4-BE49-F238E27FC236}">
                  <a16:creationId xmlns:a16="http://schemas.microsoft.com/office/drawing/2014/main" id="{916DE834-9E17-424A-83C1-B6065941F0DC}"/>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mj-lt"/>
                  <a:ea typeface="+mn-ea"/>
                  <a:cs typeface="Arial"/>
                  <a:sym typeface="Arial"/>
                </a:rPr>
                <a:t>1</a:t>
              </a: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grpSp>
        <p:nvGrpSpPr>
          <p:cNvPr id="60" name="Nhóm 59">
            <a:extLst>
              <a:ext uri="{FF2B5EF4-FFF2-40B4-BE49-F238E27FC236}">
                <a16:creationId xmlns:a16="http://schemas.microsoft.com/office/drawing/2014/main" id="{67C06A97-8D6D-4502-8A01-1EB4468BD9D9}"/>
              </a:ext>
            </a:extLst>
          </p:cNvPr>
          <p:cNvGrpSpPr/>
          <p:nvPr/>
        </p:nvGrpSpPr>
        <p:grpSpPr>
          <a:xfrm>
            <a:off x="5363031" y="5505786"/>
            <a:ext cx="809493" cy="770065"/>
            <a:chOff x="4234875" y="1979179"/>
            <a:chExt cx="607120" cy="577549"/>
          </a:xfrm>
        </p:grpSpPr>
        <p:grpSp>
          <p:nvGrpSpPr>
            <p:cNvPr id="61" name="Nhóm 60">
              <a:extLst>
                <a:ext uri="{FF2B5EF4-FFF2-40B4-BE49-F238E27FC236}">
                  <a16:creationId xmlns:a16="http://schemas.microsoft.com/office/drawing/2014/main" id="{A9DDB92A-3DCA-4912-8E89-0C7AD3E102CB}"/>
                </a:ext>
              </a:extLst>
            </p:cNvPr>
            <p:cNvGrpSpPr/>
            <p:nvPr/>
          </p:nvGrpSpPr>
          <p:grpSpPr>
            <a:xfrm>
              <a:off x="4234875" y="1979179"/>
              <a:ext cx="607120" cy="577549"/>
              <a:chOff x="4297137" y="1963045"/>
              <a:chExt cx="607120" cy="577549"/>
            </a:xfrm>
          </p:grpSpPr>
          <p:sp>
            <p:nvSpPr>
              <p:cNvPr id="63" name="Hình Bầu dục 62">
                <a:extLst>
                  <a:ext uri="{FF2B5EF4-FFF2-40B4-BE49-F238E27FC236}">
                    <a16:creationId xmlns:a16="http://schemas.microsoft.com/office/drawing/2014/main" id="{9FFB84B0-991B-458B-8CE9-CFDA190005DB}"/>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64" name="Hình Bầu dục 63">
                <a:extLst>
                  <a:ext uri="{FF2B5EF4-FFF2-40B4-BE49-F238E27FC236}">
                    <a16:creationId xmlns:a16="http://schemas.microsoft.com/office/drawing/2014/main" id="{B016F44B-64FD-4756-BD54-BBE11EBD9F04}"/>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62" name="Hộp Văn bản 61">
              <a:extLst>
                <a:ext uri="{FF2B5EF4-FFF2-40B4-BE49-F238E27FC236}">
                  <a16:creationId xmlns:a16="http://schemas.microsoft.com/office/drawing/2014/main" id="{4AB9B91D-D091-49DF-A174-C0CDA3EA36DE}"/>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mj-lt"/>
                  <a:ea typeface="+mn-ea"/>
                  <a:cs typeface="Arial"/>
                  <a:sym typeface="Arial"/>
                </a:rPr>
                <a:t>2</a:t>
              </a: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pic>
        <p:nvPicPr>
          <p:cNvPr id="3" name="Hình ảnh 2" descr="Ảnh có chứa văn bản, trong nhà&#10;&#10;Mô tả được tạo tự động">
            <a:extLst>
              <a:ext uri="{FF2B5EF4-FFF2-40B4-BE49-F238E27FC236}">
                <a16:creationId xmlns:a16="http://schemas.microsoft.com/office/drawing/2014/main" id="{12EE7A6E-426E-41E5-9BBB-5C46B7D038E8}"/>
              </a:ext>
            </a:extLst>
          </p:cNvPr>
          <p:cNvPicPr>
            <a:picLocks noChangeAspect="1"/>
          </p:cNvPicPr>
          <p:nvPr/>
        </p:nvPicPr>
        <p:blipFill rotWithShape="1">
          <a:blip r:embed="rId5"/>
          <a:srcRect l="75673"/>
          <a:stretch/>
        </p:blipFill>
        <p:spPr>
          <a:xfrm>
            <a:off x="1528847" y="797590"/>
            <a:ext cx="3354183" cy="5170484"/>
          </a:xfrm>
          <a:prstGeom prst="rect">
            <a:avLst/>
          </a:prstGeom>
        </p:spPr>
      </p:pic>
      <p:pic>
        <p:nvPicPr>
          <p:cNvPr id="38" name="Hình ảnh 37" descr="Ảnh có chứa văn bản, trong nhà&#10;&#10;Mô tả được tạo tự động">
            <a:extLst>
              <a:ext uri="{FF2B5EF4-FFF2-40B4-BE49-F238E27FC236}">
                <a16:creationId xmlns:a16="http://schemas.microsoft.com/office/drawing/2014/main" id="{EB5B8BD5-6FA2-4E08-8BE7-95E2343D0713}"/>
              </a:ext>
            </a:extLst>
          </p:cNvPr>
          <p:cNvPicPr>
            <a:picLocks noChangeAspect="1"/>
          </p:cNvPicPr>
          <p:nvPr/>
        </p:nvPicPr>
        <p:blipFill rotWithShape="1">
          <a:blip r:embed="rId5"/>
          <a:srcRect t="21083" r="71361" b="14639"/>
          <a:stretch/>
        </p:blipFill>
        <p:spPr>
          <a:xfrm>
            <a:off x="9547823" y="2672883"/>
            <a:ext cx="898373" cy="756117"/>
          </a:xfrm>
          <a:prstGeom prst="rect">
            <a:avLst/>
          </a:prstGeom>
        </p:spPr>
      </p:pic>
      <p:sp>
        <p:nvSpPr>
          <p:cNvPr id="25" name="TextBox 3">
            <a:extLst>
              <a:ext uri="{FF2B5EF4-FFF2-40B4-BE49-F238E27FC236}">
                <a16:creationId xmlns:a16="http://schemas.microsoft.com/office/drawing/2014/main" id="{D9E3BB30-BA9F-4F43-8C33-9EA2D0BE1E20}"/>
              </a:ext>
            </a:extLst>
          </p:cNvPr>
          <p:cNvSpPr txBox="1"/>
          <p:nvPr/>
        </p:nvSpPr>
        <p:spPr>
          <a:xfrm>
            <a:off x="4447827" y="2216593"/>
            <a:ext cx="3424096" cy="6667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Nhà</a:t>
            </a:r>
            <a:r>
              <a:rPr kumimoji="0" lang="vi-VN"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rPr>
              <a:t> anh </a:t>
            </a: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shipper</a:t>
            </a:r>
            <a:endParaRPr kumimoji="0" lang="en-US"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endParaRPr>
          </a:p>
        </p:txBody>
      </p:sp>
      <p:grpSp>
        <p:nvGrpSpPr>
          <p:cNvPr id="28" name="Nhóm 27">
            <a:extLst>
              <a:ext uri="{FF2B5EF4-FFF2-40B4-BE49-F238E27FC236}">
                <a16:creationId xmlns:a16="http://schemas.microsoft.com/office/drawing/2014/main" id="{5615AED4-ECFC-4B83-8EBD-00422EFA6B43}"/>
              </a:ext>
            </a:extLst>
          </p:cNvPr>
          <p:cNvGrpSpPr/>
          <p:nvPr/>
        </p:nvGrpSpPr>
        <p:grpSpPr>
          <a:xfrm>
            <a:off x="5415879" y="2804243"/>
            <a:ext cx="809493" cy="770065"/>
            <a:chOff x="4234875" y="1979179"/>
            <a:chExt cx="607120" cy="577549"/>
          </a:xfrm>
        </p:grpSpPr>
        <p:grpSp>
          <p:nvGrpSpPr>
            <p:cNvPr id="29" name="Nhóm 28">
              <a:extLst>
                <a:ext uri="{FF2B5EF4-FFF2-40B4-BE49-F238E27FC236}">
                  <a16:creationId xmlns:a16="http://schemas.microsoft.com/office/drawing/2014/main" id="{A03461E2-7249-4B36-A9A1-83BBA296F171}"/>
                </a:ext>
              </a:extLst>
            </p:cNvPr>
            <p:cNvGrpSpPr/>
            <p:nvPr/>
          </p:nvGrpSpPr>
          <p:grpSpPr>
            <a:xfrm>
              <a:off x="4234875" y="1979179"/>
              <a:ext cx="607120" cy="577549"/>
              <a:chOff x="4297137" y="1963045"/>
              <a:chExt cx="607120" cy="577549"/>
            </a:xfrm>
          </p:grpSpPr>
          <p:sp>
            <p:nvSpPr>
              <p:cNvPr id="31" name="Hình Bầu dục 30">
                <a:extLst>
                  <a:ext uri="{FF2B5EF4-FFF2-40B4-BE49-F238E27FC236}">
                    <a16:creationId xmlns:a16="http://schemas.microsoft.com/office/drawing/2014/main" id="{AB999DCE-A3E5-47E9-9D56-8ED2EFF80514}"/>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33" name="Hình Bầu dục 32">
                <a:extLst>
                  <a:ext uri="{FF2B5EF4-FFF2-40B4-BE49-F238E27FC236}">
                    <a16:creationId xmlns:a16="http://schemas.microsoft.com/office/drawing/2014/main" id="{82AD1A1B-E00A-48CE-A398-E92E3EE892B4}"/>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30" name="Hộp Văn bản 29">
              <a:extLst>
                <a:ext uri="{FF2B5EF4-FFF2-40B4-BE49-F238E27FC236}">
                  <a16:creationId xmlns:a16="http://schemas.microsoft.com/office/drawing/2014/main" id="{21EADC6C-50B9-437A-9E1D-FBFBB4F7240E}"/>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mj-lt"/>
                  <a:ea typeface="+mn-ea"/>
                  <a:cs typeface="Arial"/>
                  <a:sym typeface="Arial"/>
                </a:rPr>
                <a:t>0</a:t>
              </a: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sp>
        <p:nvSpPr>
          <p:cNvPr id="34" name="TextBox 3">
            <a:extLst>
              <a:ext uri="{FF2B5EF4-FFF2-40B4-BE49-F238E27FC236}">
                <a16:creationId xmlns:a16="http://schemas.microsoft.com/office/drawing/2014/main" id="{B747C798-6253-4E6D-9895-5BA14E2E0966}"/>
              </a:ext>
            </a:extLst>
          </p:cNvPr>
          <p:cNvSpPr txBox="1"/>
          <p:nvPr/>
        </p:nvSpPr>
        <p:spPr>
          <a:xfrm>
            <a:off x="8482452" y="468058"/>
            <a:ext cx="3424096" cy="6667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Nhà</a:t>
            </a:r>
            <a:r>
              <a:rPr kumimoji="0" lang="vi-VN"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rPr>
              <a:t> </a:t>
            </a: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khách</a:t>
            </a:r>
            <a:r>
              <a:rPr kumimoji="0" lang="vi-VN"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rPr>
              <a:t> </a:t>
            </a: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hàng</a:t>
            </a:r>
            <a:endParaRPr kumimoji="0" lang="en-US"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endParaRPr>
          </a:p>
        </p:txBody>
      </p:sp>
      <p:sp>
        <p:nvSpPr>
          <p:cNvPr id="35" name="TextBox 3">
            <a:extLst>
              <a:ext uri="{FF2B5EF4-FFF2-40B4-BE49-F238E27FC236}">
                <a16:creationId xmlns:a16="http://schemas.microsoft.com/office/drawing/2014/main" id="{0A06FBB9-7B4A-46D9-9B14-614C788A02C5}"/>
              </a:ext>
            </a:extLst>
          </p:cNvPr>
          <p:cNvSpPr txBox="1"/>
          <p:nvPr/>
        </p:nvSpPr>
        <p:spPr>
          <a:xfrm>
            <a:off x="6299543" y="5821995"/>
            <a:ext cx="3424096" cy="6667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Nhà</a:t>
            </a:r>
            <a:r>
              <a:rPr kumimoji="0" lang="vi-VN"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rPr>
              <a:t> </a:t>
            </a: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khách</a:t>
            </a:r>
            <a:r>
              <a:rPr kumimoji="0" lang="vi-VN"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rPr>
              <a:t> </a:t>
            </a:r>
            <a:r>
              <a:rPr kumimoji="0" lang="vi-VN" sz="3733" b="1" i="0" u="none" strike="noStrike" kern="0" cap="none" spc="0" normalizeH="0" baseline="0" noProof="0" dirty="0" err="1">
                <a:ln>
                  <a:noFill/>
                </a:ln>
                <a:solidFill>
                  <a:srgbClr val="002060"/>
                </a:solidFill>
                <a:effectLst/>
                <a:uLnTx/>
                <a:uFillTx/>
                <a:latin typeface="Patrick Hand" panose="00000500000000000000" pitchFamily="2" charset="0"/>
                <a:ea typeface="+mn-ea"/>
                <a:cs typeface="Arial"/>
                <a:sym typeface="Arial"/>
              </a:rPr>
              <a:t>hàng</a:t>
            </a:r>
            <a:endParaRPr kumimoji="0" lang="en-US" sz="3733" b="1" i="0" u="none" strike="noStrike" kern="0" cap="none" spc="0" normalizeH="0" baseline="0" noProof="0" dirty="0">
              <a:ln>
                <a:noFill/>
              </a:ln>
              <a:solidFill>
                <a:srgbClr val="002060"/>
              </a:solidFill>
              <a:effectLst/>
              <a:uLnTx/>
              <a:uFillTx/>
              <a:latin typeface="Patrick Hand" panose="00000500000000000000" pitchFamily="2" charset="0"/>
              <a:ea typeface="+mn-ea"/>
              <a:cs typeface="Arial"/>
              <a:sym typeface="Arial"/>
            </a:endParaRPr>
          </a:p>
        </p:txBody>
      </p:sp>
    </p:spTree>
    <p:extLst>
      <p:ext uri="{BB962C8B-B14F-4D97-AF65-F5344CB8AC3E}">
        <p14:creationId xmlns:p14="http://schemas.microsoft.com/office/powerpoint/2010/main" val="3956719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9" presetClass="path" presetSubtype="0" accel="50000" decel="50000" fill="hold" nodeType="clickEffect">
                                  <p:stCondLst>
                                    <p:cond delay="0"/>
                                  </p:stCondLst>
                                  <p:childTnLst>
                                    <p:animMotion origin="layout" path="M 3.20924E-17 -2.46914E-7 C 0.00087 0.00247 -0.02413 0.01605 -0.05694 0.03179 C -0.08958 0.04722 -0.11788 0.05895 -0.11788 0.05617 C -0.1191 0.0537 -0.14653 0.06451 -0.17934 0.07994 C -0.21128 0.09568 -0.2401 0.11142 -0.23906 0.11389 " pathEditMode="relative" rAng="9900000" ptsTypes="AAAAA">
                                      <p:cBhvr>
                                        <p:cTn id="11" dur="6000" fill="hold"/>
                                        <p:tgtEl>
                                          <p:spTgt spid="38"/>
                                        </p:tgtEl>
                                        <p:attrNameLst>
                                          <p:attrName>ppt_x</p:attrName>
                                          <p:attrName>ppt_y</p:attrName>
                                        </p:attrNameLst>
                                      </p:cBhvr>
                                      <p:rCtr x="-11944" y="5648"/>
                                    </p:animMotion>
                                  </p:childTnLst>
                                  <p:subTnLst>
                                    <p:audio>
                                      <p:cMediaNode>
                                        <p:cTn display="0" masterRel="sameClick">
                                          <p:stCondLst>
                                            <p:cond evt="begin" delay="0">
                                              <p:tn val="10"/>
                                            </p:cond>
                                          </p:stCondLst>
                                          <p:endCondLst>
                                            <p:cond evt="onStopAudio" delay="0">
                                              <p:tgtEl>
                                                <p:sldTgt/>
                                              </p:tgtEl>
                                            </p:cond>
                                          </p:endCondLst>
                                        </p:cTn>
                                        <p:tgtEl>
                                          <p:sndTgt r:embed="rId3" name="Tieng-xe-may-www_nhacchuongvui_com-_1_.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ộp Văn bản 15">
            <a:extLst>
              <a:ext uri="{FF2B5EF4-FFF2-40B4-BE49-F238E27FC236}">
                <a16:creationId xmlns:a16="http://schemas.microsoft.com/office/drawing/2014/main" id="{03D811BE-B6AB-4384-8848-DC24BA6B3E27}"/>
              </a:ext>
            </a:extLst>
          </p:cNvPr>
          <p:cNvSpPr txBox="1"/>
          <p:nvPr/>
        </p:nvSpPr>
        <p:spPr>
          <a:xfrm>
            <a:off x="1161288" y="432145"/>
            <a:ext cx="10616184" cy="156966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Arial"/>
              </a:rPr>
              <a:t>Hương đã mua 3 món đồ trong các mặt hàng dưới đây. Hương đưa cho người thu tiền 100 000 đồng và nhận 25 000 đồng tiền trả lại. Theo em, Hương đã mua 3 món đồ nào?</a:t>
            </a:r>
          </a:p>
        </p:txBody>
      </p:sp>
      <p:sp>
        <p:nvSpPr>
          <p:cNvPr id="37" name="Oval 36">
            <a:extLst>
              <a:ext uri="{FF2B5EF4-FFF2-40B4-BE49-F238E27FC236}">
                <a16:creationId xmlns:a16="http://schemas.microsoft.com/office/drawing/2014/main" id="{26DBE2F0-FEE0-4795-908D-574750B57E35}"/>
              </a:ext>
            </a:extLst>
          </p:cNvPr>
          <p:cNvSpPr/>
          <p:nvPr/>
        </p:nvSpPr>
        <p:spPr>
          <a:xfrm>
            <a:off x="451784" y="418596"/>
            <a:ext cx="668865" cy="6806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5</a:t>
            </a:r>
          </a:p>
        </p:txBody>
      </p:sp>
      <p:pic>
        <p:nvPicPr>
          <p:cNvPr id="7" name="Picture 6">
            <a:extLst>
              <a:ext uri="{FF2B5EF4-FFF2-40B4-BE49-F238E27FC236}">
                <a16:creationId xmlns:a16="http://schemas.microsoft.com/office/drawing/2014/main" id="{8CD79CF0-3120-923F-6403-88AFFE543DF0}"/>
              </a:ext>
            </a:extLst>
          </p:cNvPr>
          <p:cNvPicPr>
            <a:picLocks noChangeAspect="1"/>
          </p:cNvPicPr>
          <p:nvPr/>
        </p:nvPicPr>
        <p:blipFill>
          <a:blip r:embed="rId3"/>
          <a:stretch>
            <a:fillRect/>
          </a:stretch>
        </p:blipFill>
        <p:spPr>
          <a:xfrm>
            <a:off x="2721565" y="2037791"/>
            <a:ext cx="6901270" cy="4096867"/>
          </a:xfrm>
          <a:prstGeom prst="rect">
            <a:avLst/>
          </a:prstGeom>
        </p:spPr>
      </p:pic>
    </p:spTree>
    <p:extLst>
      <p:ext uri="{BB962C8B-B14F-4D97-AF65-F5344CB8AC3E}">
        <p14:creationId xmlns:p14="http://schemas.microsoft.com/office/powerpoint/2010/main" val="603073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DFFF50-3161-BC3D-5F5A-01FB4FC619D3}"/>
              </a:ext>
            </a:extLst>
          </p:cNvPr>
          <p:cNvSpPr txBox="1"/>
          <p:nvPr/>
        </p:nvSpPr>
        <p:spPr>
          <a:xfrm>
            <a:off x="609600" y="2733675"/>
            <a:ext cx="11106150" cy="3416320"/>
          </a:xfrm>
          <a:prstGeom prst="rect">
            <a:avLst/>
          </a:prstGeom>
          <a:noFill/>
        </p:spPr>
        <p:txBody>
          <a:bodyPr wrap="square" rtlCol="0">
            <a:spAutoFit/>
          </a:bodyPr>
          <a:lstStyle/>
          <a:p>
            <a:pPr algn="ctr" latinLnBrk="0"/>
            <a:r>
              <a:rPr lang="en-US" sz="3600" b="1" i="0" dirty="0" err="1">
                <a:solidFill>
                  <a:srgbClr val="FF0000"/>
                </a:solidFill>
                <a:effectLst/>
              </a:rPr>
              <a:t>Bài</a:t>
            </a:r>
            <a:r>
              <a:rPr lang="en-US" sz="3600" b="1" i="0" dirty="0">
                <a:solidFill>
                  <a:srgbClr val="FF0000"/>
                </a:solidFill>
                <a:effectLst/>
              </a:rPr>
              <a:t> </a:t>
            </a:r>
            <a:r>
              <a:rPr lang="en-US" sz="3600" b="1" i="0" dirty="0" err="1">
                <a:solidFill>
                  <a:srgbClr val="FF0000"/>
                </a:solidFill>
                <a:effectLst/>
              </a:rPr>
              <a:t>giải</a:t>
            </a:r>
            <a:r>
              <a:rPr lang="en-US" sz="3600" b="1" i="0" dirty="0">
                <a:solidFill>
                  <a:srgbClr val="FF0000"/>
                </a:solidFill>
                <a:effectLst/>
              </a:rPr>
              <a:t>:</a:t>
            </a:r>
          </a:p>
          <a:p>
            <a:pPr algn="ctr"/>
            <a:r>
              <a:rPr lang="vi-VN" sz="3600" dirty="0">
                <a:solidFill>
                  <a:srgbClr val="FF0000"/>
                </a:solidFill>
              </a:rPr>
              <a:t>Tổng số tiền đồ Hương đã mua là:</a:t>
            </a:r>
          </a:p>
          <a:p>
            <a:pPr algn="ctr"/>
            <a:r>
              <a:rPr lang="vi-VN" sz="3600" dirty="0">
                <a:solidFill>
                  <a:srgbClr val="FF0000"/>
                </a:solidFill>
              </a:rPr>
              <a:t>100 000 - 25 000 = 75 000 (đồng)</a:t>
            </a:r>
          </a:p>
          <a:p>
            <a:pPr algn="ctr"/>
            <a:r>
              <a:rPr lang="vi-VN" sz="3600" dirty="0">
                <a:solidFill>
                  <a:srgbClr val="FF0000"/>
                </a:solidFill>
              </a:rPr>
              <a:t>Ta có 25 000 + 31 000 + 19 000 = 75 000 (đồng)</a:t>
            </a:r>
          </a:p>
          <a:p>
            <a:pPr algn="just"/>
            <a:r>
              <a:rPr lang="vi-VN" sz="3600" dirty="0">
                <a:solidFill>
                  <a:srgbClr val="FF0000"/>
                </a:solidFill>
              </a:rPr>
              <a:t>Vậy 3 món Hương đã mua là: hộp bút chì, hộp bút màu và cái bảng.</a:t>
            </a:r>
            <a:endParaRPr lang="vi-VN" sz="3600" b="0" i="0" dirty="0">
              <a:solidFill>
                <a:srgbClr val="FF0000"/>
              </a:solidFill>
              <a:effectLst/>
            </a:endParaRPr>
          </a:p>
        </p:txBody>
      </p:sp>
      <p:pic>
        <p:nvPicPr>
          <p:cNvPr id="3" name="Picture 2">
            <a:extLst>
              <a:ext uri="{FF2B5EF4-FFF2-40B4-BE49-F238E27FC236}">
                <a16:creationId xmlns:a16="http://schemas.microsoft.com/office/drawing/2014/main" id="{0E4346A2-0CCF-6DB8-C247-EF677A753D5A}"/>
              </a:ext>
            </a:extLst>
          </p:cNvPr>
          <p:cNvPicPr>
            <a:picLocks noChangeAspect="1"/>
          </p:cNvPicPr>
          <p:nvPr/>
        </p:nvPicPr>
        <p:blipFill>
          <a:blip r:embed="rId2"/>
          <a:stretch>
            <a:fillRect/>
          </a:stretch>
        </p:blipFill>
        <p:spPr>
          <a:xfrm>
            <a:off x="673690" y="475691"/>
            <a:ext cx="4333115" cy="2572309"/>
          </a:xfrm>
          <a:prstGeom prst="rect">
            <a:avLst/>
          </a:prstGeom>
        </p:spPr>
      </p:pic>
    </p:spTree>
    <p:extLst>
      <p:ext uri="{BB962C8B-B14F-4D97-AF65-F5344CB8AC3E}">
        <p14:creationId xmlns:p14="http://schemas.microsoft.com/office/powerpoint/2010/main" val="1811741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cute woman and men holding cardboard and money ready to deliver character cartoon art illustration">
            <a:extLst>
              <a:ext uri="{FF2B5EF4-FFF2-40B4-BE49-F238E27FC236}">
                <a16:creationId xmlns:a16="http://schemas.microsoft.com/office/drawing/2014/main" id="{13C50D95-83B1-5279-DC33-AFA5A5BB1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14" y="1869441"/>
            <a:ext cx="6517119" cy="46535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9" descr="Shape&#10;&#10;Description automatically generated with medium confidence">
            <a:extLst>
              <a:ext uri="{FF2B5EF4-FFF2-40B4-BE49-F238E27FC236}">
                <a16:creationId xmlns:a16="http://schemas.microsoft.com/office/drawing/2014/main" id="{4826FD8E-6365-6D58-80F0-56ABC769CB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7222" y1="67222" x2="67222" y2="67222"/>
                        <a14:foregroundMark x1="77222" y1="75000" x2="77222" y2="75000"/>
                      </a14:backgroundRemoval>
                    </a14:imgEffect>
                  </a14:imgLayer>
                </a14:imgProps>
              </a:ext>
              <a:ext uri="{28A0092B-C50C-407E-A947-70E740481C1C}">
                <a14:useLocalDpi xmlns:a14="http://schemas.microsoft.com/office/drawing/2010/main" val="0"/>
              </a:ext>
            </a:extLst>
          </a:blip>
          <a:stretch>
            <a:fillRect/>
          </a:stretch>
        </p:blipFill>
        <p:spPr>
          <a:xfrm rot="725272" flipH="1">
            <a:off x="4766782" y="-1434043"/>
            <a:ext cx="8412556" cy="7396326"/>
          </a:xfrm>
          <a:prstGeom prst="rect">
            <a:avLst/>
          </a:prstGeom>
        </p:spPr>
      </p:pic>
      <p:sp>
        <p:nvSpPr>
          <p:cNvPr id="4" name="TextBox 40">
            <a:extLst>
              <a:ext uri="{FF2B5EF4-FFF2-40B4-BE49-F238E27FC236}">
                <a16:creationId xmlns:a16="http://schemas.microsoft.com/office/drawing/2014/main" id="{68D316F6-EBDE-89CB-F3C3-0DB83AA5C4B4}"/>
              </a:ext>
            </a:extLst>
          </p:cNvPr>
          <p:cNvSpPr txBox="1"/>
          <p:nvPr/>
        </p:nvSpPr>
        <p:spPr>
          <a:xfrm flipH="1">
            <a:off x="7184283" y="1322784"/>
            <a:ext cx="4387956" cy="212365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Arial"/>
              </a:rPr>
              <a:t>Nhiệm</a:t>
            </a:r>
            <a:r>
              <a:rPr kumimoji="0" lang="en-US" sz="44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sym typeface="Arial"/>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sym typeface="Arial"/>
              </a:rPr>
              <a:t>vụ</a:t>
            </a:r>
            <a:r>
              <a:rPr kumimoji="0" lang="en-US" sz="44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sym typeface="Arial"/>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sym typeface="Arial"/>
              </a:rPr>
              <a:t>giao</a:t>
            </a:r>
            <a:r>
              <a:rPr kumimoji="0" lang="en-US" sz="44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sym typeface="Arial"/>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sym typeface="Arial"/>
              </a:rPr>
              <a:t>hàng</a:t>
            </a:r>
            <a:r>
              <a:rPr kumimoji="0" lang="en-US" sz="44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sym typeface="Arial"/>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sym typeface="Arial"/>
              </a:rPr>
              <a:t>đã</a:t>
            </a:r>
            <a:r>
              <a:rPr kumimoji="0" lang="en-US" sz="44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sym typeface="Arial"/>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sym typeface="Arial"/>
              </a:rPr>
              <a:t>hoàn</a:t>
            </a:r>
            <a:r>
              <a:rPr kumimoji="0" lang="en-US" sz="44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sym typeface="Arial"/>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sym typeface="Arial"/>
              </a:rPr>
              <a:t>thành</a:t>
            </a:r>
            <a:r>
              <a:rPr kumimoji="0" lang="en-US" sz="44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sym typeface="Arial"/>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sym typeface="Arial"/>
              </a:rPr>
              <a:t>xuất</a:t>
            </a:r>
            <a:r>
              <a:rPr kumimoji="0" lang="en-US" sz="44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sym typeface="Arial"/>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sym typeface="Arial"/>
              </a:rPr>
              <a:t>sắc</a:t>
            </a:r>
            <a:r>
              <a:rPr lang="en-US" sz="4400" b="1" noProof="0" dirty="0">
                <a:solidFill>
                  <a:srgbClr val="FF0000"/>
                </a:solidFill>
                <a:latin typeface="Calibri" panose="020F0502020204030204" pitchFamily="34" charset="0"/>
                <a:cs typeface="Calibri" panose="020F0502020204030204" pitchFamily="34" charset="0"/>
                <a:sym typeface="Arial"/>
              </a:rPr>
              <a:t>.</a:t>
            </a:r>
            <a:endParaRPr kumimoji="0" lang="vi-VN"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16861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19BE7D1-54BF-4E48-9D18-E32CF6C756D8}"/>
              </a:ext>
            </a:extLst>
          </p:cNvPr>
          <p:cNvPicPr>
            <a:picLocks noChangeAspect="1"/>
          </p:cNvPicPr>
          <p:nvPr/>
        </p:nvPicPr>
        <p:blipFill>
          <a:blip r:embed="rId3"/>
          <a:stretch>
            <a:fillRect/>
          </a:stretch>
        </p:blipFill>
        <p:spPr>
          <a:xfrm>
            <a:off x="5528610" y="1208931"/>
            <a:ext cx="6812037" cy="5456959"/>
          </a:xfrm>
          <a:prstGeom prst="rect">
            <a:avLst/>
          </a:prstGeom>
        </p:spPr>
      </p:pic>
      <p:sp>
        <p:nvSpPr>
          <p:cNvPr id="3" name="Tim 2">
            <a:extLst>
              <a:ext uri="{FF2B5EF4-FFF2-40B4-BE49-F238E27FC236}">
                <a16:creationId xmlns:a16="http://schemas.microsoft.com/office/drawing/2014/main" id="{9E0CE5BD-18CE-4C3D-83C3-CE143031B227}"/>
              </a:ext>
            </a:extLst>
          </p:cNvPr>
          <p:cNvSpPr/>
          <p:nvPr/>
        </p:nvSpPr>
        <p:spPr>
          <a:xfrm rot="20264017">
            <a:off x="4320796" y="4641667"/>
            <a:ext cx="1271088" cy="10857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9" name="Tim 28">
            <a:extLst>
              <a:ext uri="{FF2B5EF4-FFF2-40B4-BE49-F238E27FC236}">
                <a16:creationId xmlns:a16="http://schemas.microsoft.com/office/drawing/2014/main" id="{34E4062D-59B6-42EE-B74E-460FD6721B6B}"/>
              </a:ext>
            </a:extLst>
          </p:cNvPr>
          <p:cNvSpPr/>
          <p:nvPr/>
        </p:nvSpPr>
        <p:spPr>
          <a:xfrm rot="19137453">
            <a:off x="7269801" y="1000285"/>
            <a:ext cx="445833" cy="41729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30" name="Tim 29">
            <a:extLst>
              <a:ext uri="{FF2B5EF4-FFF2-40B4-BE49-F238E27FC236}">
                <a16:creationId xmlns:a16="http://schemas.microsoft.com/office/drawing/2014/main" id="{E3BF4493-647E-40F2-9D39-B5D5925884EF}"/>
              </a:ext>
            </a:extLst>
          </p:cNvPr>
          <p:cNvSpPr/>
          <p:nvPr/>
        </p:nvSpPr>
        <p:spPr>
          <a:xfrm rot="942894">
            <a:off x="715659" y="4122037"/>
            <a:ext cx="689180" cy="5648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36" name="Picture 2" descr="Shape, circle&#10;&#10;Description automatically generated">
            <a:extLst>
              <a:ext uri="{FF2B5EF4-FFF2-40B4-BE49-F238E27FC236}">
                <a16:creationId xmlns:a16="http://schemas.microsoft.com/office/drawing/2014/main" id="{94EBD13B-8AE5-4179-B6A3-9158DA03447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506" b="99815" l="2308" r="99077">
                        <a14:foregroundMark x1="5692" y1="32288" x2="5692" y2="32288"/>
                        <a14:foregroundMark x1="2308" y1="36162" x2="2308" y2="36162"/>
                        <a14:foregroundMark x1="32923" y1="3690" x2="32923" y2="3690"/>
                        <a14:foregroundMark x1="95538" y1="21771" x2="95538" y2="21771"/>
                        <a14:foregroundMark x1="67846" y1="91144" x2="67846" y2="91144"/>
                        <a14:foregroundMark x1="64615" y1="96863" x2="64615" y2="96863"/>
                        <a14:foregroundMark x1="99077" y1="35055" x2="99077" y2="35055"/>
                        <a14:foregroundMark x1="62462" y1="99815" x2="62462" y2="99815"/>
                        <a14:foregroundMark x1="63385" y1="98893" x2="63385" y2="98893"/>
                        <a14:foregroundMark x1="63692" y1="98708" x2="63692" y2="98708"/>
                      </a14:backgroundRemoval>
                    </a14:imgEffect>
                  </a14:imgLayer>
                </a14:imgProps>
              </a:ext>
              <a:ext uri="{28A0092B-C50C-407E-A947-70E740481C1C}">
                <a14:useLocalDpi xmlns:a14="http://schemas.microsoft.com/office/drawing/2010/main" val="0"/>
              </a:ext>
            </a:extLst>
          </a:blip>
          <a:stretch>
            <a:fillRect/>
          </a:stretch>
        </p:blipFill>
        <p:spPr>
          <a:xfrm flipH="1">
            <a:off x="652046" y="529244"/>
            <a:ext cx="5989076" cy="4993968"/>
          </a:xfrm>
          <a:prstGeom prst="rect">
            <a:avLst/>
          </a:prstGeom>
        </p:spPr>
      </p:pic>
      <p:sp>
        <p:nvSpPr>
          <p:cNvPr id="37" name="TextBox 3">
            <a:extLst>
              <a:ext uri="{FF2B5EF4-FFF2-40B4-BE49-F238E27FC236}">
                <a16:creationId xmlns:a16="http://schemas.microsoft.com/office/drawing/2014/main" id="{ADCF7301-A177-4532-A224-5F2C35CD07B7}"/>
              </a:ext>
            </a:extLst>
          </p:cNvPr>
          <p:cNvSpPr txBox="1"/>
          <p:nvPr/>
        </p:nvSpPr>
        <p:spPr>
          <a:xfrm>
            <a:off x="1034647" y="1346200"/>
            <a:ext cx="5223871" cy="36625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Cảm</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ơn</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các</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bạn</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đã</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giúp</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vi-VN" sz="3200" b="1" i="0" u="none" strike="noStrike" kern="1200" cap="none" spc="0" normalizeH="0" baseline="0" noProof="0" dirty="0">
                <a:ln>
                  <a:noFill/>
                </a:ln>
                <a:solidFill>
                  <a:srgbClr val="FFFFFF"/>
                </a:solidFill>
                <a:effectLst/>
                <a:uLnTx/>
                <a:uFillTx/>
                <a:latin typeface="Calibri"/>
                <a:ea typeface="+mn-ea"/>
                <a:cs typeface="Arial"/>
                <a:sym typeface="Arial"/>
              </a:rPr>
              <a:t>anh</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hoàn</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thành</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xuất</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sắc</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a:ln>
                  <a:noFill/>
                </a:ln>
                <a:solidFill>
                  <a:srgbClr val="FFFF00"/>
                </a:solidFill>
                <a:effectLst/>
                <a:uLnTx/>
                <a:uFillTx/>
                <a:latin typeface="Calibri"/>
                <a:ea typeface="+mn-ea"/>
                <a:cs typeface="Arial"/>
                <a:sym typeface="Arial"/>
              </a:rPr>
              <a:t>“</a:t>
            </a:r>
            <a:r>
              <a:rPr kumimoji="0" lang="en-US" sz="3200" b="1" i="0" u="none" strike="noStrike" kern="1200" cap="none" spc="0" normalizeH="0" baseline="0" noProof="0" dirty="0" err="1">
                <a:ln>
                  <a:noFill/>
                </a:ln>
                <a:solidFill>
                  <a:srgbClr val="FFFF00"/>
                </a:solidFill>
                <a:effectLst/>
                <a:uLnTx/>
                <a:uFillTx/>
                <a:latin typeface="Calibri"/>
                <a:ea typeface="+mn-ea"/>
                <a:cs typeface="Arial"/>
                <a:sym typeface="Arial"/>
              </a:rPr>
              <a:t>một</a:t>
            </a:r>
            <a:r>
              <a:rPr kumimoji="0" lang="en-US" sz="3200" b="1" i="0" u="none" strike="noStrike" kern="1200" cap="none" spc="0" normalizeH="0" baseline="0" noProof="0" dirty="0">
                <a:ln>
                  <a:noFill/>
                </a:ln>
                <a:solidFill>
                  <a:srgbClr val="FFFF00"/>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00"/>
                </a:solidFill>
                <a:effectLst/>
                <a:uLnTx/>
                <a:uFillTx/>
                <a:latin typeface="Calibri"/>
                <a:ea typeface="+mn-ea"/>
                <a:cs typeface="Arial"/>
                <a:sym typeface="Arial"/>
              </a:rPr>
              <a:t>ngày</a:t>
            </a:r>
            <a:r>
              <a:rPr kumimoji="0" lang="en-US" sz="3200" b="1" i="0" u="none" strike="noStrike" kern="1200" cap="none" spc="0" normalizeH="0" baseline="0" noProof="0" dirty="0">
                <a:ln>
                  <a:noFill/>
                </a:ln>
                <a:solidFill>
                  <a:srgbClr val="FFFF00"/>
                </a:solidFill>
                <a:effectLst/>
                <a:uLnTx/>
                <a:uFillTx/>
                <a:latin typeface="Calibri"/>
                <a:ea typeface="+mn-ea"/>
                <a:cs typeface="Arial"/>
                <a:sym typeface="Arial"/>
              </a:rPr>
              <a:t> </a:t>
            </a:r>
            <a:r>
              <a:rPr kumimoji="0" lang="vi-VN" sz="3200" b="1" i="0" u="none" strike="noStrike" kern="1200" cap="none" spc="0" normalizeH="0" baseline="0" noProof="0" dirty="0" err="1">
                <a:ln>
                  <a:noFill/>
                </a:ln>
                <a:solidFill>
                  <a:srgbClr val="FFFF00"/>
                </a:solidFill>
                <a:effectLst/>
                <a:uLnTx/>
                <a:uFillTx/>
                <a:latin typeface="Calibri"/>
                <a:ea typeface="+mn-ea"/>
                <a:cs typeface="Arial"/>
                <a:sym typeface="Arial"/>
              </a:rPr>
              <a:t>làm</a:t>
            </a:r>
            <a:r>
              <a:rPr kumimoji="0" lang="vi-VN" sz="3200" b="1" i="0" u="none" strike="noStrike" kern="1200" cap="none" spc="0" normalizeH="0" baseline="0" noProof="0" dirty="0">
                <a:ln>
                  <a:noFill/>
                </a:ln>
                <a:solidFill>
                  <a:srgbClr val="FFFF00"/>
                </a:solidFill>
                <a:effectLst/>
                <a:uLnTx/>
                <a:uFillTx/>
                <a:latin typeface="Calibri"/>
                <a:ea typeface="+mn-ea"/>
                <a:cs typeface="Arial"/>
                <a:sym typeface="Arial"/>
              </a:rPr>
              <a:t> </a:t>
            </a:r>
            <a:r>
              <a:rPr kumimoji="0" lang="vi-VN" sz="3200" b="1" i="0" u="none" strike="noStrike" kern="1200" cap="none" spc="0" normalizeH="0" baseline="0" noProof="0" dirty="0" err="1">
                <a:ln>
                  <a:noFill/>
                </a:ln>
                <a:solidFill>
                  <a:srgbClr val="FFFF00"/>
                </a:solidFill>
                <a:effectLst/>
                <a:uLnTx/>
                <a:uFillTx/>
                <a:latin typeface="Calibri"/>
                <a:ea typeface="+mn-ea"/>
                <a:cs typeface="Arial"/>
                <a:sym typeface="Arial"/>
              </a:rPr>
              <a:t>shipper</a:t>
            </a:r>
            <a:r>
              <a:rPr kumimoji="0" lang="en-US" sz="3200" b="1" i="0" u="none" strike="noStrike" kern="1200" cap="none" spc="0" normalizeH="0" baseline="0" noProof="0" dirty="0">
                <a:ln>
                  <a:noFill/>
                </a:ln>
                <a:solidFill>
                  <a:srgbClr val="FFFF00"/>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nhé</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Chào</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tạm</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biệt</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và</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hẹn</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gặp</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lại</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các</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bạn</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3200" b="1" i="0" u="none" strike="noStrike" kern="1200" cap="none" spc="0" normalizeH="0" baseline="0" noProof="0" dirty="0" err="1">
                <a:ln>
                  <a:noFill/>
                </a:ln>
                <a:solidFill>
                  <a:srgbClr val="FFFFFF"/>
                </a:solidFill>
                <a:effectLst/>
                <a:uLnTx/>
                <a:uFillTx/>
                <a:latin typeface="Calibri"/>
                <a:ea typeface="+mn-ea"/>
                <a:cs typeface="Arial"/>
                <a:sym typeface="Arial"/>
              </a:rPr>
              <a:t>nhé</a:t>
            </a:r>
            <a:r>
              <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sym typeface="Arial"/>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Arial"/>
              <a:sym typeface="Arial"/>
            </a:endParaRPr>
          </a:p>
        </p:txBody>
      </p:sp>
    </p:spTree>
    <p:extLst>
      <p:ext uri="{BB962C8B-B14F-4D97-AF65-F5344CB8AC3E}">
        <p14:creationId xmlns:p14="http://schemas.microsoft.com/office/powerpoint/2010/main" val="4214077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Horizontal)">
                                      <p:cBhvr>
                                        <p:cTn id="7" dur="500"/>
                                        <p:tgtEl>
                                          <p:spTgt spid="37"/>
                                        </p:tgtEl>
                                      </p:cBhvr>
                                    </p:animEffect>
                                  </p:childTnLst>
                                </p:cTn>
                              </p:par>
                              <p:par>
                                <p:cTn id="8" presetID="16" presetClass="entr" presetSubtype="26"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Horizont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ình ảnh 22">
            <a:extLst>
              <a:ext uri="{FF2B5EF4-FFF2-40B4-BE49-F238E27FC236}">
                <a16:creationId xmlns:a16="http://schemas.microsoft.com/office/drawing/2014/main" id="{122F709A-3424-45FD-A49D-143B7A36C286}"/>
              </a:ext>
            </a:extLst>
          </p:cNvPr>
          <p:cNvPicPr>
            <a:picLocks noChangeAspect="1"/>
          </p:cNvPicPr>
          <p:nvPr/>
        </p:nvPicPr>
        <p:blipFill>
          <a:blip r:embed="rId2"/>
          <a:stretch>
            <a:fillRect/>
          </a:stretch>
        </p:blipFill>
        <p:spPr>
          <a:xfrm>
            <a:off x="7680550" y="3501130"/>
            <a:ext cx="4109985" cy="3292412"/>
          </a:xfrm>
          <a:prstGeom prst="rect">
            <a:avLst/>
          </a:prstGeom>
        </p:spPr>
      </p:pic>
      <p:grpSp>
        <p:nvGrpSpPr>
          <p:cNvPr id="24" name="Nhóm 23">
            <a:extLst>
              <a:ext uri="{FF2B5EF4-FFF2-40B4-BE49-F238E27FC236}">
                <a16:creationId xmlns:a16="http://schemas.microsoft.com/office/drawing/2014/main" id="{70047621-DE5A-4677-90F5-1E9066A99814}"/>
              </a:ext>
            </a:extLst>
          </p:cNvPr>
          <p:cNvGrpSpPr/>
          <p:nvPr/>
        </p:nvGrpSpPr>
        <p:grpSpPr>
          <a:xfrm>
            <a:off x="5179178" y="1678334"/>
            <a:ext cx="6710439" cy="5498900"/>
            <a:chOff x="2870680" y="-222429"/>
            <a:chExt cx="5950859" cy="2445658"/>
          </a:xfrm>
        </p:grpSpPr>
        <p:grpSp>
          <p:nvGrpSpPr>
            <p:cNvPr id="25" name="Nhóm 24">
              <a:extLst>
                <a:ext uri="{FF2B5EF4-FFF2-40B4-BE49-F238E27FC236}">
                  <a16:creationId xmlns:a16="http://schemas.microsoft.com/office/drawing/2014/main" id="{25EF31BC-AE24-4A7F-98C0-FAF6F7AD5AE5}"/>
                </a:ext>
              </a:extLst>
            </p:cNvPr>
            <p:cNvGrpSpPr/>
            <p:nvPr/>
          </p:nvGrpSpPr>
          <p:grpSpPr>
            <a:xfrm>
              <a:off x="2870680" y="-222429"/>
              <a:ext cx="5950859" cy="2445658"/>
              <a:chOff x="2870680" y="19175"/>
              <a:chExt cx="5950859" cy="2445658"/>
            </a:xfrm>
          </p:grpSpPr>
          <p:pic>
            <p:nvPicPr>
              <p:cNvPr id="28" name="Picture 23" descr="A wooden bed frame&#10;&#10;Description automatically generated with low confidence">
                <a:extLst>
                  <a:ext uri="{FF2B5EF4-FFF2-40B4-BE49-F238E27FC236}">
                    <a16:creationId xmlns:a16="http://schemas.microsoft.com/office/drawing/2014/main" id="{65E24A26-E8F2-4C59-B9CC-76807FE0DC1C}"/>
                  </a:ext>
                </a:extLst>
              </p:cNvPr>
              <p:cNvPicPr>
                <a:picLocks noChangeAspect="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t="20805" r="5283"/>
              <a:stretch/>
            </p:blipFill>
            <p:spPr>
              <a:xfrm>
                <a:off x="2870680" y="19175"/>
                <a:ext cx="5950859" cy="2445658"/>
              </a:xfrm>
              <a:prstGeom prst="rect">
                <a:avLst/>
              </a:prstGeom>
            </p:spPr>
          </p:pic>
          <p:sp>
            <p:nvSpPr>
              <p:cNvPr id="29" name="Hình chữ nhật 28">
                <a:extLst>
                  <a:ext uri="{FF2B5EF4-FFF2-40B4-BE49-F238E27FC236}">
                    <a16:creationId xmlns:a16="http://schemas.microsoft.com/office/drawing/2014/main" id="{33645C39-5784-463D-A13E-B3CC324A6352}"/>
                  </a:ext>
                </a:extLst>
              </p:cNvPr>
              <p:cNvSpPr/>
              <p:nvPr/>
            </p:nvSpPr>
            <p:spPr>
              <a:xfrm>
                <a:off x="3993079" y="829871"/>
                <a:ext cx="4180116" cy="1331731"/>
              </a:xfrm>
              <a:custGeom>
                <a:avLst/>
                <a:gdLst>
                  <a:gd name="connsiteX0" fmla="*/ 0 w 4713675"/>
                  <a:gd name="connsiteY0" fmla="*/ 0 h 2994309"/>
                  <a:gd name="connsiteX1" fmla="*/ 636346 w 4713675"/>
                  <a:gd name="connsiteY1" fmla="*/ 0 h 2994309"/>
                  <a:gd name="connsiteX2" fmla="*/ 1225556 w 4713675"/>
                  <a:gd name="connsiteY2" fmla="*/ 0 h 2994309"/>
                  <a:gd name="connsiteX3" fmla="*/ 1861902 w 4713675"/>
                  <a:gd name="connsiteY3" fmla="*/ 0 h 2994309"/>
                  <a:gd name="connsiteX4" fmla="*/ 2545385 w 4713675"/>
                  <a:gd name="connsiteY4" fmla="*/ 0 h 2994309"/>
                  <a:gd name="connsiteX5" fmla="*/ 3087457 w 4713675"/>
                  <a:gd name="connsiteY5" fmla="*/ 0 h 2994309"/>
                  <a:gd name="connsiteX6" fmla="*/ 3723803 w 4713675"/>
                  <a:gd name="connsiteY6" fmla="*/ 0 h 2994309"/>
                  <a:gd name="connsiteX7" fmla="*/ 4713675 w 4713675"/>
                  <a:gd name="connsiteY7" fmla="*/ 0 h 2994309"/>
                  <a:gd name="connsiteX8" fmla="*/ 4713675 w 4713675"/>
                  <a:gd name="connsiteY8" fmla="*/ 658748 h 2994309"/>
                  <a:gd name="connsiteX9" fmla="*/ 4713675 w 4713675"/>
                  <a:gd name="connsiteY9" fmla="*/ 1197724 h 2994309"/>
                  <a:gd name="connsiteX10" fmla="*/ 4713675 w 4713675"/>
                  <a:gd name="connsiteY10" fmla="*/ 1826528 h 2994309"/>
                  <a:gd name="connsiteX11" fmla="*/ 4713675 w 4713675"/>
                  <a:gd name="connsiteY11" fmla="*/ 2395447 h 2994309"/>
                  <a:gd name="connsiteX12" fmla="*/ 4713675 w 4713675"/>
                  <a:gd name="connsiteY12" fmla="*/ 2994309 h 2994309"/>
                  <a:gd name="connsiteX13" fmla="*/ 4124466 w 4713675"/>
                  <a:gd name="connsiteY13" fmla="*/ 2994309 h 2994309"/>
                  <a:gd name="connsiteX14" fmla="*/ 3488120 w 4713675"/>
                  <a:gd name="connsiteY14" fmla="*/ 2994309 h 2994309"/>
                  <a:gd name="connsiteX15" fmla="*/ 2851773 w 4713675"/>
                  <a:gd name="connsiteY15" fmla="*/ 2994309 h 2994309"/>
                  <a:gd name="connsiteX16" fmla="*/ 2168291 w 4713675"/>
                  <a:gd name="connsiteY16" fmla="*/ 2994309 h 2994309"/>
                  <a:gd name="connsiteX17" fmla="*/ 1720491 w 4713675"/>
                  <a:gd name="connsiteY17" fmla="*/ 2994309 h 2994309"/>
                  <a:gd name="connsiteX18" fmla="*/ 1084145 w 4713675"/>
                  <a:gd name="connsiteY18" fmla="*/ 2994309 h 2994309"/>
                  <a:gd name="connsiteX19" fmla="*/ 0 w 4713675"/>
                  <a:gd name="connsiteY19" fmla="*/ 2994309 h 2994309"/>
                  <a:gd name="connsiteX20" fmla="*/ 0 w 4713675"/>
                  <a:gd name="connsiteY20" fmla="*/ 2455333 h 2994309"/>
                  <a:gd name="connsiteX21" fmla="*/ 0 w 4713675"/>
                  <a:gd name="connsiteY21" fmla="*/ 1796585 h 2994309"/>
                  <a:gd name="connsiteX22" fmla="*/ 0 w 4713675"/>
                  <a:gd name="connsiteY22" fmla="*/ 1257610 h 2994309"/>
                  <a:gd name="connsiteX23" fmla="*/ 0 w 4713675"/>
                  <a:gd name="connsiteY23" fmla="*/ 628805 h 2994309"/>
                  <a:gd name="connsiteX24" fmla="*/ 0 w 4713675"/>
                  <a:gd name="connsiteY24" fmla="*/ 0 h 299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3675" h="2994309" fill="none" extrusionOk="0">
                    <a:moveTo>
                      <a:pt x="0" y="0"/>
                    </a:moveTo>
                    <a:cubicBezTo>
                      <a:pt x="214747" y="-47450"/>
                      <a:pt x="477397" y="56775"/>
                      <a:pt x="636346" y="0"/>
                    </a:cubicBezTo>
                    <a:cubicBezTo>
                      <a:pt x="795295" y="-56775"/>
                      <a:pt x="1093596" y="24203"/>
                      <a:pt x="1225556" y="0"/>
                    </a:cubicBezTo>
                    <a:cubicBezTo>
                      <a:pt x="1357516" y="-24203"/>
                      <a:pt x="1595261" y="7336"/>
                      <a:pt x="1861902" y="0"/>
                    </a:cubicBezTo>
                    <a:cubicBezTo>
                      <a:pt x="2128543" y="-7336"/>
                      <a:pt x="2256564" y="77117"/>
                      <a:pt x="2545385" y="0"/>
                    </a:cubicBezTo>
                    <a:cubicBezTo>
                      <a:pt x="2834206" y="-77117"/>
                      <a:pt x="2954446" y="54235"/>
                      <a:pt x="3087457" y="0"/>
                    </a:cubicBezTo>
                    <a:cubicBezTo>
                      <a:pt x="3220468" y="-54235"/>
                      <a:pt x="3426602" y="61945"/>
                      <a:pt x="3723803" y="0"/>
                    </a:cubicBezTo>
                    <a:cubicBezTo>
                      <a:pt x="4021004" y="-61945"/>
                      <a:pt x="4486845" y="49772"/>
                      <a:pt x="4713675" y="0"/>
                    </a:cubicBezTo>
                    <a:cubicBezTo>
                      <a:pt x="4741912" y="260366"/>
                      <a:pt x="4675487" y="384185"/>
                      <a:pt x="4713675" y="658748"/>
                    </a:cubicBezTo>
                    <a:cubicBezTo>
                      <a:pt x="4751863" y="933311"/>
                      <a:pt x="4666048" y="931707"/>
                      <a:pt x="4713675" y="1197724"/>
                    </a:cubicBezTo>
                    <a:cubicBezTo>
                      <a:pt x="4761302" y="1463741"/>
                      <a:pt x="4642786" y="1633635"/>
                      <a:pt x="4713675" y="1826528"/>
                    </a:cubicBezTo>
                    <a:cubicBezTo>
                      <a:pt x="4784564" y="2019421"/>
                      <a:pt x="4661761" y="2152519"/>
                      <a:pt x="4713675" y="2395447"/>
                    </a:cubicBezTo>
                    <a:cubicBezTo>
                      <a:pt x="4765589" y="2638375"/>
                      <a:pt x="4681535" y="2807406"/>
                      <a:pt x="4713675" y="2994309"/>
                    </a:cubicBezTo>
                    <a:cubicBezTo>
                      <a:pt x="4555505" y="3021907"/>
                      <a:pt x="4382336" y="2970621"/>
                      <a:pt x="4124466" y="2994309"/>
                    </a:cubicBezTo>
                    <a:cubicBezTo>
                      <a:pt x="3866596" y="3017997"/>
                      <a:pt x="3670907" y="2920289"/>
                      <a:pt x="3488120" y="2994309"/>
                    </a:cubicBezTo>
                    <a:cubicBezTo>
                      <a:pt x="3305333" y="3068329"/>
                      <a:pt x="3162212" y="2926881"/>
                      <a:pt x="2851773" y="2994309"/>
                    </a:cubicBezTo>
                    <a:cubicBezTo>
                      <a:pt x="2541334" y="3061737"/>
                      <a:pt x="2381279" y="2917454"/>
                      <a:pt x="2168291" y="2994309"/>
                    </a:cubicBezTo>
                    <a:cubicBezTo>
                      <a:pt x="1955303" y="3071164"/>
                      <a:pt x="1896570" y="2944988"/>
                      <a:pt x="1720491" y="2994309"/>
                    </a:cubicBezTo>
                    <a:cubicBezTo>
                      <a:pt x="1544412" y="3043630"/>
                      <a:pt x="1294532" y="2961410"/>
                      <a:pt x="1084145" y="2994309"/>
                    </a:cubicBezTo>
                    <a:cubicBezTo>
                      <a:pt x="873758" y="3027208"/>
                      <a:pt x="381581" y="2954662"/>
                      <a:pt x="0" y="2994309"/>
                    </a:cubicBezTo>
                    <a:cubicBezTo>
                      <a:pt x="-61924" y="2805285"/>
                      <a:pt x="45237" y="2617830"/>
                      <a:pt x="0" y="2455333"/>
                    </a:cubicBezTo>
                    <a:cubicBezTo>
                      <a:pt x="-45237" y="2292836"/>
                      <a:pt x="22945" y="2085416"/>
                      <a:pt x="0" y="1796585"/>
                    </a:cubicBezTo>
                    <a:cubicBezTo>
                      <a:pt x="-22945" y="1507754"/>
                      <a:pt x="46234" y="1517577"/>
                      <a:pt x="0" y="1257610"/>
                    </a:cubicBezTo>
                    <a:cubicBezTo>
                      <a:pt x="-46234" y="997643"/>
                      <a:pt x="51073" y="779355"/>
                      <a:pt x="0" y="628805"/>
                    </a:cubicBezTo>
                    <a:cubicBezTo>
                      <a:pt x="-51073" y="478256"/>
                      <a:pt x="12143" y="132111"/>
                      <a:pt x="0" y="0"/>
                    </a:cubicBezTo>
                    <a:close/>
                  </a:path>
                  <a:path w="4713675" h="2994309" stroke="0" extrusionOk="0">
                    <a:moveTo>
                      <a:pt x="0" y="0"/>
                    </a:moveTo>
                    <a:cubicBezTo>
                      <a:pt x="173118" y="-11784"/>
                      <a:pt x="324870" y="6730"/>
                      <a:pt x="636346" y="0"/>
                    </a:cubicBezTo>
                    <a:cubicBezTo>
                      <a:pt x="947822" y="-6730"/>
                      <a:pt x="1100272" y="2786"/>
                      <a:pt x="1272692" y="0"/>
                    </a:cubicBezTo>
                    <a:cubicBezTo>
                      <a:pt x="1445112" y="-2786"/>
                      <a:pt x="1595165" y="72558"/>
                      <a:pt x="1909038" y="0"/>
                    </a:cubicBezTo>
                    <a:cubicBezTo>
                      <a:pt x="2222911" y="-72558"/>
                      <a:pt x="2185870" y="25767"/>
                      <a:pt x="2403974" y="0"/>
                    </a:cubicBezTo>
                    <a:cubicBezTo>
                      <a:pt x="2622078" y="-25767"/>
                      <a:pt x="2773187" y="25773"/>
                      <a:pt x="2898910" y="0"/>
                    </a:cubicBezTo>
                    <a:cubicBezTo>
                      <a:pt x="3024633" y="-25773"/>
                      <a:pt x="3164993" y="51977"/>
                      <a:pt x="3346709" y="0"/>
                    </a:cubicBezTo>
                    <a:cubicBezTo>
                      <a:pt x="3528425" y="-51977"/>
                      <a:pt x="3666037" y="12899"/>
                      <a:pt x="3841645" y="0"/>
                    </a:cubicBezTo>
                    <a:cubicBezTo>
                      <a:pt x="4017253" y="-12899"/>
                      <a:pt x="4302952" y="38460"/>
                      <a:pt x="4713675" y="0"/>
                    </a:cubicBezTo>
                    <a:cubicBezTo>
                      <a:pt x="4754217" y="220825"/>
                      <a:pt x="4693657" y="492305"/>
                      <a:pt x="4713675" y="658748"/>
                    </a:cubicBezTo>
                    <a:cubicBezTo>
                      <a:pt x="4733693" y="825191"/>
                      <a:pt x="4659478" y="1153645"/>
                      <a:pt x="4713675" y="1317496"/>
                    </a:cubicBezTo>
                    <a:cubicBezTo>
                      <a:pt x="4767872" y="1481347"/>
                      <a:pt x="4673167" y="1587134"/>
                      <a:pt x="4713675" y="1856472"/>
                    </a:cubicBezTo>
                    <a:cubicBezTo>
                      <a:pt x="4754183" y="2125810"/>
                      <a:pt x="4659978" y="2247297"/>
                      <a:pt x="4713675" y="2455333"/>
                    </a:cubicBezTo>
                    <a:cubicBezTo>
                      <a:pt x="4767372" y="2663369"/>
                      <a:pt x="4708500" y="2805380"/>
                      <a:pt x="4713675" y="2994309"/>
                    </a:cubicBezTo>
                    <a:cubicBezTo>
                      <a:pt x="4621865" y="3028005"/>
                      <a:pt x="4442265" y="2965907"/>
                      <a:pt x="4265876" y="2994309"/>
                    </a:cubicBezTo>
                    <a:cubicBezTo>
                      <a:pt x="4089487" y="3022711"/>
                      <a:pt x="3853301" y="2980028"/>
                      <a:pt x="3629530" y="2994309"/>
                    </a:cubicBezTo>
                    <a:cubicBezTo>
                      <a:pt x="3405759" y="3008590"/>
                      <a:pt x="3164927" y="2987619"/>
                      <a:pt x="3040320" y="2994309"/>
                    </a:cubicBezTo>
                    <a:cubicBezTo>
                      <a:pt x="2915713" y="3000999"/>
                      <a:pt x="2716519" y="2976411"/>
                      <a:pt x="2592521" y="2994309"/>
                    </a:cubicBezTo>
                    <a:cubicBezTo>
                      <a:pt x="2468523" y="3012207"/>
                      <a:pt x="2164576" y="2934266"/>
                      <a:pt x="1956175" y="2994309"/>
                    </a:cubicBezTo>
                    <a:cubicBezTo>
                      <a:pt x="1747774" y="3054352"/>
                      <a:pt x="1611535" y="2976092"/>
                      <a:pt x="1319829" y="2994309"/>
                    </a:cubicBezTo>
                    <a:cubicBezTo>
                      <a:pt x="1028123" y="3012526"/>
                      <a:pt x="886877" y="2972145"/>
                      <a:pt x="636346" y="2994309"/>
                    </a:cubicBezTo>
                    <a:cubicBezTo>
                      <a:pt x="385815" y="3016473"/>
                      <a:pt x="219868" y="2986412"/>
                      <a:pt x="0" y="2994309"/>
                    </a:cubicBezTo>
                    <a:cubicBezTo>
                      <a:pt x="-35969" y="2807259"/>
                      <a:pt x="57349" y="2619350"/>
                      <a:pt x="0" y="2365504"/>
                    </a:cubicBezTo>
                    <a:cubicBezTo>
                      <a:pt x="-57349" y="2111658"/>
                      <a:pt x="49506" y="1936673"/>
                      <a:pt x="0" y="1796585"/>
                    </a:cubicBezTo>
                    <a:cubicBezTo>
                      <a:pt x="-49506" y="1656497"/>
                      <a:pt x="6644" y="1528583"/>
                      <a:pt x="0" y="1287553"/>
                    </a:cubicBezTo>
                    <a:cubicBezTo>
                      <a:pt x="-6644" y="1046523"/>
                      <a:pt x="3011" y="885500"/>
                      <a:pt x="0" y="628805"/>
                    </a:cubicBezTo>
                    <a:cubicBezTo>
                      <a:pt x="-3011" y="372110"/>
                      <a:pt x="25016" y="280871"/>
                      <a:pt x="0" y="0"/>
                    </a:cubicBezTo>
                    <a:close/>
                  </a:path>
                </a:pathLst>
              </a:custGeom>
              <a:solidFill>
                <a:srgbClr val="EDBD70"/>
              </a:solidFill>
              <a:ln>
                <a:solidFill>
                  <a:srgbClr val="8E5022"/>
                </a:solidFill>
                <a:extLst>
                  <a:ext uri="{C807C97D-BFC1-408E-A445-0C87EB9F89A2}">
                    <ask:lineSketchStyleProps xmlns:ask="http://schemas.microsoft.com/office/drawing/2018/sketchyshapes" xmlns="" sd="380065430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33" name="Hình Bầu dục 32">
                <a:extLst>
                  <a:ext uri="{FF2B5EF4-FFF2-40B4-BE49-F238E27FC236}">
                    <a16:creationId xmlns:a16="http://schemas.microsoft.com/office/drawing/2014/main" id="{0FD02121-E6E6-471C-A5E7-A38CD23B1F1C}"/>
                  </a:ext>
                </a:extLst>
              </p:cNvPr>
              <p:cNvSpPr/>
              <p:nvPr/>
            </p:nvSpPr>
            <p:spPr>
              <a:xfrm rot="21263093">
                <a:off x="7919535" y="2068278"/>
                <a:ext cx="168092"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34" name="Hình Bầu dục 33">
                <a:extLst>
                  <a:ext uri="{FF2B5EF4-FFF2-40B4-BE49-F238E27FC236}">
                    <a16:creationId xmlns:a16="http://schemas.microsoft.com/office/drawing/2014/main" id="{B633CF73-3A24-4AB4-8500-C0ADFA96EB41}"/>
                  </a:ext>
                </a:extLst>
              </p:cNvPr>
              <p:cNvSpPr/>
              <p:nvPr/>
            </p:nvSpPr>
            <p:spPr>
              <a:xfrm rot="21263093">
                <a:off x="4026965" y="2023863"/>
                <a:ext cx="168092"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sp>
            <p:nvSpPr>
              <p:cNvPr id="44" name="Hình Bầu dục 43">
                <a:extLst>
                  <a:ext uri="{FF2B5EF4-FFF2-40B4-BE49-F238E27FC236}">
                    <a16:creationId xmlns:a16="http://schemas.microsoft.com/office/drawing/2014/main" id="{9EA46C33-2BB1-4831-9E42-402A7A8525F3}"/>
                  </a:ext>
                </a:extLst>
              </p:cNvPr>
              <p:cNvSpPr/>
              <p:nvPr/>
            </p:nvSpPr>
            <p:spPr>
              <a:xfrm rot="21263093">
                <a:off x="7950167" y="883082"/>
                <a:ext cx="168092"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sp>
            <p:nvSpPr>
              <p:cNvPr id="45" name="Hình Bầu dục 44">
                <a:extLst>
                  <a:ext uri="{FF2B5EF4-FFF2-40B4-BE49-F238E27FC236}">
                    <a16:creationId xmlns:a16="http://schemas.microsoft.com/office/drawing/2014/main" id="{DA9D9B15-5800-4592-8877-E1F456211CB1}"/>
                  </a:ext>
                </a:extLst>
              </p:cNvPr>
              <p:cNvSpPr/>
              <p:nvPr/>
            </p:nvSpPr>
            <p:spPr>
              <a:xfrm rot="21263093">
                <a:off x="4084678" y="851439"/>
                <a:ext cx="168092" cy="80107"/>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grpSp>
        <p:sp>
          <p:nvSpPr>
            <p:cNvPr id="26" name="Hộp Văn bản 25">
              <a:extLst>
                <a:ext uri="{FF2B5EF4-FFF2-40B4-BE49-F238E27FC236}">
                  <a16:creationId xmlns:a16="http://schemas.microsoft.com/office/drawing/2014/main" id="{B9C6FCD0-6F20-4D97-83DE-46A500D1A3DA}"/>
                </a:ext>
              </a:extLst>
            </p:cNvPr>
            <p:cNvSpPr txBox="1"/>
            <p:nvPr/>
          </p:nvSpPr>
          <p:spPr>
            <a:xfrm>
              <a:off x="4118345" y="724897"/>
              <a:ext cx="3893682" cy="113614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a:ea typeface="+mn-ea"/>
                  <a:cs typeface="+mn-cs"/>
                </a:rPr>
                <a:t>Cùng</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hoàn</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thành</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bài</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tập</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để</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giúp</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chú</a:t>
              </a:r>
              <a:r>
                <a:rPr kumimoji="0" lang="en-US" sz="4000" b="1" i="0" u="none" strike="noStrike" kern="1200" cap="none" spc="0" normalizeH="0" baseline="0" noProof="0" dirty="0">
                  <a:ln>
                    <a:noFill/>
                  </a:ln>
                  <a:solidFill>
                    <a:srgbClr val="FF0000"/>
                  </a:solidFill>
                  <a:effectLst/>
                  <a:uLnTx/>
                  <a:uFillTx/>
                  <a:latin typeface="Calibri"/>
                  <a:ea typeface="+mn-ea"/>
                  <a:cs typeface="+mn-cs"/>
                </a:rPr>
                <a:t> shipper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nhận</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hàng</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nhé</a:t>
              </a:r>
              <a:r>
                <a:rPr kumimoji="0" lang="en-US" sz="4000" b="1" i="0" u="none" strike="noStrike" kern="1200" cap="none" spc="0" normalizeH="0" baseline="0" noProof="0" dirty="0">
                  <a:ln>
                    <a:noFill/>
                  </a:ln>
                  <a:solidFill>
                    <a:srgbClr val="FF0000"/>
                  </a:solidFill>
                  <a:effectLst/>
                  <a:uLnTx/>
                  <a:uFillTx/>
                  <a:latin typeface="Calibri"/>
                  <a:ea typeface="+mn-ea"/>
                  <a:cs typeface="+mn-cs"/>
                </a:rPr>
                <a:t>!</a:t>
              </a:r>
              <a:endParaRPr kumimoji="0" lang="en-US" sz="4000" b="1" i="0" u="none" strike="noStrike" kern="0" cap="none" spc="0" normalizeH="0" baseline="0" noProof="0" dirty="0">
                <a:ln>
                  <a:noFill/>
                </a:ln>
                <a:solidFill>
                  <a:srgbClr val="FF0000"/>
                </a:solidFill>
                <a:effectLst/>
                <a:uLnTx/>
                <a:uFillTx/>
                <a:latin typeface="Calibri"/>
                <a:ea typeface="+mn-ea"/>
                <a:cs typeface="Arial"/>
                <a:sym typeface="Arial"/>
              </a:endParaRPr>
            </a:p>
          </p:txBody>
        </p:sp>
      </p:grpSp>
      <p:grpSp>
        <p:nvGrpSpPr>
          <p:cNvPr id="20" name="Nhóm 19">
            <a:extLst>
              <a:ext uri="{FF2B5EF4-FFF2-40B4-BE49-F238E27FC236}">
                <a16:creationId xmlns:a16="http://schemas.microsoft.com/office/drawing/2014/main" id="{C422D68A-7BC5-4996-9DB4-978398D24F78}"/>
              </a:ext>
            </a:extLst>
          </p:cNvPr>
          <p:cNvGrpSpPr/>
          <p:nvPr/>
        </p:nvGrpSpPr>
        <p:grpSpPr>
          <a:xfrm>
            <a:off x="-1092320" y="2813150"/>
            <a:ext cx="6710439" cy="5498900"/>
            <a:chOff x="-751115" y="2204054"/>
            <a:chExt cx="5032829" cy="4124175"/>
          </a:xfrm>
        </p:grpSpPr>
        <p:sp>
          <p:nvSpPr>
            <p:cNvPr id="6" name="Hình Bầu dục 5">
              <a:extLst>
                <a:ext uri="{FF2B5EF4-FFF2-40B4-BE49-F238E27FC236}">
                  <a16:creationId xmlns:a16="http://schemas.microsoft.com/office/drawing/2014/main" id="{2764DD2F-00D4-4DEB-AA21-86229EA32AAE}"/>
                </a:ext>
              </a:extLst>
            </p:cNvPr>
            <p:cNvSpPr/>
            <p:nvPr/>
          </p:nvSpPr>
          <p:spPr>
            <a:xfrm>
              <a:off x="-751115" y="2571750"/>
              <a:ext cx="4916715" cy="3756479"/>
            </a:xfrm>
            <a:prstGeom prst="ellipse">
              <a:avLst/>
            </a:prstGeom>
            <a:solidFill>
              <a:srgbClr val="839BA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5" name="Hình ảnh 4" descr="Ảnh có chứa LEGO, đồ chơi&#10;&#10;Mô tả được tạo tự động">
              <a:extLst>
                <a:ext uri="{FF2B5EF4-FFF2-40B4-BE49-F238E27FC236}">
                  <a16:creationId xmlns:a16="http://schemas.microsoft.com/office/drawing/2014/main" id="{31EA060E-5EED-479A-BA86-6F3855957C57}"/>
                </a:ext>
              </a:extLst>
            </p:cNvPr>
            <p:cNvPicPr>
              <a:picLocks noChangeAspect="1"/>
            </p:cNvPicPr>
            <p:nvPr/>
          </p:nvPicPr>
          <p:blipFill>
            <a:blip r:embed="rId4"/>
            <a:stretch>
              <a:fillRect/>
            </a:stretch>
          </p:blipFill>
          <p:spPr>
            <a:xfrm>
              <a:off x="-751115" y="2204054"/>
              <a:ext cx="5032829" cy="3355220"/>
            </a:xfrm>
            <a:prstGeom prst="rect">
              <a:avLst/>
            </a:prstGeom>
          </p:spPr>
        </p:pic>
      </p:grpSp>
      <p:grpSp>
        <p:nvGrpSpPr>
          <p:cNvPr id="21" name="Nhóm 20">
            <a:extLst>
              <a:ext uri="{FF2B5EF4-FFF2-40B4-BE49-F238E27FC236}">
                <a16:creationId xmlns:a16="http://schemas.microsoft.com/office/drawing/2014/main" id="{6C65E570-21ED-4D34-8F4A-216956BD2110}"/>
              </a:ext>
            </a:extLst>
          </p:cNvPr>
          <p:cNvGrpSpPr/>
          <p:nvPr/>
        </p:nvGrpSpPr>
        <p:grpSpPr>
          <a:xfrm>
            <a:off x="4257522" y="-503988"/>
            <a:ext cx="7934479" cy="3260878"/>
            <a:chOff x="2946399" y="-241604"/>
            <a:chExt cx="5950859" cy="2445658"/>
          </a:xfrm>
        </p:grpSpPr>
        <p:grpSp>
          <p:nvGrpSpPr>
            <p:cNvPr id="16" name="Nhóm 15">
              <a:extLst>
                <a:ext uri="{FF2B5EF4-FFF2-40B4-BE49-F238E27FC236}">
                  <a16:creationId xmlns:a16="http://schemas.microsoft.com/office/drawing/2014/main" id="{7635ED4B-8B83-4B58-A3C9-4B6C9F8DDF6C}"/>
                </a:ext>
              </a:extLst>
            </p:cNvPr>
            <p:cNvGrpSpPr/>
            <p:nvPr/>
          </p:nvGrpSpPr>
          <p:grpSpPr>
            <a:xfrm>
              <a:off x="2946399" y="-241604"/>
              <a:ext cx="5950859" cy="2445658"/>
              <a:chOff x="2946399" y="0"/>
              <a:chExt cx="5950859" cy="2445658"/>
            </a:xfrm>
          </p:grpSpPr>
          <p:pic>
            <p:nvPicPr>
              <p:cNvPr id="8" name="Picture 23" descr="A wooden bed frame&#10;&#10;Description automatically generated with low confidence">
                <a:extLst>
                  <a:ext uri="{FF2B5EF4-FFF2-40B4-BE49-F238E27FC236}">
                    <a16:creationId xmlns:a16="http://schemas.microsoft.com/office/drawing/2014/main" id="{4C26D63B-0950-4397-A653-EB958063E46A}"/>
                  </a:ext>
                </a:extLst>
              </p:cNvPr>
              <p:cNvPicPr>
                <a:picLocks noChangeAspect="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t="20805" r="5283"/>
              <a:stretch/>
            </p:blipFill>
            <p:spPr>
              <a:xfrm>
                <a:off x="2946399" y="0"/>
                <a:ext cx="5950859" cy="2445658"/>
              </a:xfrm>
              <a:prstGeom prst="rect">
                <a:avLst/>
              </a:prstGeom>
            </p:spPr>
          </p:pic>
          <p:sp>
            <p:nvSpPr>
              <p:cNvPr id="11" name="Hình chữ nhật 10">
                <a:extLst>
                  <a:ext uri="{FF2B5EF4-FFF2-40B4-BE49-F238E27FC236}">
                    <a16:creationId xmlns:a16="http://schemas.microsoft.com/office/drawing/2014/main" id="{63ADBDBB-AA30-4939-8CA7-CF23E279D545}"/>
                  </a:ext>
                </a:extLst>
              </p:cNvPr>
              <p:cNvSpPr/>
              <p:nvPr/>
            </p:nvSpPr>
            <p:spPr>
              <a:xfrm>
                <a:off x="4063998" y="904572"/>
                <a:ext cx="4180116" cy="1236436"/>
              </a:xfrm>
              <a:custGeom>
                <a:avLst/>
                <a:gdLst>
                  <a:gd name="connsiteX0" fmla="*/ 0 w 5573488"/>
                  <a:gd name="connsiteY0" fmla="*/ 0 h 1648582"/>
                  <a:gd name="connsiteX1" fmla="*/ 613084 w 5573488"/>
                  <a:gd name="connsiteY1" fmla="*/ 0 h 1648582"/>
                  <a:gd name="connsiteX2" fmla="*/ 1170432 w 5573488"/>
                  <a:gd name="connsiteY2" fmla="*/ 0 h 1648582"/>
                  <a:gd name="connsiteX3" fmla="*/ 1783516 w 5573488"/>
                  <a:gd name="connsiteY3" fmla="*/ 0 h 1648582"/>
                  <a:gd name="connsiteX4" fmla="*/ 2452335 w 5573488"/>
                  <a:gd name="connsiteY4" fmla="*/ 0 h 1648582"/>
                  <a:gd name="connsiteX5" fmla="*/ 2953949 w 5573488"/>
                  <a:gd name="connsiteY5" fmla="*/ 0 h 1648582"/>
                  <a:gd name="connsiteX6" fmla="*/ 3567032 w 5573488"/>
                  <a:gd name="connsiteY6" fmla="*/ 0 h 1648582"/>
                  <a:gd name="connsiteX7" fmla="*/ 4124381 w 5573488"/>
                  <a:gd name="connsiteY7" fmla="*/ 0 h 1648582"/>
                  <a:gd name="connsiteX8" fmla="*/ 4793200 w 5573488"/>
                  <a:gd name="connsiteY8" fmla="*/ 0 h 1648582"/>
                  <a:gd name="connsiteX9" fmla="*/ 5573488 w 5573488"/>
                  <a:gd name="connsiteY9" fmla="*/ 0 h 1648582"/>
                  <a:gd name="connsiteX10" fmla="*/ 5573488 w 5573488"/>
                  <a:gd name="connsiteY10" fmla="*/ 566013 h 1648582"/>
                  <a:gd name="connsiteX11" fmla="*/ 5573488 w 5573488"/>
                  <a:gd name="connsiteY11" fmla="*/ 1099055 h 1648582"/>
                  <a:gd name="connsiteX12" fmla="*/ 5573488 w 5573488"/>
                  <a:gd name="connsiteY12" fmla="*/ 1648582 h 1648582"/>
                  <a:gd name="connsiteX13" fmla="*/ 5016139 w 5573488"/>
                  <a:gd name="connsiteY13" fmla="*/ 1648582 h 1648582"/>
                  <a:gd name="connsiteX14" fmla="*/ 4403056 w 5573488"/>
                  <a:gd name="connsiteY14" fmla="*/ 1648582 h 1648582"/>
                  <a:gd name="connsiteX15" fmla="*/ 3789972 w 5573488"/>
                  <a:gd name="connsiteY15" fmla="*/ 1648582 h 1648582"/>
                  <a:gd name="connsiteX16" fmla="*/ 3121153 w 5573488"/>
                  <a:gd name="connsiteY16" fmla="*/ 1648582 h 1648582"/>
                  <a:gd name="connsiteX17" fmla="*/ 2731009 w 5573488"/>
                  <a:gd name="connsiteY17" fmla="*/ 1648582 h 1648582"/>
                  <a:gd name="connsiteX18" fmla="*/ 2117925 w 5573488"/>
                  <a:gd name="connsiteY18" fmla="*/ 1648582 h 1648582"/>
                  <a:gd name="connsiteX19" fmla="*/ 1560577 w 5573488"/>
                  <a:gd name="connsiteY19" fmla="*/ 1648582 h 1648582"/>
                  <a:gd name="connsiteX20" fmla="*/ 1114698 w 5573488"/>
                  <a:gd name="connsiteY20" fmla="*/ 1648582 h 1648582"/>
                  <a:gd name="connsiteX21" fmla="*/ 668819 w 5573488"/>
                  <a:gd name="connsiteY21" fmla="*/ 1648582 h 1648582"/>
                  <a:gd name="connsiteX22" fmla="*/ 0 w 5573488"/>
                  <a:gd name="connsiteY22" fmla="*/ 1648582 h 1648582"/>
                  <a:gd name="connsiteX23" fmla="*/ 0 w 5573488"/>
                  <a:gd name="connsiteY23" fmla="*/ 1148512 h 1648582"/>
                  <a:gd name="connsiteX24" fmla="*/ 0 w 5573488"/>
                  <a:gd name="connsiteY24" fmla="*/ 648442 h 1648582"/>
                  <a:gd name="connsiteX25" fmla="*/ 0 w 5573488"/>
                  <a:gd name="connsiteY25" fmla="*/ 0 h 16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3488" h="1648582" fill="none" extrusionOk="0">
                    <a:moveTo>
                      <a:pt x="0" y="0"/>
                    </a:moveTo>
                    <a:cubicBezTo>
                      <a:pt x="285772" y="-58097"/>
                      <a:pt x="445115" y="35461"/>
                      <a:pt x="613084" y="0"/>
                    </a:cubicBezTo>
                    <a:cubicBezTo>
                      <a:pt x="781053" y="-35461"/>
                      <a:pt x="1020735" y="6188"/>
                      <a:pt x="1170432" y="0"/>
                    </a:cubicBezTo>
                    <a:cubicBezTo>
                      <a:pt x="1320129" y="-6188"/>
                      <a:pt x="1533738" y="21023"/>
                      <a:pt x="1783516" y="0"/>
                    </a:cubicBezTo>
                    <a:cubicBezTo>
                      <a:pt x="2033294" y="-21023"/>
                      <a:pt x="2156537" y="12697"/>
                      <a:pt x="2452335" y="0"/>
                    </a:cubicBezTo>
                    <a:cubicBezTo>
                      <a:pt x="2748133" y="-12697"/>
                      <a:pt x="2851124" y="32496"/>
                      <a:pt x="2953949" y="0"/>
                    </a:cubicBezTo>
                    <a:cubicBezTo>
                      <a:pt x="3056774" y="-32496"/>
                      <a:pt x="3391105" y="9886"/>
                      <a:pt x="3567032" y="0"/>
                    </a:cubicBezTo>
                    <a:cubicBezTo>
                      <a:pt x="3742959" y="-9886"/>
                      <a:pt x="3881364" y="10014"/>
                      <a:pt x="4124381" y="0"/>
                    </a:cubicBezTo>
                    <a:cubicBezTo>
                      <a:pt x="4367398" y="-10014"/>
                      <a:pt x="4484954" y="11654"/>
                      <a:pt x="4793200" y="0"/>
                    </a:cubicBezTo>
                    <a:cubicBezTo>
                      <a:pt x="5101446" y="-11654"/>
                      <a:pt x="5199483" y="82446"/>
                      <a:pt x="5573488" y="0"/>
                    </a:cubicBezTo>
                    <a:cubicBezTo>
                      <a:pt x="5627418" y="164196"/>
                      <a:pt x="5559163" y="444923"/>
                      <a:pt x="5573488" y="566013"/>
                    </a:cubicBezTo>
                    <a:cubicBezTo>
                      <a:pt x="5587813" y="687103"/>
                      <a:pt x="5518402" y="884687"/>
                      <a:pt x="5573488" y="1099055"/>
                    </a:cubicBezTo>
                    <a:cubicBezTo>
                      <a:pt x="5628574" y="1313423"/>
                      <a:pt x="5531315" y="1422636"/>
                      <a:pt x="5573488" y="1648582"/>
                    </a:cubicBezTo>
                    <a:cubicBezTo>
                      <a:pt x="5331152" y="1687193"/>
                      <a:pt x="5129996" y="1591573"/>
                      <a:pt x="5016139" y="1648582"/>
                    </a:cubicBezTo>
                    <a:cubicBezTo>
                      <a:pt x="4902282" y="1705591"/>
                      <a:pt x="4628125" y="1577124"/>
                      <a:pt x="4403056" y="1648582"/>
                    </a:cubicBezTo>
                    <a:cubicBezTo>
                      <a:pt x="4177987" y="1720040"/>
                      <a:pt x="4046319" y="1609626"/>
                      <a:pt x="3789972" y="1648582"/>
                    </a:cubicBezTo>
                    <a:cubicBezTo>
                      <a:pt x="3533625" y="1687538"/>
                      <a:pt x="3419758" y="1585239"/>
                      <a:pt x="3121153" y="1648582"/>
                    </a:cubicBezTo>
                    <a:cubicBezTo>
                      <a:pt x="2822548" y="1711925"/>
                      <a:pt x="2825200" y="1623344"/>
                      <a:pt x="2731009" y="1648582"/>
                    </a:cubicBezTo>
                    <a:cubicBezTo>
                      <a:pt x="2636818" y="1673820"/>
                      <a:pt x="2393743" y="1646774"/>
                      <a:pt x="2117925" y="1648582"/>
                    </a:cubicBezTo>
                    <a:cubicBezTo>
                      <a:pt x="1842107" y="1650390"/>
                      <a:pt x="1810669" y="1627125"/>
                      <a:pt x="1560577" y="1648582"/>
                    </a:cubicBezTo>
                    <a:cubicBezTo>
                      <a:pt x="1310485" y="1670039"/>
                      <a:pt x="1332314" y="1623441"/>
                      <a:pt x="1114698" y="1648582"/>
                    </a:cubicBezTo>
                    <a:cubicBezTo>
                      <a:pt x="897082" y="1673723"/>
                      <a:pt x="862728" y="1616290"/>
                      <a:pt x="668819" y="1648582"/>
                    </a:cubicBezTo>
                    <a:cubicBezTo>
                      <a:pt x="474910" y="1680874"/>
                      <a:pt x="171165" y="1602797"/>
                      <a:pt x="0" y="1648582"/>
                    </a:cubicBezTo>
                    <a:cubicBezTo>
                      <a:pt x="-16904" y="1520555"/>
                      <a:pt x="13424" y="1331716"/>
                      <a:pt x="0" y="1148512"/>
                    </a:cubicBezTo>
                    <a:cubicBezTo>
                      <a:pt x="-13424" y="965308"/>
                      <a:pt x="13487" y="881020"/>
                      <a:pt x="0" y="648442"/>
                    </a:cubicBezTo>
                    <a:cubicBezTo>
                      <a:pt x="-13487" y="415864"/>
                      <a:pt x="51513" y="211812"/>
                      <a:pt x="0" y="0"/>
                    </a:cubicBezTo>
                    <a:close/>
                  </a:path>
                  <a:path w="5573488" h="1648582" stroke="0" extrusionOk="0">
                    <a:moveTo>
                      <a:pt x="0" y="0"/>
                    </a:moveTo>
                    <a:cubicBezTo>
                      <a:pt x="197960" y="-21249"/>
                      <a:pt x="457456" y="9220"/>
                      <a:pt x="613084" y="0"/>
                    </a:cubicBezTo>
                    <a:cubicBezTo>
                      <a:pt x="768712" y="-9220"/>
                      <a:pt x="1001930" y="41999"/>
                      <a:pt x="1226167" y="0"/>
                    </a:cubicBezTo>
                    <a:cubicBezTo>
                      <a:pt x="1450404" y="-41999"/>
                      <a:pt x="1571771" y="45122"/>
                      <a:pt x="1839251" y="0"/>
                    </a:cubicBezTo>
                    <a:cubicBezTo>
                      <a:pt x="2106731" y="-45122"/>
                      <a:pt x="2134166" y="2624"/>
                      <a:pt x="2285130" y="0"/>
                    </a:cubicBezTo>
                    <a:cubicBezTo>
                      <a:pt x="2436094" y="-2624"/>
                      <a:pt x="2543735" y="24844"/>
                      <a:pt x="2731009" y="0"/>
                    </a:cubicBezTo>
                    <a:cubicBezTo>
                      <a:pt x="2918283" y="-24844"/>
                      <a:pt x="2965556" y="17737"/>
                      <a:pt x="3121153" y="0"/>
                    </a:cubicBezTo>
                    <a:cubicBezTo>
                      <a:pt x="3276750" y="-17737"/>
                      <a:pt x="3437881" y="45790"/>
                      <a:pt x="3567032" y="0"/>
                    </a:cubicBezTo>
                    <a:cubicBezTo>
                      <a:pt x="3696183" y="-45790"/>
                      <a:pt x="3834177" y="33501"/>
                      <a:pt x="3957176" y="0"/>
                    </a:cubicBezTo>
                    <a:cubicBezTo>
                      <a:pt x="4080175" y="-33501"/>
                      <a:pt x="4300436" y="22312"/>
                      <a:pt x="4625995" y="0"/>
                    </a:cubicBezTo>
                    <a:cubicBezTo>
                      <a:pt x="4951554" y="-22312"/>
                      <a:pt x="5176820" y="60387"/>
                      <a:pt x="5573488" y="0"/>
                    </a:cubicBezTo>
                    <a:cubicBezTo>
                      <a:pt x="5586506" y="255974"/>
                      <a:pt x="5568690" y="356643"/>
                      <a:pt x="5573488" y="516556"/>
                    </a:cubicBezTo>
                    <a:cubicBezTo>
                      <a:pt x="5578286" y="676469"/>
                      <a:pt x="5535222" y="893536"/>
                      <a:pt x="5573488" y="1066083"/>
                    </a:cubicBezTo>
                    <a:cubicBezTo>
                      <a:pt x="5611754" y="1238630"/>
                      <a:pt x="5517645" y="1394890"/>
                      <a:pt x="5573488" y="1648582"/>
                    </a:cubicBezTo>
                    <a:cubicBezTo>
                      <a:pt x="5457455" y="1662640"/>
                      <a:pt x="5313194" y="1602956"/>
                      <a:pt x="5183344" y="1648582"/>
                    </a:cubicBezTo>
                    <a:cubicBezTo>
                      <a:pt x="5053494" y="1694208"/>
                      <a:pt x="4873710" y="1601364"/>
                      <a:pt x="4570260" y="1648582"/>
                    </a:cubicBezTo>
                    <a:cubicBezTo>
                      <a:pt x="4266810" y="1695800"/>
                      <a:pt x="4147126" y="1600927"/>
                      <a:pt x="4012911" y="1648582"/>
                    </a:cubicBezTo>
                    <a:cubicBezTo>
                      <a:pt x="3878696" y="1696237"/>
                      <a:pt x="3766419" y="1641337"/>
                      <a:pt x="3622767" y="1648582"/>
                    </a:cubicBezTo>
                    <a:cubicBezTo>
                      <a:pt x="3479115" y="1655827"/>
                      <a:pt x="3260255" y="1629193"/>
                      <a:pt x="3009684" y="1648582"/>
                    </a:cubicBezTo>
                    <a:cubicBezTo>
                      <a:pt x="2759113" y="1667971"/>
                      <a:pt x="2605690" y="1587536"/>
                      <a:pt x="2396600" y="1648582"/>
                    </a:cubicBezTo>
                    <a:cubicBezTo>
                      <a:pt x="2187510" y="1709628"/>
                      <a:pt x="2038614" y="1640602"/>
                      <a:pt x="1727781" y="1648582"/>
                    </a:cubicBezTo>
                    <a:cubicBezTo>
                      <a:pt x="1416948" y="1656562"/>
                      <a:pt x="1450529" y="1604839"/>
                      <a:pt x="1281902" y="1648582"/>
                    </a:cubicBezTo>
                    <a:cubicBezTo>
                      <a:pt x="1113275" y="1692325"/>
                      <a:pt x="834607" y="1625207"/>
                      <a:pt x="668819" y="1648582"/>
                    </a:cubicBezTo>
                    <a:cubicBezTo>
                      <a:pt x="503031" y="1671957"/>
                      <a:pt x="329818" y="1643376"/>
                      <a:pt x="0" y="1648582"/>
                    </a:cubicBezTo>
                    <a:cubicBezTo>
                      <a:pt x="-44352" y="1523481"/>
                      <a:pt x="11105" y="1324507"/>
                      <a:pt x="0" y="1148512"/>
                    </a:cubicBezTo>
                    <a:cubicBezTo>
                      <a:pt x="-11105" y="972517"/>
                      <a:pt x="35494" y="712364"/>
                      <a:pt x="0" y="566013"/>
                    </a:cubicBezTo>
                    <a:cubicBezTo>
                      <a:pt x="-35494" y="419662"/>
                      <a:pt x="12359" y="150894"/>
                      <a:pt x="0" y="0"/>
                    </a:cubicBezTo>
                    <a:close/>
                  </a:path>
                </a:pathLst>
              </a:custGeom>
              <a:solidFill>
                <a:srgbClr val="EDBD70"/>
              </a:solidFill>
              <a:ln>
                <a:solidFill>
                  <a:srgbClr val="8E5022"/>
                </a:solidFill>
                <a:extLst>
                  <a:ext uri="{C807C97D-BFC1-408E-A445-0C87EB9F89A2}">
                    <ask:lineSketchStyleProps xmlns:ask="http://schemas.microsoft.com/office/drawing/2018/sketchyshapes" xmlns="" sd="380065430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2" name="Hình Bầu dục 11">
                <a:extLst>
                  <a:ext uri="{FF2B5EF4-FFF2-40B4-BE49-F238E27FC236}">
                    <a16:creationId xmlns:a16="http://schemas.microsoft.com/office/drawing/2014/main" id="{F293F917-0123-4847-BF9F-190FD0550173}"/>
                  </a:ext>
                </a:extLst>
              </p:cNvPr>
              <p:cNvSpPr/>
              <p:nvPr/>
            </p:nvSpPr>
            <p:spPr>
              <a:xfrm>
                <a:off x="4042228" y="84417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3" name="Hình Bầu dục 12">
                <a:extLst>
                  <a:ext uri="{FF2B5EF4-FFF2-40B4-BE49-F238E27FC236}">
                    <a16:creationId xmlns:a16="http://schemas.microsoft.com/office/drawing/2014/main" id="{BF5603A1-266B-40BD-91BF-9DAFC14F6862}"/>
                  </a:ext>
                </a:extLst>
              </p:cNvPr>
              <p:cNvSpPr/>
              <p:nvPr/>
            </p:nvSpPr>
            <p:spPr>
              <a:xfrm>
                <a:off x="4042228" y="207418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4" name="Hình Bầu dục 13">
                <a:extLst>
                  <a:ext uri="{FF2B5EF4-FFF2-40B4-BE49-F238E27FC236}">
                    <a16:creationId xmlns:a16="http://schemas.microsoft.com/office/drawing/2014/main" id="{487C6DD7-FCD7-46BE-80B2-6D131A26ACA0}"/>
                  </a:ext>
                </a:extLst>
              </p:cNvPr>
              <p:cNvSpPr/>
              <p:nvPr/>
            </p:nvSpPr>
            <p:spPr>
              <a:xfrm>
                <a:off x="8157028" y="844926"/>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5" name="Hình Bầu dục 14">
                <a:extLst>
                  <a:ext uri="{FF2B5EF4-FFF2-40B4-BE49-F238E27FC236}">
                    <a16:creationId xmlns:a16="http://schemas.microsoft.com/office/drawing/2014/main" id="{D14C403E-6F3E-42AC-8E19-781E1704B8BE}"/>
                  </a:ext>
                </a:extLst>
              </p:cNvPr>
              <p:cNvSpPr/>
              <p:nvPr/>
            </p:nvSpPr>
            <p:spPr>
              <a:xfrm>
                <a:off x="8133442" y="2074180"/>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17" name="Hộp Văn bản 16">
              <a:extLst>
                <a:ext uri="{FF2B5EF4-FFF2-40B4-BE49-F238E27FC236}">
                  <a16:creationId xmlns:a16="http://schemas.microsoft.com/office/drawing/2014/main" id="{E953F09F-CD27-43FF-A23C-1B90A2E672EA}"/>
                </a:ext>
              </a:extLst>
            </p:cNvPr>
            <p:cNvSpPr txBox="1"/>
            <p:nvPr/>
          </p:nvSpPr>
          <p:spPr>
            <a:xfrm>
              <a:off x="4902204" y="632789"/>
              <a:ext cx="2862034"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err="1">
                  <a:ln w="12700">
                    <a:solidFill>
                      <a:srgbClr val="A77644"/>
                    </a:solidFill>
                    <a:prstDash val="solid"/>
                  </a:ln>
                  <a:pattFill prst="ltDnDiag">
                    <a:fgClr>
                      <a:srgbClr val="A77644">
                        <a:lumMod val="60000"/>
                        <a:lumOff val="40000"/>
                      </a:srgbClr>
                    </a:fgClr>
                    <a:bgClr>
                      <a:srgbClr val="FFFFFF"/>
                    </a:bgClr>
                  </a:pattFill>
                  <a:effectLst/>
                  <a:uLnTx/>
                  <a:uFillTx/>
                  <a:latin typeface="Tahoma" panose="020B0604030504040204" pitchFamily="34" charset="0"/>
                  <a:ea typeface="Tahoma" panose="020B0604030504040204" pitchFamily="34" charset="0"/>
                  <a:cs typeface="Tahoma" panose="020B0604030504040204" pitchFamily="34" charset="0"/>
                  <a:sym typeface="Arial"/>
                </a:rPr>
                <a:t>Nhiệm</a:t>
              </a: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4000" b="1" i="0" u="none" strike="noStrike" kern="0" cap="none" spc="0" normalizeH="0" baseline="0" noProof="0" dirty="0" err="1">
                  <a:ln w="12700">
                    <a:solidFill>
                      <a:srgbClr val="A77644"/>
                    </a:solidFill>
                    <a:prstDash val="solid"/>
                  </a:ln>
                  <a:pattFill prst="ltDnDiag">
                    <a:fgClr>
                      <a:srgbClr val="A77644">
                        <a:lumMod val="60000"/>
                        <a:lumOff val="40000"/>
                      </a:srgbClr>
                    </a:fgClr>
                    <a:bgClr>
                      <a:srgbClr val="FFFFFF"/>
                    </a:bgClr>
                  </a:pattFill>
                  <a:effectLst/>
                  <a:uLnTx/>
                  <a:uFillTx/>
                  <a:latin typeface="Tahoma" panose="020B0604030504040204" pitchFamily="34" charset="0"/>
                  <a:ea typeface="Tahoma" panose="020B0604030504040204" pitchFamily="34" charset="0"/>
                  <a:cs typeface="Tahoma" panose="020B0604030504040204" pitchFamily="34" charset="0"/>
                  <a:sym typeface="Arial"/>
                </a:rPr>
                <a:t>vụ</a:t>
              </a: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Tahoma" panose="020B0604030504040204" pitchFamily="34" charset="0"/>
                  <a:ea typeface="Tahoma" panose="020B0604030504040204" pitchFamily="34" charset="0"/>
                  <a:cs typeface="Tahoma" panose="020B0604030504040204" pitchFamily="34" charset="0"/>
                  <a:sym typeface="Arial"/>
                </a:rPr>
                <a:t> 1</a:t>
              </a:r>
              <a:endParaRPr kumimoji="0" lang="en-US" sz="1867"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8" name="Hộp Văn bản 17">
              <a:extLst>
                <a:ext uri="{FF2B5EF4-FFF2-40B4-BE49-F238E27FC236}">
                  <a16:creationId xmlns:a16="http://schemas.microsoft.com/office/drawing/2014/main" id="{CE6FE8D5-2A6D-4E2B-A772-B54A15AC388F}"/>
                </a:ext>
              </a:extLst>
            </p:cNvPr>
            <p:cNvSpPr txBox="1"/>
            <p:nvPr/>
          </p:nvSpPr>
          <p:spPr>
            <a:xfrm>
              <a:off x="3906469" y="1118171"/>
              <a:ext cx="4686751" cy="7464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5867" b="1" i="0" u="none" strike="noStrike" kern="0" cap="none" spc="0" normalizeH="0" baseline="0" noProof="0" dirty="0">
                  <a:ln w="9525">
                    <a:solidFill>
                      <a:srgbClr val="FFFFFF"/>
                    </a:solidFill>
                    <a:prstDash val="solid"/>
                  </a:ln>
                  <a:solidFill>
                    <a:srgbClr val="002060"/>
                  </a:solidFill>
                  <a:effectLst>
                    <a:outerShdw blurRad="12700" dist="38100" dir="2700000" algn="tl" rotWithShape="0">
                      <a:srgbClr val="A7764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NHẬN HÀNG </a:t>
              </a:r>
              <a:endParaRPr kumimoji="0" lang="en-US" sz="1867"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spTree>
    <p:extLst>
      <p:ext uri="{BB962C8B-B14F-4D97-AF65-F5344CB8AC3E}">
        <p14:creationId xmlns:p14="http://schemas.microsoft.com/office/powerpoint/2010/main" val="2326133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2.71605E-6 L -0.63177 -0.50062 " pathEditMode="relative" rAng="0" ptsTypes="AA">
                                      <p:cBhvr>
                                        <p:cTn id="6" dur="1000" fill="hold"/>
                                        <p:tgtEl>
                                          <p:spTgt spid="23"/>
                                        </p:tgtEl>
                                        <p:attrNameLst>
                                          <p:attrName>ppt_x</p:attrName>
                                          <p:attrName>ppt_y</p:attrName>
                                        </p:attrNameLst>
                                      </p:cBhvr>
                                      <p:rCtr x="-31597" y="-25031"/>
                                    </p:animMotion>
                                  </p:childTnLst>
                                </p:cTn>
                              </p:par>
                              <p:par>
                                <p:cTn id="7" presetID="47"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1000"/>
                                        <p:tgtEl>
                                          <p:spTgt spid="24"/>
                                        </p:tgtEl>
                                      </p:cBhvr>
                                    </p:animEffect>
                                    <p:anim calcmode="lin" valueType="num">
                                      <p:cBhvr>
                                        <p:cTn id="10" dur="1000" fill="hold"/>
                                        <p:tgtEl>
                                          <p:spTgt spid="24"/>
                                        </p:tgtEl>
                                        <p:attrNameLst>
                                          <p:attrName>ppt_x</p:attrName>
                                        </p:attrNameLst>
                                      </p:cBhvr>
                                      <p:tavLst>
                                        <p:tav tm="0">
                                          <p:val>
                                            <p:strVal val="#ppt_x"/>
                                          </p:val>
                                        </p:tav>
                                        <p:tav tm="100000">
                                          <p:val>
                                            <p:strVal val="#ppt_x"/>
                                          </p:val>
                                        </p:tav>
                                      </p:tavLst>
                                    </p:anim>
                                    <p:anim calcmode="lin" valueType="num">
                                      <p:cBhvr>
                                        <p:cTn id="1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ộp Văn bản 25">
            <a:extLst>
              <a:ext uri="{FF2B5EF4-FFF2-40B4-BE49-F238E27FC236}">
                <a16:creationId xmlns:a16="http://schemas.microsoft.com/office/drawing/2014/main" id="{1F0BBBDD-E6E3-4A63-8C7D-0107A4B27275}"/>
              </a:ext>
            </a:extLst>
          </p:cNvPr>
          <p:cNvSpPr txBox="1"/>
          <p:nvPr/>
        </p:nvSpPr>
        <p:spPr>
          <a:xfrm>
            <a:off x="1295262" y="400619"/>
            <a:ext cx="10382387" cy="523220"/>
          </a:xfrm>
          <a:prstGeom prst="rect">
            <a:avLst/>
          </a:prstGeom>
          <a:noFill/>
        </p:spPr>
        <p:txBody>
          <a:bodyPr wrap="square" rtlCol="0">
            <a:spAutoFit/>
          </a:bodyPr>
          <a:lstStyle/>
          <a:p>
            <a:pPr lvl="0" algn="ctr" defTabSz="1219170">
              <a:buClr>
                <a:srgbClr val="000000"/>
              </a:buClr>
            </a:pPr>
            <a:r>
              <a:rPr lang="vi-VN" sz="2800" b="1" kern="0" dirty="0">
                <a:solidFill>
                  <a:sysClr val="windowText" lastClr="000000"/>
                </a:solidFill>
                <a:cs typeface="Arial"/>
                <a:sym typeface="Arial"/>
              </a:rPr>
              <a:t>a)  Uớc lượng tính rồi chọn thẻ ghi phép tính thích hợp với mỗi hộp:</a:t>
            </a:r>
            <a:endParaRPr kumimoji="0" lang="en-US" sz="2800" b="1" i="0" u="none" strike="noStrike" kern="0" cap="none" spc="0" normalizeH="0" baseline="0" noProof="0" dirty="0">
              <a:ln>
                <a:noFill/>
              </a:ln>
              <a:solidFill>
                <a:sysClr val="windowText" lastClr="000000"/>
              </a:solidFill>
              <a:effectLst/>
              <a:uLnTx/>
              <a:uFillTx/>
              <a:latin typeface="Calibri"/>
              <a:cs typeface="Arial"/>
              <a:sym typeface="Arial"/>
            </a:endParaRPr>
          </a:p>
        </p:txBody>
      </p:sp>
      <p:pic>
        <p:nvPicPr>
          <p:cNvPr id="38" name="Hình ảnh 37">
            <a:extLst>
              <a:ext uri="{FF2B5EF4-FFF2-40B4-BE49-F238E27FC236}">
                <a16:creationId xmlns:a16="http://schemas.microsoft.com/office/drawing/2014/main" id="{8483C519-4307-46BF-9BC4-8114570296C0}"/>
              </a:ext>
            </a:extLst>
          </p:cNvPr>
          <p:cNvPicPr>
            <a:picLocks noChangeAspect="1"/>
          </p:cNvPicPr>
          <p:nvPr/>
        </p:nvPicPr>
        <p:blipFill>
          <a:blip r:embed="rId4"/>
          <a:stretch>
            <a:fillRect/>
          </a:stretch>
        </p:blipFill>
        <p:spPr>
          <a:xfrm>
            <a:off x="-1883060" y="-2058168"/>
            <a:ext cx="2443128" cy="1957131"/>
          </a:xfrm>
          <a:prstGeom prst="rect">
            <a:avLst/>
          </a:prstGeom>
        </p:spPr>
      </p:pic>
      <p:sp>
        <p:nvSpPr>
          <p:cNvPr id="2" name="Oval 1">
            <a:extLst>
              <a:ext uri="{FF2B5EF4-FFF2-40B4-BE49-F238E27FC236}">
                <a16:creationId xmlns:a16="http://schemas.microsoft.com/office/drawing/2014/main" id="{2A10B827-68BD-43C4-A68B-A7D8710105B2}"/>
              </a:ext>
            </a:extLst>
          </p:cNvPr>
          <p:cNvSpPr/>
          <p:nvPr/>
        </p:nvSpPr>
        <p:spPr>
          <a:xfrm>
            <a:off x="524986" y="313483"/>
            <a:ext cx="770277" cy="7702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a:ln>
                  <a:noFill/>
                </a:ln>
                <a:solidFill>
                  <a:srgbClr val="FFFFFF"/>
                </a:solidFill>
                <a:effectLst/>
                <a:uLnTx/>
                <a:uFillTx/>
                <a:latin typeface="Calibri"/>
                <a:ea typeface="+mn-ea"/>
                <a:cs typeface="+mn-cs"/>
                <a:sym typeface="Arial"/>
              </a:rPr>
              <a:t>1</a:t>
            </a:r>
          </a:p>
        </p:txBody>
      </p:sp>
      <p:pic>
        <p:nvPicPr>
          <p:cNvPr id="36" name="Hình ảnh 29">
            <a:extLst>
              <a:ext uri="{FF2B5EF4-FFF2-40B4-BE49-F238E27FC236}">
                <a16:creationId xmlns:a16="http://schemas.microsoft.com/office/drawing/2014/main" id="{ABC807E1-4BC2-41AB-943F-B9BCA711A813}"/>
              </a:ext>
            </a:extLst>
          </p:cNvPr>
          <p:cNvPicPr>
            <a:picLocks noChangeAspect="1"/>
          </p:cNvPicPr>
          <p:nvPr/>
        </p:nvPicPr>
        <p:blipFill rotWithShape="1">
          <a:blip r:embed="rId5"/>
          <a:srcRect l="40378" r="39833" b="68620"/>
          <a:stretch/>
        </p:blipFill>
        <p:spPr>
          <a:xfrm>
            <a:off x="1562577" y="4996274"/>
            <a:ext cx="1426011" cy="1328326"/>
          </a:xfrm>
          <a:prstGeom prst="rect">
            <a:avLst/>
          </a:prstGeom>
        </p:spPr>
      </p:pic>
      <p:pic>
        <p:nvPicPr>
          <p:cNvPr id="37" name="Hình ảnh 33">
            <a:extLst>
              <a:ext uri="{FF2B5EF4-FFF2-40B4-BE49-F238E27FC236}">
                <a16:creationId xmlns:a16="http://schemas.microsoft.com/office/drawing/2014/main" id="{DAD9E9FF-E5CC-47E3-9DD0-3321FB746B9A}"/>
              </a:ext>
            </a:extLst>
          </p:cNvPr>
          <p:cNvPicPr>
            <a:picLocks noChangeAspect="1"/>
          </p:cNvPicPr>
          <p:nvPr/>
        </p:nvPicPr>
        <p:blipFill rotWithShape="1">
          <a:blip r:embed="rId5"/>
          <a:srcRect r="69981" b="69153"/>
          <a:stretch/>
        </p:blipFill>
        <p:spPr>
          <a:xfrm>
            <a:off x="6795199" y="5170418"/>
            <a:ext cx="2022529" cy="1220857"/>
          </a:xfrm>
          <a:prstGeom prst="rect">
            <a:avLst/>
          </a:prstGeom>
        </p:spPr>
      </p:pic>
      <p:pic>
        <p:nvPicPr>
          <p:cNvPr id="21" name="Hình ảnh 29">
            <a:extLst>
              <a:ext uri="{FF2B5EF4-FFF2-40B4-BE49-F238E27FC236}">
                <a16:creationId xmlns:a16="http://schemas.microsoft.com/office/drawing/2014/main" id="{F55DCCBC-5779-4C76-80FA-8A7052DA8B19}"/>
              </a:ext>
            </a:extLst>
          </p:cNvPr>
          <p:cNvPicPr>
            <a:picLocks noChangeAspect="1"/>
          </p:cNvPicPr>
          <p:nvPr/>
        </p:nvPicPr>
        <p:blipFill rotWithShape="1">
          <a:blip r:embed="rId5">
            <a:duotone>
              <a:prstClr val="black"/>
              <a:schemeClr val="accent2">
                <a:tint val="45000"/>
                <a:satMod val="400000"/>
              </a:schemeClr>
            </a:duotone>
          </a:blip>
          <a:srcRect l="40378" r="39833" b="68620"/>
          <a:stretch/>
        </p:blipFill>
        <p:spPr>
          <a:xfrm>
            <a:off x="293908" y="4957867"/>
            <a:ext cx="1467243" cy="1366733"/>
          </a:xfrm>
          <a:prstGeom prst="rect">
            <a:avLst/>
          </a:prstGeom>
        </p:spPr>
      </p:pic>
      <p:pic>
        <p:nvPicPr>
          <p:cNvPr id="22" name="Hình ảnh 33">
            <a:extLst>
              <a:ext uri="{FF2B5EF4-FFF2-40B4-BE49-F238E27FC236}">
                <a16:creationId xmlns:a16="http://schemas.microsoft.com/office/drawing/2014/main" id="{9F650C7D-A0F9-4E45-93DC-FBE05E61535F}"/>
              </a:ext>
            </a:extLst>
          </p:cNvPr>
          <p:cNvPicPr>
            <a:picLocks noChangeAspect="1"/>
          </p:cNvPicPr>
          <p:nvPr/>
        </p:nvPicPr>
        <p:blipFill rotWithShape="1">
          <a:blip r:embed="rId5">
            <a:duotone>
              <a:prstClr val="black"/>
              <a:schemeClr val="tx2">
                <a:tint val="45000"/>
                <a:satMod val="400000"/>
              </a:schemeClr>
            </a:duotone>
          </a:blip>
          <a:srcRect r="69981" b="69153"/>
          <a:stretch/>
        </p:blipFill>
        <p:spPr>
          <a:xfrm>
            <a:off x="8414163" y="5179943"/>
            <a:ext cx="1975190" cy="1192282"/>
          </a:xfrm>
          <a:prstGeom prst="rect">
            <a:avLst/>
          </a:prstGeom>
        </p:spPr>
      </p:pic>
      <p:pic>
        <p:nvPicPr>
          <p:cNvPr id="6" name="Hình ảnh 37">
            <a:extLst>
              <a:ext uri="{FF2B5EF4-FFF2-40B4-BE49-F238E27FC236}">
                <a16:creationId xmlns:a16="http://schemas.microsoft.com/office/drawing/2014/main" id="{63A8D50E-111F-BDD3-670C-54FC3A21F942}"/>
              </a:ext>
            </a:extLst>
          </p:cNvPr>
          <p:cNvPicPr>
            <a:picLocks noChangeAspect="1"/>
          </p:cNvPicPr>
          <p:nvPr/>
        </p:nvPicPr>
        <p:blipFill>
          <a:blip r:embed="rId4"/>
          <a:stretch>
            <a:fillRect/>
          </a:stretch>
        </p:blipFill>
        <p:spPr>
          <a:xfrm>
            <a:off x="4643156" y="4900869"/>
            <a:ext cx="2443128" cy="1957131"/>
          </a:xfrm>
          <a:prstGeom prst="rect">
            <a:avLst/>
          </a:prstGeom>
        </p:spPr>
      </p:pic>
      <p:pic>
        <p:nvPicPr>
          <p:cNvPr id="11" name="Picture 10">
            <a:extLst>
              <a:ext uri="{FF2B5EF4-FFF2-40B4-BE49-F238E27FC236}">
                <a16:creationId xmlns:a16="http://schemas.microsoft.com/office/drawing/2014/main" id="{88607C21-AE6C-100A-8A15-0DB66B452216}"/>
              </a:ext>
            </a:extLst>
          </p:cNvPr>
          <p:cNvPicPr>
            <a:picLocks noChangeAspect="1"/>
          </p:cNvPicPr>
          <p:nvPr/>
        </p:nvPicPr>
        <p:blipFill>
          <a:blip r:embed="rId6"/>
          <a:stretch>
            <a:fillRect/>
          </a:stretch>
        </p:blipFill>
        <p:spPr>
          <a:xfrm>
            <a:off x="2877806" y="1962149"/>
            <a:ext cx="6169687" cy="2950601"/>
          </a:xfrm>
          <a:prstGeom prst="rect">
            <a:avLst/>
          </a:prstGeom>
        </p:spPr>
      </p:pic>
      <p:sp>
        <p:nvSpPr>
          <p:cNvPr id="12" name="Rectangle 11">
            <a:extLst>
              <a:ext uri="{FF2B5EF4-FFF2-40B4-BE49-F238E27FC236}">
                <a16:creationId xmlns:a16="http://schemas.microsoft.com/office/drawing/2014/main" id="{55C3C773-D083-AD47-A0AD-BFBA36FA0695}"/>
              </a:ext>
            </a:extLst>
          </p:cNvPr>
          <p:cNvSpPr/>
          <p:nvPr/>
        </p:nvSpPr>
        <p:spPr>
          <a:xfrm>
            <a:off x="2238375" y="1181100"/>
            <a:ext cx="1276350" cy="40957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73 + 34</a:t>
            </a:r>
          </a:p>
        </p:txBody>
      </p:sp>
      <p:sp>
        <p:nvSpPr>
          <p:cNvPr id="13" name="Rectangle 12">
            <a:extLst>
              <a:ext uri="{FF2B5EF4-FFF2-40B4-BE49-F238E27FC236}">
                <a16:creationId xmlns:a16="http://schemas.microsoft.com/office/drawing/2014/main" id="{C91BD17A-6FE6-54FD-36AC-89876680DDE7}"/>
              </a:ext>
            </a:extLst>
          </p:cNvPr>
          <p:cNvSpPr/>
          <p:nvPr/>
        </p:nvSpPr>
        <p:spPr>
          <a:xfrm>
            <a:off x="5057775" y="1133475"/>
            <a:ext cx="1276350" cy="40957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45 + 37</a:t>
            </a:r>
          </a:p>
        </p:txBody>
      </p:sp>
      <p:sp>
        <p:nvSpPr>
          <p:cNvPr id="14" name="Rectangle 13">
            <a:extLst>
              <a:ext uri="{FF2B5EF4-FFF2-40B4-BE49-F238E27FC236}">
                <a16:creationId xmlns:a16="http://schemas.microsoft.com/office/drawing/2014/main" id="{32E96B71-18DB-A916-3088-11A8D79D547C}"/>
              </a:ext>
            </a:extLst>
          </p:cNvPr>
          <p:cNvSpPr/>
          <p:nvPr/>
        </p:nvSpPr>
        <p:spPr>
          <a:xfrm>
            <a:off x="8343900" y="1104900"/>
            <a:ext cx="1276350" cy="40957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36 x 4</a:t>
            </a:r>
          </a:p>
        </p:txBody>
      </p:sp>
      <p:sp>
        <p:nvSpPr>
          <p:cNvPr id="15" name="Rectangle 14">
            <a:extLst>
              <a:ext uri="{FF2B5EF4-FFF2-40B4-BE49-F238E27FC236}">
                <a16:creationId xmlns:a16="http://schemas.microsoft.com/office/drawing/2014/main" id="{A8F08230-905D-5298-51F5-8747F4E28EC6}"/>
              </a:ext>
            </a:extLst>
          </p:cNvPr>
          <p:cNvSpPr/>
          <p:nvPr/>
        </p:nvSpPr>
        <p:spPr>
          <a:xfrm>
            <a:off x="4419600" y="1743075"/>
            <a:ext cx="1276350" cy="40957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48 x 2</a:t>
            </a:r>
          </a:p>
        </p:txBody>
      </p:sp>
      <p:sp>
        <p:nvSpPr>
          <p:cNvPr id="17" name="Rectangle 16">
            <a:extLst>
              <a:ext uri="{FF2B5EF4-FFF2-40B4-BE49-F238E27FC236}">
                <a16:creationId xmlns:a16="http://schemas.microsoft.com/office/drawing/2014/main" id="{BF04973E-76D9-C316-39E1-D95637C38EAA}"/>
              </a:ext>
            </a:extLst>
          </p:cNvPr>
          <p:cNvSpPr/>
          <p:nvPr/>
        </p:nvSpPr>
        <p:spPr>
          <a:xfrm>
            <a:off x="7000875" y="1704975"/>
            <a:ext cx="1276350" cy="40957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68 + 27</a:t>
            </a:r>
          </a:p>
        </p:txBody>
      </p:sp>
      <p:sp>
        <p:nvSpPr>
          <p:cNvPr id="18" name="Rectangle 17">
            <a:extLst>
              <a:ext uri="{FF2B5EF4-FFF2-40B4-BE49-F238E27FC236}">
                <a16:creationId xmlns:a16="http://schemas.microsoft.com/office/drawing/2014/main" id="{C591CC02-67E5-3F8F-7CC4-72AE19BA333F}"/>
              </a:ext>
            </a:extLst>
          </p:cNvPr>
          <p:cNvSpPr/>
          <p:nvPr/>
        </p:nvSpPr>
        <p:spPr>
          <a:xfrm>
            <a:off x="5448300" y="2590800"/>
            <a:ext cx="1276350" cy="40957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76 x 2</a:t>
            </a:r>
          </a:p>
        </p:txBody>
      </p:sp>
      <p:pic>
        <p:nvPicPr>
          <p:cNvPr id="23" name="Hình ảnh 29">
            <a:extLst>
              <a:ext uri="{FF2B5EF4-FFF2-40B4-BE49-F238E27FC236}">
                <a16:creationId xmlns:a16="http://schemas.microsoft.com/office/drawing/2014/main" id="{3186E52D-1EE9-8303-E814-BB1E8D5DE495}"/>
              </a:ext>
            </a:extLst>
          </p:cNvPr>
          <p:cNvPicPr>
            <a:picLocks noChangeAspect="1"/>
          </p:cNvPicPr>
          <p:nvPr/>
        </p:nvPicPr>
        <p:blipFill rotWithShape="1">
          <a:blip r:embed="rId7">
            <a:duotone>
              <a:prstClr val="black"/>
              <a:schemeClr val="accent3">
                <a:tint val="45000"/>
                <a:satMod val="400000"/>
              </a:schemeClr>
            </a:duotone>
            <a:extLst>
              <a:ext uri="{BEBA8EAE-BF5A-486C-A8C5-ECC9F3942E4B}">
                <a14:imgProps xmlns:a14="http://schemas.microsoft.com/office/drawing/2010/main">
                  <a14:imgLayer r:embed="rId8">
                    <a14:imgEffect>
                      <a14:colorTemperature colorTemp="11200"/>
                    </a14:imgEffect>
                    <a14:imgEffect>
                      <a14:saturation sat="200000"/>
                    </a14:imgEffect>
                  </a14:imgLayer>
                </a14:imgProps>
              </a:ext>
            </a:extLst>
          </a:blip>
          <a:srcRect l="40378" r="39833" b="68620"/>
          <a:stretch/>
        </p:blipFill>
        <p:spPr>
          <a:xfrm>
            <a:off x="2924652" y="4996274"/>
            <a:ext cx="1426011" cy="1328326"/>
          </a:xfrm>
          <a:prstGeom prst="rect">
            <a:avLst/>
          </a:prstGeom>
        </p:spPr>
      </p:pic>
      <p:pic>
        <p:nvPicPr>
          <p:cNvPr id="33" name="Hình ảnh 33">
            <a:extLst>
              <a:ext uri="{FF2B5EF4-FFF2-40B4-BE49-F238E27FC236}">
                <a16:creationId xmlns:a16="http://schemas.microsoft.com/office/drawing/2014/main" id="{FA3AD370-AE47-0ABB-1306-8FB30A838E85}"/>
              </a:ext>
            </a:extLst>
          </p:cNvPr>
          <p:cNvPicPr>
            <a:picLocks noChangeAspect="1"/>
          </p:cNvPicPr>
          <p:nvPr/>
        </p:nvPicPr>
        <p:blipFill rotWithShape="1">
          <a:blip r:embed="rId5">
            <a:duotone>
              <a:schemeClr val="accent6">
                <a:shade val="45000"/>
                <a:satMod val="135000"/>
              </a:schemeClr>
              <a:prstClr val="white"/>
            </a:duotone>
          </a:blip>
          <a:srcRect r="69981" b="69153"/>
          <a:stretch/>
        </p:blipFill>
        <p:spPr>
          <a:xfrm>
            <a:off x="9957213" y="5170418"/>
            <a:ext cx="1975190" cy="1192282"/>
          </a:xfrm>
          <a:prstGeom prst="rect">
            <a:avLst/>
          </a:prstGeom>
        </p:spPr>
      </p:pic>
    </p:spTree>
    <p:extLst>
      <p:ext uri="{BB962C8B-B14F-4D97-AF65-F5344CB8AC3E}">
        <p14:creationId xmlns:p14="http://schemas.microsoft.com/office/powerpoint/2010/main" val="2814785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3.33333E-6 L 0.3875 0.3757 " pathEditMode="relative" rAng="0" ptsTypes="AA">
                                      <p:cBhvr>
                                        <p:cTn id="6" dur="2000" fill="hold"/>
                                        <p:tgtEl>
                                          <p:spTgt spid="12"/>
                                        </p:tgtEl>
                                        <p:attrNameLst>
                                          <p:attrName>ppt_x</p:attrName>
                                          <p:attrName>ppt_y</p:attrName>
                                        </p:attrNameLst>
                                      </p:cBhvr>
                                      <p:rCtr x="19375" y="18773"/>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1000" fill="hold"/>
                                        <p:tgtEl>
                                          <p:spTgt spid="36"/>
                                        </p:tgtEl>
                                        <p:attrNameLst>
                                          <p:attrName>ppt_w</p:attrName>
                                        </p:attrNameLst>
                                      </p:cBhvr>
                                      <p:tavLst>
                                        <p:tav tm="0">
                                          <p:val>
                                            <p:fltVal val="0"/>
                                          </p:val>
                                        </p:tav>
                                        <p:tav tm="100000">
                                          <p:val>
                                            <p:strVal val="#ppt_w"/>
                                          </p:val>
                                        </p:tav>
                                      </p:tavLst>
                                    </p:anim>
                                    <p:anim calcmode="lin" valueType="num">
                                      <p:cBhvr>
                                        <p:cTn id="12" dur="1000" fill="hold"/>
                                        <p:tgtEl>
                                          <p:spTgt spid="36"/>
                                        </p:tgtEl>
                                        <p:attrNameLst>
                                          <p:attrName>ppt_h</p:attrName>
                                        </p:attrNameLst>
                                      </p:cBhvr>
                                      <p:tavLst>
                                        <p:tav tm="0">
                                          <p:val>
                                            <p:fltVal val="0"/>
                                          </p:val>
                                        </p:tav>
                                        <p:tav tm="100000">
                                          <p:val>
                                            <p:strVal val="#ppt_h"/>
                                          </p:val>
                                        </p:tav>
                                      </p:tavLst>
                                    </p:anim>
                                    <p:anim calcmode="lin" valueType="num">
                                      <p:cBhvr>
                                        <p:cTn id="13" dur="1000" fill="hold"/>
                                        <p:tgtEl>
                                          <p:spTgt spid="36"/>
                                        </p:tgtEl>
                                        <p:attrNameLst>
                                          <p:attrName>style.rotation</p:attrName>
                                        </p:attrNameLst>
                                      </p:cBhvr>
                                      <p:tavLst>
                                        <p:tav tm="0">
                                          <p:val>
                                            <p:fltVal val="90"/>
                                          </p:val>
                                        </p:tav>
                                        <p:tav tm="100000">
                                          <p:val>
                                            <p:fltVal val="0"/>
                                          </p:val>
                                        </p:tav>
                                      </p:tavLst>
                                    </p:anim>
                                    <p:animEffect transition="in" filter="fade">
                                      <p:cBhvr>
                                        <p:cTn id="14" dur="1000"/>
                                        <p:tgtEl>
                                          <p:spTgt spid="36"/>
                                        </p:tgtEl>
                                      </p:cBhvr>
                                    </p:animEffec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2.5E-6 1.11111E-6 L -0.19297 0.3743 " pathEditMode="relative" rAng="0" ptsTypes="AA">
                                      <p:cBhvr>
                                        <p:cTn id="23" dur="2000" fill="hold"/>
                                        <p:tgtEl>
                                          <p:spTgt spid="13"/>
                                        </p:tgtEl>
                                        <p:attrNameLst>
                                          <p:attrName>ppt_x</p:attrName>
                                          <p:attrName>ppt_y</p:attrName>
                                        </p:attrNameLst>
                                      </p:cBhvr>
                                      <p:rCtr x="-9648" y="18704"/>
                                    </p:animMotion>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par>
                                <p:cTn id="32" presetID="53" presetClass="entr" presetSubtype="16"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Effect transition="in" filter="fade">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1.25E-6 -2.22222E-6 L -0.01484 0.3757 " pathEditMode="relative" rAng="0" ptsTypes="AA">
                                      <p:cBhvr>
                                        <p:cTn id="40" dur="2000" fill="hold"/>
                                        <p:tgtEl>
                                          <p:spTgt spid="14"/>
                                        </p:tgtEl>
                                        <p:attrNameLst>
                                          <p:attrName>ppt_x</p:attrName>
                                          <p:attrName>ppt_y</p:attrName>
                                        </p:attrNameLst>
                                      </p:cBhvr>
                                      <p:rCtr x="-742" y="18773"/>
                                    </p:animMotion>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par>
                                <p:cTn id="48" presetID="31" presetClass="entr" presetSubtype="0" fill="hold" nodeType="withEffect">
                                  <p:stCondLst>
                                    <p:cond delay="250"/>
                                  </p:stCondLst>
                                  <p:childTnLst>
                                    <p:set>
                                      <p:cBhvr>
                                        <p:cTn id="49" dur="1" fill="hold">
                                          <p:stCondLst>
                                            <p:cond delay="0"/>
                                          </p:stCondLst>
                                        </p:cTn>
                                        <p:tgtEl>
                                          <p:spTgt spid="37"/>
                                        </p:tgtEl>
                                        <p:attrNameLst>
                                          <p:attrName>style.visibility</p:attrName>
                                        </p:attrNameLst>
                                      </p:cBhvr>
                                      <p:to>
                                        <p:strVal val="visible"/>
                                      </p:to>
                                    </p:set>
                                    <p:anim calcmode="lin" valueType="num">
                                      <p:cBhvr>
                                        <p:cTn id="50" dur="1000" fill="hold"/>
                                        <p:tgtEl>
                                          <p:spTgt spid="37"/>
                                        </p:tgtEl>
                                        <p:attrNameLst>
                                          <p:attrName>ppt_w</p:attrName>
                                        </p:attrNameLst>
                                      </p:cBhvr>
                                      <p:tavLst>
                                        <p:tav tm="0">
                                          <p:val>
                                            <p:fltVal val="0"/>
                                          </p:val>
                                        </p:tav>
                                        <p:tav tm="100000">
                                          <p:val>
                                            <p:strVal val="#ppt_w"/>
                                          </p:val>
                                        </p:tav>
                                      </p:tavLst>
                                    </p:anim>
                                    <p:anim calcmode="lin" valueType="num">
                                      <p:cBhvr>
                                        <p:cTn id="51" dur="1000" fill="hold"/>
                                        <p:tgtEl>
                                          <p:spTgt spid="37"/>
                                        </p:tgtEl>
                                        <p:attrNameLst>
                                          <p:attrName>ppt_h</p:attrName>
                                        </p:attrNameLst>
                                      </p:cBhvr>
                                      <p:tavLst>
                                        <p:tav tm="0">
                                          <p:val>
                                            <p:fltVal val="0"/>
                                          </p:val>
                                        </p:tav>
                                        <p:tav tm="100000">
                                          <p:val>
                                            <p:strVal val="#ppt_h"/>
                                          </p:val>
                                        </p:tav>
                                      </p:tavLst>
                                    </p:anim>
                                    <p:anim calcmode="lin" valueType="num">
                                      <p:cBhvr>
                                        <p:cTn id="52" dur="1000" fill="hold"/>
                                        <p:tgtEl>
                                          <p:spTgt spid="37"/>
                                        </p:tgtEl>
                                        <p:attrNameLst>
                                          <p:attrName>style.rotation</p:attrName>
                                        </p:attrNameLst>
                                      </p:cBhvr>
                                      <p:tavLst>
                                        <p:tav tm="0">
                                          <p:val>
                                            <p:fltVal val="90"/>
                                          </p:val>
                                        </p:tav>
                                        <p:tav tm="100000">
                                          <p:val>
                                            <p:fltVal val="0"/>
                                          </p:val>
                                        </p:tav>
                                      </p:tavLst>
                                    </p:anim>
                                    <p:animEffect transition="in" filter="fade">
                                      <p:cBhvr>
                                        <p:cTn id="53" dur="10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childTnLst>
                                    <p:animMotion origin="layout" path="M -3.75E-6 2.22222E-6 L -0.07968 0.24653 " pathEditMode="relative" rAng="0" ptsTypes="AA">
                                      <p:cBhvr>
                                        <p:cTn id="57" dur="2000" fill="hold"/>
                                        <p:tgtEl>
                                          <p:spTgt spid="15"/>
                                        </p:tgtEl>
                                        <p:attrNameLst>
                                          <p:attrName>ppt_x</p:attrName>
                                          <p:attrName>ppt_y</p:attrName>
                                        </p:attrNameLst>
                                      </p:cBhvr>
                                      <p:rCtr x="-3984" y="12315"/>
                                    </p:animMotion>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subTnLst>
                                    <p:audio>
                                      <p:cMediaNode>
                                        <p:cTn display="0" masterRel="sameClick">
                                          <p:stCondLst>
                                            <p:cond evt="begin" delay="0">
                                              <p:tn val="60"/>
                                            </p:cond>
                                          </p:stCondLst>
                                          <p:endCondLst>
                                            <p:cond evt="onStopAudio" delay="0">
                                              <p:tgtEl>
                                                <p:sldTgt/>
                                              </p:tgtEl>
                                            </p:cond>
                                          </p:endCondLst>
                                        </p:cTn>
                                        <p:tgtEl>
                                          <p:sndTgt r:embed="rId3" name="applause.wav"/>
                                        </p:tgtEl>
                                      </p:cMediaNode>
                                    </p:audio>
                                  </p:subTnLst>
                                </p:cTn>
                              </p:par>
                              <p:par>
                                <p:cTn id="65" presetID="31" presetClass="entr" presetSubtype="0" fill="hold" nodeType="withEffect">
                                  <p:stCondLst>
                                    <p:cond delay="25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fltVal val="0"/>
                                          </p:val>
                                        </p:tav>
                                        <p:tav tm="100000">
                                          <p:val>
                                            <p:strVal val="#ppt_w"/>
                                          </p:val>
                                        </p:tav>
                                      </p:tavLst>
                                    </p:anim>
                                    <p:anim calcmode="lin" valueType="num">
                                      <p:cBhvr>
                                        <p:cTn id="68" dur="1000" fill="hold"/>
                                        <p:tgtEl>
                                          <p:spTgt spid="22"/>
                                        </p:tgtEl>
                                        <p:attrNameLst>
                                          <p:attrName>ppt_h</p:attrName>
                                        </p:attrNameLst>
                                      </p:cBhvr>
                                      <p:tavLst>
                                        <p:tav tm="0">
                                          <p:val>
                                            <p:fltVal val="0"/>
                                          </p:val>
                                        </p:tav>
                                        <p:tav tm="100000">
                                          <p:val>
                                            <p:strVal val="#ppt_h"/>
                                          </p:val>
                                        </p:tav>
                                      </p:tavLst>
                                    </p:anim>
                                    <p:anim calcmode="lin" valueType="num">
                                      <p:cBhvr>
                                        <p:cTn id="69" dur="1000" fill="hold"/>
                                        <p:tgtEl>
                                          <p:spTgt spid="22"/>
                                        </p:tgtEl>
                                        <p:attrNameLst>
                                          <p:attrName>style.rotation</p:attrName>
                                        </p:attrNameLst>
                                      </p:cBhvr>
                                      <p:tavLst>
                                        <p:tav tm="0">
                                          <p:val>
                                            <p:fltVal val="90"/>
                                          </p:val>
                                        </p:tav>
                                        <p:tav tm="100000">
                                          <p:val>
                                            <p:fltVal val="0"/>
                                          </p:val>
                                        </p:tav>
                                      </p:tavLst>
                                    </p:anim>
                                    <p:animEffect transition="in" filter="fade">
                                      <p:cBhvr>
                                        <p:cTn id="70" dur="1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0" nodeType="clickEffect">
                                  <p:stCondLst>
                                    <p:cond delay="0"/>
                                  </p:stCondLst>
                                  <p:childTnLst>
                                    <p:animMotion origin="layout" path="M -2.5E-6 -2.22222E-6 L -0.24687 0.29514 " pathEditMode="relative" rAng="0" ptsTypes="AA">
                                      <p:cBhvr>
                                        <p:cTn id="74" dur="2000" fill="hold"/>
                                        <p:tgtEl>
                                          <p:spTgt spid="17"/>
                                        </p:tgtEl>
                                        <p:attrNameLst>
                                          <p:attrName>ppt_x</p:attrName>
                                          <p:attrName>ppt_y</p:attrName>
                                        </p:attrNameLst>
                                      </p:cBhvr>
                                      <p:rCtr x="-12344" y="14745"/>
                                    </p:animMotion>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style.rotation</p:attrName>
                                        </p:attrNameLst>
                                      </p:cBhvr>
                                      <p:tavLst>
                                        <p:tav tm="0">
                                          <p:val>
                                            <p:fltVal val="90"/>
                                          </p:val>
                                        </p:tav>
                                        <p:tav tm="100000">
                                          <p:val>
                                            <p:fltVal val="0"/>
                                          </p:val>
                                        </p:tav>
                                      </p:tavLst>
                                    </p:anim>
                                    <p:animEffect transition="in" filter="fade">
                                      <p:cBhvr>
                                        <p:cTn id="82" dur="1000"/>
                                        <p:tgtEl>
                                          <p:spTgt spid="23"/>
                                        </p:tgtEl>
                                      </p:cBhvr>
                                    </p:animEffect>
                                  </p:childTnLst>
                                  <p:subTnLst>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par>
                                <p:cTn id="83" presetID="53" presetClass="entr" presetSubtype="16"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1000" fill="hold"/>
                                        <p:tgtEl>
                                          <p:spTgt spid="23"/>
                                        </p:tgtEl>
                                        <p:attrNameLst>
                                          <p:attrName>ppt_w</p:attrName>
                                        </p:attrNameLst>
                                      </p:cBhvr>
                                      <p:tavLst>
                                        <p:tav tm="0">
                                          <p:val>
                                            <p:fltVal val="0"/>
                                          </p:val>
                                        </p:tav>
                                        <p:tav tm="100000">
                                          <p:val>
                                            <p:strVal val="#ppt_w"/>
                                          </p:val>
                                        </p:tav>
                                      </p:tavLst>
                                    </p:anim>
                                    <p:anim calcmode="lin" valueType="num">
                                      <p:cBhvr>
                                        <p:cTn id="86" dur="1000" fill="hold"/>
                                        <p:tgtEl>
                                          <p:spTgt spid="23"/>
                                        </p:tgtEl>
                                        <p:attrNameLst>
                                          <p:attrName>ppt_h</p:attrName>
                                        </p:attrNameLst>
                                      </p:cBhvr>
                                      <p:tavLst>
                                        <p:tav tm="0">
                                          <p:val>
                                            <p:fltVal val="0"/>
                                          </p:val>
                                        </p:tav>
                                        <p:tav tm="100000">
                                          <p:val>
                                            <p:strVal val="#ppt_h"/>
                                          </p:val>
                                        </p:tav>
                                      </p:tavLst>
                                    </p:anim>
                                    <p:animEffect transition="in" filter="fade">
                                      <p:cBhvr>
                                        <p:cTn id="87" dur="10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0" nodeType="clickEffect">
                                  <p:stCondLst>
                                    <p:cond delay="0"/>
                                  </p:stCondLst>
                                  <p:childTnLst>
                                    <p:animMotion origin="layout" path="M 1.25E-6 1.11111E-6 L 0.16641 0.11319 " pathEditMode="relative" rAng="0" ptsTypes="AA">
                                      <p:cBhvr>
                                        <p:cTn id="91" dur="2000" fill="hold"/>
                                        <p:tgtEl>
                                          <p:spTgt spid="18"/>
                                        </p:tgtEl>
                                        <p:attrNameLst>
                                          <p:attrName>ppt_x</p:attrName>
                                          <p:attrName>ppt_y</p:attrName>
                                        </p:attrNameLst>
                                      </p:cBhvr>
                                      <p:rCtr x="8320" y="5648"/>
                                    </p:animMotion>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subTnLst>
                                    <p:audio>
                                      <p:cMediaNode>
                                        <p:cTn display="0" masterRel="sameClick">
                                          <p:stCondLst>
                                            <p:cond evt="begin" delay="0">
                                              <p:tn val="94"/>
                                            </p:cond>
                                          </p:stCondLst>
                                          <p:endCondLst>
                                            <p:cond evt="onStopAudio" delay="0">
                                              <p:tgtEl>
                                                <p:sldTgt/>
                                              </p:tgtEl>
                                            </p:cond>
                                          </p:endCondLst>
                                        </p:cTn>
                                        <p:tgtEl>
                                          <p:sndTgt r:embed="rId3" name="applause.wav"/>
                                        </p:tgtEl>
                                      </p:cMediaNode>
                                    </p:audio>
                                  </p:subTnLst>
                                </p:cTn>
                              </p:par>
                              <p:par>
                                <p:cTn id="99" presetID="31" presetClass="entr" presetSubtype="0" fill="hold" nodeType="withEffect">
                                  <p:stCondLst>
                                    <p:cond delay="250"/>
                                  </p:stCondLst>
                                  <p:childTnLst>
                                    <p:set>
                                      <p:cBhvr>
                                        <p:cTn id="100" dur="1" fill="hold">
                                          <p:stCondLst>
                                            <p:cond delay="0"/>
                                          </p:stCondLst>
                                        </p:cTn>
                                        <p:tgtEl>
                                          <p:spTgt spid="33"/>
                                        </p:tgtEl>
                                        <p:attrNameLst>
                                          <p:attrName>style.visibility</p:attrName>
                                        </p:attrNameLst>
                                      </p:cBhvr>
                                      <p:to>
                                        <p:strVal val="visible"/>
                                      </p:to>
                                    </p:set>
                                    <p:anim calcmode="lin" valueType="num">
                                      <p:cBhvr>
                                        <p:cTn id="101" dur="1000" fill="hold"/>
                                        <p:tgtEl>
                                          <p:spTgt spid="33"/>
                                        </p:tgtEl>
                                        <p:attrNameLst>
                                          <p:attrName>ppt_w</p:attrName>
                                        </p:attrNameLst>
                                      </p:cBhvr>
                                      <p:tavLst>
                                        <p:tav tm="0">
                                          <p:val>
                                            <p:fltVal val="0"/>
                                          </p:val>
                                        </p:tav>
                                        <p:tav tm="100000">
                                          <p:val>
                                            <p:strVal val="#ppt_w"/>
                                          </p:val>
                                        </p:tav>
                                      </p:tavLst>
                                    </p:anim>
                                    <p:anim calcmode="lin" valueType="num">
                                      <p:cBhvr>
                                        <p:cTn id="102" dur="1000" fill="hold"/>
                                        <p:tgtEl>
                                          <p:spTgt spid="33"/>
                                        </p:tgtEl>
                                        <p:attrNameLst>
                                          <p:attrName>ppt_h</p:attrName>
                                        </p:attrNameLst>
                                      </p:cBhvr>
                                      <p:tavLst>
                                        <p:tav tm="0">
                                          <p:val>
                                            <p:fltVal val="0"/>
                                          </p:val>
                                        </p:tav>
                                        <p:tav tm="100000">
                                          <p:val>
                                            <p:strVal val="#ppt_h"/>
                                          </p:val>
                                        </p:tav>
                                      </p:tavLst>
                                    </p:anim>
                                    <p:anim calcmode="lin" valueType="num">
                                      <p:cBhvr>
                                        <p:cTn id="103" dur="1000" fill="hold"/>
                                        <p:tgtEl>
                                          <p:spTgt spid="33"/>
                                        </p:tgtEl>
                                        <p:attrNameLst>
                                          <p:attrName>style.rotation</p:attrName>
                                        </p:attrNameLst>
                                      </p:cBhvr>
                                      <p:tavLst>
                                        <p:tav tm="0">
                                          <p:val>
                                            <p:fltVal val="90"/>
                                          </p:val>
                                        </p:tav>
                                        <p:tav tm="100000">
                                          <p:val>
                                            <p:fltVal val="0"/>
                                          </p:val>
                                        </p:tav>
                                      </p:tavLst>
                                    </p:anim>
                                    <p:animEffect transition="in" filter="fade">
                                      <p:cBhvr>
                                        <p:cTn id="10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ộp Văn bản 25">
            <a:extLst>
              <a:ext uri="{FF2B5EF4-FFF2-40B4-BE49-F238E27FC236}">
                <a16:creationId xmlns:a16="http://schemas.microsoft.com/office/drawing/2014/main" id="{1F0BBBDD-E6E3-4A63-8C7D-0107A4B27275}"/>
              </a:ext>
            </a:extLst>
          </p:cNvPr>
          <p:cNvSpPr txBox="1"/>
          <p:nvPr/>
        </p:nvSpPr>
        <p:spPr>
          <a:xfrm>
            <a:off x="1019037" y="457769"/>
            <a:ext cx="10382387"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ysClr val="windowText" lastClr="000000"/>
                </a:solidFill>
                <a:effectLst/>
                <a:uLnTx/>
                <a:uFillTx/>
                <a:latin typeface="Calibri"/>
                <a:ea typeface="+mn-ea"/>
                <a:cs typeface="Arial"/>
                <a:sym typeface="Arial"/>
              </a:rPr>
              <a:t>b) Tính để kiểm tra kết quả ước lượng ở câu a.</a:t>
            </a:r>
            <a:endParaRPr kumimoji="0" lang="en-US" sz="3600" b="1" i="0" u="none" strike="noStrike" kern="0" cap="none" spc="0" normalizeH="0" baseline="0" noProof="0" dirty="0">
              <a:ln>
                <a:noFill/>
              </a:ln>
              <a:solidFill>
                <a:sysClr val="windowText" lastClr="000000"/>
              </a:solidFill>
              <a:effectLst/>
              <a:uLnTx/>
              <a:uFillTx/>
              <a:latin typeface="Calibri"/>
              <a:ea typeface="+mn-ea"/>
              <a:cs typeface="Arial"/>
              <a:sym typeface="Arial"/>
            </a:endParaRPr>
          </a:p>
        </p:txBody>
      </p:sp>
      <p:pic>
        <p:nvPicPr>
          <p:cNvPr id="38" name="Hình ảnh 37">
            <a:extLst>
              <a:ext uri="{FF2B5EF4-FFF2-40B4-BE49-F238E27FC236}">
                <a16:creationId xmlns:a16="http://schemas.microsoft.com/office/drawing/2014/main" id="{8483C519-4307-46BF-9BC4-8114570296C0}"/>
              </a:ext>
            </a:extLst>
          </p:cNvPr>
          <p:cNvPicPr>
            <a:picLocks noChangeAspect="1"/>
          </p:cNvPicPr>
          <p:nvPr/>
        </p:nvPicPr>
        <p:blipFill>
          <a:blip r:embed="rId4"/>
          <a:stretch>
            <a:fillRect/>
          </a:stretch>
        </p:blipFill>
        <p:spPr>
          <a:xfrm>
            <a:off x="-1883060" y="-2058168"/>
            <a:ext cx="2443128" cy="1957131"/>
          </a:xfrm>
          <a:prstGeom prst="rect">
            <a:avLst/>
          </a:prstGeom>
        </p:spPr>
      </p:pic>
      <p:sp>
        <p:nvSpPr>
          <p:cNvPr id="2" name="Oval 1">
            <a:extLst>
              <a:ext uri="{FF2B5EF4-FFF2-40B4-BE49-F238E27FC236}">
                <a16:creationId xmlns:a16="http://schemas.microsoft.com/office/drawing/2014/main" id="{2A10B827-68BD-43C4-A68B-A7D8710105B2}"/>
              </a:ext>
            </a:extLst>
          </p:cNvPr>
          <p:cNvSpPr/>
          <p:nvPr/>
        </p:nvSpPr>
        <p:spPr>
          <a:xfrm>
            <a:off x="524986" y="313483"/>
            <a:ext cx="770277" cy="7702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a:ln>
                  <a:noFill/>
                </a:ln>
                <a:solidFill>
                  <a:srgbClr val="FFFFFF"/>
                </a:solidFill>
                <a:effectLst/>
                <a:uLnTx/>
                <a:uFillTx/>
                <a:latin typeface="Calibri"/>
                <a:ea typeface="+mn-ea"/>
                <a:cs typeface="+mn-cs"/>
                <a:sym typeface="Arial"/>
              </a:rPr>
              <a:t>1</a:t>
            </a:r>
          </a:p>
        </p:txBody>
      </p:sp>
      <p:pic>
        <p:nvPicPr>
          <p:cNvPr id="6" name="Hình ảnh 37">
            <a:extLst>
              <a:ext uri="{FF2B5EF4-FFF2-40B4-BE49-F238E27FC236}">
                <a16:creationId xmlns:a16="http://schemas.microsoft.com/office/drawing/2014/main" id="{63A8D50E-111F-BDD3-670C-54FC3A21F942}"/>
              </a:ext>
            </a:extLst>
          </p:cNvPr>
          <p:cNvPicPr>
            <a:picLocks noChangeAspect="1"/>
          </p:cNvPicPr>
          <p:nvPr/>
        </p:nvPicPr>
        <p:blipFill>
          <a:blip r:embed="rId4"/>
          <a:stretch>
            <a:fillRect/>
          </a:stretch>
        </p:blipFill>
        <p:spPr>
          <a:xfrm>
            <a:off x="4721814" y="4537075"/>
            <a:ext cx="2443128" cy="1957131"/>
          </a:xfrm>
          <a:prstGeom prst="rect">
            <a:avLst/>
          </a:prstGeom>
        </p:spPr>
      </p:pic>
      <p:sp>
        <p:nvSpPr>
          <p:cNvPr id="3" name="TextBox 2">
            <a:extLst>
              <a:ext uri="{FF2B5EF4-FFF2-40B4-BE49-F238E27FC236}">
                <a16:creationId xmlns:a16="http://schemas.microsoft.com/office/drawing/2014/main" id="{08024865-23D8-37CA-B61D-5E68AD1643AE}"/>
              </a:ext>
            </a:extLst>
          </p:cNvPr>
          <p:cNvSpPr txBox="1"/>
          <p:nvPr/>
        </p:nvSpPr>
        <p:spPr>
          <a:xfrm>
            <a:off x="1047750" y="1476375"/>
            <a:ext cx="5638800" cy="1938992"/>
          </a:xfrm>
          <a:prstGeom prst="rect">
            <a:avLst/>
          </a:prstGeom>
          <a:noFill/>
        </p:spPr>
        <p:txBody>
          <a:bodyPr wrap="square" rtlCol="0">
            <a:spAutoFit/>
          </a:bodyPr>
          <a:lstStyle/>
          <a:p>
            <a:pPr algn="just" latinLnBrk="0"/>
            <a:r>
              <a:rPr lang="en-US" sz="4000" b="0" i="0" dirty="0">
                <a:solidFill>
                  <a:srgbClr val="000000"/>
                </a:solidFill>
                <a:effectLst/>
              </a:rPr>
              <a:t>73 + 34 =</a:t>
            </a:r>
            <a:r>
              <a:rPr lang="en-US" sz="4000" b="1" i="0" dirty="0">
                <a:solidFill>
                  <a:srgbClr val="000000"/>
                </a:solidFill>
                <a:effectLst/>
              </a:rPr>
              <a:t> </a:t>
            </a:r>
            <a:r>
              <a:rPr lang="en-US" sz="4000" b="0" i="0" dirty="0">
                <a:solidFill>
                  <a:srgbClr val="000000"/>
                </a:solidFill>
                <a:effectLst/>
              </a:rPr>
              <a:t>107</a:t>
            </a:r>
          </a:p>
          <a:p>
            <a:pPr algn="just" latinLnBrk="0"/>
            <a:r>
              <a:rPr lang="en-US" sz="4000" b="0" i="0" dirty="0">
                <a:solidFill>
                  <a:srgbClr val="000000"/>
                </a:solidFill>
                <a:effectLst/>
              </a:rPr>
              <a:t>45 + 37 = 82</a:t>
            </a:r>
          </a:p>
          <a:p>
            <a:pPr algn="just" latinLnBrk="0"/>
            <a:r>
              <a:rPr lang="en-US" sz="4000" b="0" i="0" dirty="0">
                <a:solidFill>
                  <a:srgbClr val="000000"/>
                </a:solidFill>
                <a:effectLst/>
              </a:rPr>
              <a:t>68 + 27 = 95</a:t>
            </a:r>
          </a:p>
        </p:txBody>
      </p:sp>
      <p:sp>
        <p:nvSpPr>
          <p:cNvPr id="4" name="TextBox 3">
            <a:extLst>
              <a:ext uri="{FF2B5EF4-FFF2-40B4-BE49-F238E27FC236}">
                <a16:creationId xmlns:a16="http://schemas.microsoft.com/office/drawing/2014/main" id="{36F75F37-7809-7679-056A-FE8B036C5075}"/>
              </a:ext>
            </a:extLst>
          </p:cNvPr>
          <p:cNvSpPr txBox="1"/>
          <p:nvPr/>
        </p:nvSpPr>
        <p:spPr>
          <a:xfrm>
            <a:off x="7448550" y="1562100"/>
            <a:ext cx="3771900" cy="1938992"/>
          </a:xfrm>
          <a:prstGeom prst="rect">
            <a:avLst/>
          </a:prstGeom>
          <a:noFill/>
        </p:spPr>
        <p:txBody>
          <a:bodyPr wrap="square" rtlCol="0">
            <a:spAutoFit/>
          </a:bodyPr>
          <a:lstStyle/>
          <a:p>
            <a:pPr algn="just" latinLnBrk="0"/>
            <a:r>
              <a:rPr lang="en-US" sz="4000" b="0" i="0" dirty="0">
                <a:solidFill>
                  <a:srgbClr val="000000"/>
                </a:solidFill>
                <a:effectLst/>
              </a:rPr>
              <a:t>48 x 2 = 96</a:t>
            </a:r>
          </a:p>
          <a:p>
            <a:pPr algn="just" latinLnBrk="0"/>
            <a:r>
              <a:rPr lang="en-US" sz="4000" b="0" i="0" dirty="0">
                <a:solidFill>
                  <a:srgbClr val="000000"/>
                </a:solidFill>
                <a:effectLst/>
              </a:rPr>
              <a:t>76 x 2 = 152</a:t>
            </a:r>
          </a:p>
          <a:p>
            <a:pPr algn="just" latinLnBrk="0"/>
            <a:r>
              <a:rPr lang="en-US" sz="4000" b="0" i="0" dirty="0">
                <a:solidFill>
                  <a:srgbClr val="000000"/>
                </a:solidFill>
                <a:effectLst/>
              </a:rPr>
              <a:t>36 x 4 = 144</a:t>
            </a:r>
          </a:p>
        </p:txBody>
      </p:sp>
      <p:pic>
        <p:nvPicPr>
          <p:cNvPr id="5" name="Picture 6" descr="MÃ¡y Äiá»n giáº£i 03">
            <a:extLst>
              <a:ext uri="{FF2B5EF4-FFF2-40B4-BE49-F238E27FC236}">
                <a16:creationId xmlns:a16="http://schemas.microsoft.com/office/drawing/2014/main" id="{876FA356-F815-A80A-11C4-6221C23F0692}"/>
              </a:ext>
            </a:extLst>
          </p:cNvPr>
          <p:cNvPicPr>
            <a:picLocks noChangeAspect="1" noChangeArrowheads="1" noCrop="1"/>
          </p:cNvPicPr>
          <p:nvPr/>
        </p:nvPicPr>
        <p:blipFill>
          <a:blip r:embed="rId5" cstate="hq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422" y="5087238"/>
            <a:ext cx="1407978" cy="1358479"/>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7" name="Picture 8" descr="Combo TripU 3N2Ä Novotel PhÃº Quá»c">
            <a:extLst>
              <a:ext uri="{FF2B5EF4-FFF2-40B4-BE49-F238E27FC236}">
                <a16:creationId xmlns:a16="http://schemas.microsoft.com/office/drawing/2014/main" id="{7BD9A753-C66C-49D7-4E0C-4087620A9FE9}"/>
              </a:ext>
            </a:extLst>
          </p:cNvPr>
          <p:cNvPicPr>
            <a:picLocks noChangeAspect="1" noChangeArrowheads="1" noCrop="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793544" y="4983739"/>
            <a:ext cx="2125003" cy="1700003"/>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8" name="Picture 7" descr="MÃ¡y Äiá»n giáº£i 03">
            <a:extLst>
              <a:ext uri="{FF2B5EF4-FFF2-40B4-BE49-F238E27FC236}">
                <a16:creationId xmlns:a16="http://schemas.microsoft.com/office/drawing/2014/main" id="{CA985570-D5F0-DD94-8B3D-47DE71424904}"/>
              </a:ext>
            </a:extLst>
          </p:cNvPr>
          <p:cNvPicPr>
            <a:picLocks noChangeAspect="1" noChangeArrowheads="1" noCrop="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639654" y="5128943"/>
            <a:ext cx="1380903" cy="1332356"/>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9" name="Picture 2" descr="[crop output image]">
            <a:extLst>
              <a:ext uri="{FF2B5EF4-FFF2-40B4-BE49-F238E27FC236}">
                <a16:creationId xmlns:a16="http://schemas.microsoft.com/office/drawing/2014/main" id="{72729469-13FD-E173-7061-C3DB9629D94F}"/>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9972" y="5127401"/>
            <a:ext cx="1721007" cy="1376806"/>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10" name="Picture 6" descr="MÃ¡y Äiá»n giáº£i 03">
            <a:extLst>
              <a:ext uri="{FF2B5EF4-FFF2-40B4-BE49-F238E27FC236}">
                <a16:creationId xmlns:a16="http://schemas.microsoft.com/office/drawing/2014/main" id="{19955EE1-62C8-EC97-6496-1804C868D2E2}"/>
              </a:ext>
            </a:extLst>
          </p:cNvPr>
          <p:cNvPicPr>
            <a:picLocks noChangeAspect="1" noChangeArrowheads="1" noCrop="1"/>
          </p:cNvPicPr>
          <p:nvPr/>
        </p:nvPicPr>
        <p:blipFill>
          <a:blip r:embed="rId5" cstate="hq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37097" y="5135395"/>
            <a:ext cx="1380903" cy="1332356"/>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16" name="Picture 6" descr="MÃ¡y Äiá»n giáº£i 03">
            <a:extLst>
              <a:ext uri="{FF2B5EF4-FFF2-40B4-BE49-F238E27FC236}">
                <a16:creationId xmlns:a16="http://schemas.microsoft.com/office/drawing/2014/main" id="{0F12D23F-0443-CCAB-F406-99C0068DA8CB}"/>
              </a:ext>
            </a:extLst>
          </p:cNvPr>
          <p:cNvPicPr>
            <a:picLocks noChangeAspect="1" noChangeArrowheads="1" noCrop="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200486" y="5112021"/>
            <a:ext cx="1380903" cy="1332356"/>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28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down)">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wipe(down)">
                                      <p:cBhvr>
                                        <p:cTn id="55" dur="500"/>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wipe(down)">
                                      <p:cBhvr>
                                        <p:cTn id="67" dur="500"/>
                                        <p:tgtEl>
                                          <p:spTgt spid="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19BE7D1-54BF-4E48-9D18-E32CF6C756D8}"/>
              </a:ext>
            </a:extLst>
          </p:cNvPr>
          <p:cNvPicPr>
            <a:picLocks noChangeAspect="1"/>
          </p:cNvPicPr>
          <p:nvPr/>
        </p:nvPicPr>
        <p:blipFill>
          <a:blip r:embed="rId2"/>
          <a:stretch>
            <a:fillRect/>
          </a:stretch>
        </p:blipFill>
        <p:spPr>
          <a:xfrm>
            <a:off x="5528610" y="1208931"/>
            <a:ext cx="6812037" cy="5456959"/>
          </a:xfrm>
          <a:prstGeom prst="rect">
            <a:avLst/>
          </a:prstGeom>
        </p:spPr>
      </p:pic>
      <p:pic>
        <p:nvPicPr>
          <p:cNvPr id="4" name="Picture 9" descr="Shape, circle&#10;&#10;Description automatically generated">
            <a:extLst>
              <a:ext uri="{FF2B5EF4-FFF2-40B4-BE49-F238E27FC236}">
                <a16:creationId xmlns:a16="http://schemas.microsoft.com/office/drawing/2014/main" id="{5325BFA8-52AE-4E34-8BFA-7D862AABA7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506" b="99815" l="2308" r="99077">
                        <a14:foregroundMark x1="5692" y1="32288" x2="5692" y2="32288"/>
                        <a14:foregroundMark x1="2308" y1="36162" x2="2308" y2="36162"/>
                        <a14:foregroundMark x1="32923" y1="3690" x2="32923" y2="3690"/>
                        <a14:foregroundMark x1="95538" y1="21771" x2="95538" y2="21771"/>
                        <a14:foregroundMark x1="67846" y1="91144" x2="67846" y2="91144"/>
                        <a14:foregroundMark x1="64615" y1="96863" x2="64615" y2="96863"/>
                        <a14:foregroundMark x1="99077" y1="35055" x2="99077" y2="35055"/>
                        <a14:foregroundMark x1="62462" y1="99815" x2="62462" y2="99815"/>
                        <a14:foregroundMark x1="63385" y1="98893" x2="63385" y2="98893"/>
                        <a14:foregroundMark x1="63692" y1="98708" x2="63692" y2="98708"/>
                      </a14:backgroundRemoval>
                    </a14:imgEffect>
                  </a14:imgLayer>
                </a14:imgProps>
              </a:ext>
              <a:ext uri="{28A0092B-C50C-407E-A947-70E740481C1C}">
                <a14:useLocalDpi xmlns:a14="http://schemas.microsoft.com/office/drawing/2010/main" val="0"/>
              </a:ext>
            </a:extLst>
          </a:blip>
          <a:stretch>
            <a:fillRect/>
          </a:stretch>
        </p:blipFill>
        <p:spPr>
          <a:xfrm flipH="1">
            <a:off x="596539" y="352321"/>
            <a:ext cx="6175524" cy="4459483"/>
          </a:xfrm>
          <a:prstGeom prst="rect">
            <a:avLst/>
          </a:prstGeom>
        </p:spPr>
      </p:pic>
      <p:sp>
        <p:nvSpPr>
          <p:cNvPr id="5" name="TextBox 10">
            <a:extLst>
              <a:ext uri="{FF2B5EF4-FFF2-40B4-BE49-F238E27FC236}">
                <a16:creationId xmlns:a16="http://schemas.microsoft.com/office/drawing/2014/main" id="{228061AF-E94E-47E6-895C-ED652EB806C0}"/>
              </a:ext>
            </a:extLst>
          </p:cNvPr>
          <p:cNvSpPr txBox="1"/>
          <p:nvPr/>
        </p:nvSpPr>
        <p:spPr>
          <a:xfrm>
            <a:off x="1060248" y="1110199"/>
            <a:ext cx="5440021" cy="261610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làm</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tốt</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lắm</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Anh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đã</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nhận</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đủ</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món</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hàng</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cần</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giao. Bây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giờ</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chúng</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ta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sẽ</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cùng</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nhau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kiểm</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tra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hàng</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nhé</a:t>
            </a:r>
            <a:r>
              <a:rPr kumimoji="0" lang="vi-VN"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endPar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grpSp>
        <p:nvGrpSpPr>
          <p:cNvPr id="10" name="Nhóm 9">
            <a:extLst>
              <a:ext uri="{FF2B5EF4-FFF2-40B4-BE49-F238E27FC236}">
                <a16:creationId xmlns:a16="http://schemas.microsoft.com/office/drawing/2014/main" id="{31816BD0-15F1-4B86-B3B3-32BE207C4C04}"/>
              </a:ext>
            </a:extLst>
          </p:cNvPr>
          <p:cNvGrpSpPr/>
          <p:nvPr/>
        </p:nvGrpSpPr>
        <p:grpSpPr>
          <a:xfrm>
            <a:off x="4257522" y="-3610744"/>
            <a:ext cx="7934479" cy="3260878"/>
            <a:chOff x="2946399" y="-241604"/>
            <a:chExt cx="5950859" cy="2445658"/>
          </a:xfrm>
        </p:grpSpPr>
        <p:grpSp>
          <p:nvGrpSpPr>
            <p:cNvPr id="11" name="Nhóm 10">
              <a:extLst>
                <a:ext uri="{FF2B5EF4-FFF2-40B4-BE49-F238E27FC236}">
                  <a16:creationId xmlns:a16="http://schemas.microsoft.com/office/drawing/2014/main" id="{A6E07C79-8890-4A36-852C-E6E469E93157}"/>
                </a:ext>
              </a:extLst>
            </p:cNvPr>
            <p:cNvGrpSpPr/>
            <p:nvPr/>
          </p:nvGrpSpPr>
          <p:grpSpPr>
            <a:xfrm>
              <a:off x="2946399" y="-241604"/>
              <a:ext cx="5950859" cy="2445658"/>
              <a:chOff x="2946399" y="0"/>
              <a:chExt cx="5950859" cy="2445658"/>
            </a:xfrm>
          </p:grpSpPr>
          <p:pic>
            <p:nvPicPr>
              <p:cNvPr id="14" name="Picture 23" descr="A wooden bed frame&#10;&#10;Description automatically generated with low confidence">
                <a:extLst>
                  <a:ext uri="{FF2B5EF4-FFF2-40B4-BE49-F238E27FC236}">
                    <a16:creationId xmlns:a16="http://schemas.microsoft.com/office/drawing/2014/main" id="{5B82722E-5360-44F6-9304-DC025D19186D}"/>
                  </a:ext>
                </a:extLst>
              </p:cNvPr>
              <p:cNvPicPr>
                <a:picLocks noChangeAspect="1"/>
              </p:cNvPicPr>
              <p:nvPr/>
            </p:nvPicPr>
            <p:blipFill rotWithShape="1">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t="20805" r="5283"/>
              <a:stretch/>
            </p:blipFill>
            <p:spPr>
              <a:xfrm>
                <a:off x="2946399" y="0"/>
                <a:ext cx="5950859" cy="2445658"/>
              </a:xfrm>
              <a:prstGeom prst="rect">
                <a:avLst/>
              </a:prstGeom>
            </p:spPr>
          </p:pic>
          <p:sp>
            <p:nvSpPr>
              <p:cNvPr id="15" name="Hình chữ nhật 14">
                <a:extLst>
                  <a:ext uri="{FF2B5EF4-FFF2-40B4-BE49-F238E27FC236}">
                    <a16:creationId xmlns:a16="http://schemas.microsoft.com/office/drawing/2014/main" id="{281D4AE9-D0EB-4D88-A022-CDA80487B2D9}"/>
                  </a:ext>
                </a:extLst>
              </p:cNvPr>
              <p:cNvSpPr/>
              <p:nvPr/>
            </p:nvSpPr>
            <p:spPr>
              <a:xfrm>
                <a:off x="4063998" y="904572"/>
                <a:ext cx="4180116" cy="1236436"/>
              </a:xfrm>
              <a:custGeom>
                <a:avLst/>
                <a:gdLst>
                  <a:gd name="connsiteX0" fmla="*/ 0 w 5573488"/>
                  <a:gd name="connsiteY0" fmla="*/ 0 h 1648582"/>
                  <a:gd name="connsiteX1" fmla="*/ 613084 w 5573488"/>
                  <a:gd name="connsiteY1" fmla="*/ 0 h 1648582"/>
                  <a:gd name="connsiteX2" fmla="*/ 1170432 w 5573488"/>
                  <a:gd name="connsiteY2" fmla="*/ 0 h 1648582"/>
                  <a:gd name="connsiteX3" fmla="*/ 1783516 w 5573488"/>
                  <a:gd name="connsiteY3" fmla="*/ 0 h 1648582"/>
                  <a:gd name="connsiteX4" fmla="*/ 2452335 w 5573488"/>
                  <a:gd name="connsiteY4" fmla="*/ 0 h 1648582"/>
                  <a:gd name="connsiteX5" fmla="*/ 2953949 w 5573488"/>
                  <a:gd name="connsiteY5" fmla="*/ 0 h 1648582"/>
                  <a:gd name="connsiteX6" fmla="*/ 3567032 w 5573488"/>
                  <a:gd name="connsiteY6" fmla="*/ 0 h 1648582"/>
                  <a:gd name="connsiteX7" fmla="*/ 4124381 w 5573488"/>
                  <a:gd name="connsiteY7" fmla="*/ 0 h 1648582"/>
                  <a:gd name="connsiteX8" fmla="*/ 4793200 w 5573488"/>
                  <a:gd name="connsiteY8" fmla="*/ 0 h 1648582"/>
                  <a:gd name="connsiteX9" fmla="*/ 5573488 w 5573488"/>
                  <a:gd name="connsiteY9" fmla="*/ 0 h 1648582"/>
                  <a:gd name="connsiteX10" fmla="*/ 5573488 w 5573488"/>
                  <a:gd name="connsiteY10" fmla="*/ 566013 h 1648582"/>
                  <a:gd name="connsiteX11" fmla="*/ 5573488 w 5573488"/>
                  <a:gd name="connsiteY11" fmla="*/ 1099055 h 1648582"/>
                  <a:gd name="connsiteX12" fmla="*/ 5573488 w 5573488"/>
                  <a:gd name="connsiteY12" fmla="*/ 1648582 h 1648582"/>
                  <a:gd name="connsiteX13" fmla="*/ 5016139 w 5573488"/>
                  <a:gd name="connsiteY13" fmla="*/ 1648582 h 1648582"/>
                  <a:gd name="connsiteX14" fmla="*/ 4403056 w 5573488"/>
                  <a:gd name="connsiteY14" fmla="*/ 1648582 h 1648582"/>
                  <a:gd name="connsiteX15" fmla="*/ 3789972 w 5573488"/>
                  <a:gd name="connsiteY15" fmla="*/ 1648582 h 1648582"/>
                  <a:gd name="connsiteX16" fmla="*/ 3121153 w 5573488"/>
                  <a:gd name="connsiteY16" fmla="*/ 1648582 h 1648582"/>
                  <a:gd name="connsiteX17" fmla="*/ 2731009 w 5573488"/>
                  <a:gd name="connsiteY17" fmla="*/ 1648582 h 1648582"/>
                  <a:gd name="connsiteX18" fmla="*/ 2117925 w 5573488"/>
                  <a:gd name="connsiteY18" fmla="*/ 1648582 h 1648582"/>
                  <a:gd name="connsiteX19" fmla="*/ 1560577 w 5573488"/>
                  <a:gd name="connsiteY19" fmla="*/ 1648582 h 1648582"/>
                  <a:gd name="connsiteX20" fmla="*/ 1114698 w 5573488"/>
                  <a:gd name="connsiteY20" fmla="*/ 1648582 h 1648582"/>
                  <a:gd name="connsiteX21" fmla="*/ 668819 w 5573488"/>
                  <a:gd name="connsiteY21" fmla="*/ 1648582 h 1648582"/>
                  <a:gd name="connsiteX22" fmla="*/ 0 w 5573488"/>
                  <a:gd name="connsiteY22" fmla="*/ 1648582 h 1648582"/>
                  <a:gd name="connsiteX23" fmla="*/ 0 w 5573488"/>
                  <a:gd name="connsiteY23" fmla="*/ 1148512 h 1648582"/>
                  <a:gd name="connsiteX24" fmla="*/ 0 w 5573488"/>
                  <a:gd name="connsiteY24" fmla="*/ 648442 h 1648582"/>
                  <a:gd name="connsiteX25" fmla="*/ 0 w 5573488"/>
                  <a:gd name="connsiteY25" fmla="*/ 0 h 16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3488" h="1648582" fill="none" extrusionOk="0">
                    <a:moveTo>
                      <a:pt x="0" y="0"/>
                    </a:moveTo>
                    <a:cubicBezTo>
                      <a:pt x="285772" y="-58097"/>
                      <a:pt x="445115" y="35461"/>
                      <a:pt x="613084" y="0"/>
                    </a:cubicBezTo>
                    <a:cubicBezTo>
                      <a:pt x="781053" y="-35461"/>
                      <a:pt x="1020735" y="6188"/>
                      <a:pt x="1170432" y="0"/>
                    </a:cubicBezTo>
                    <a:cubicBezTo>
                      <a:pt x="1320129" y="-6188"/>
                      <a:pt x="1533738" y="21023"/>
                      <a:pt x="1783516" y="0"/>
                    </a:cubicBezTo>
                    <a:cubicBezTo>
                      <a:pt x="2033294" y="-21023"/>
                      <a:pt x="2156537" y="12697"/>
                      <a:pt x="2452335" y="0"/>
                    </a:cubicBezTo>
                    <a:cubicBezTo>
                      <a:pt x="2748133" y="-12697"/>
                      <a:pt x="2851124" y="32496"/>
                      <a:pt x="2953949" y="0"/>
                    </a:cubicBezTo>
                    <a:cubicBezTo>
                      <a:pt x="3056774" y="-32496"/>
                      <a:pt x="3391105" y="9886"/>
                      <a:pt x="3567032" y="0"/>
                    </a:cubicBezTo>
                    <a:cubicBezTo>
                      <a:pt x="3742959" y="-9886"/>
                      <a:pt x="3881364" y="10014"/>
                      <a:pt x="4124381" y="0"/>
                    </a:cubicBezTo>
                    <a:cubicBezTo>
                      <a:pt x="4367398" y="-10014"/>
                      <a:pt x="4484954" y="11654"/>
                      <a:pt x="4793200" y="0"/>
                    </a:cubicBezTo>
                    <a:cubicBezTo>
                      <a:pt x="5101446" y="-11654"/>
                      <a:pt x="5199483" y="82446"/>
                      <a:pt x="5573488" y="0"/>
                    </a:cubicBezTo>
                    <a:cubicBezTo>
                      <a:pt x="5627418" y="164196"/>
                      <a:pt x="5559163" y="444923"/>
                      <a:pt x="5573488" y="566013"/>
                    </a:cubicBezTo>
                    <a:cubicBezTo>
                      <a:pt x="5587813" y="687103"/>
                      <a:pt x="5518402" y="884687"/>
                      <a:pt x="5573488" y="1099055"/>
                    </a:cubicBezTo>
                    <a:cubicBezTo>
                      <a:pt x="5628574" y="1313423"/>
                      <a:pt x="5531315" y="1422636"/>
                      <a:pt x="5573488" y="1648582"/>
                    </a:cubicBezTo>
                    <a:cubicBezTo>
                      <a:pt x="5331152" y="1687193"/>
                      <a:pt x="5129996" y="1591573"/>
                      <a:pt x="5016139" y="1648582"/>
                    </a:cubicBezTo>
                    <a:cubicBezTo>
                      <a:pt x="4902282" y="1705591"/>
                      <a:pt x="4628125" y="1577124"/>
                      <a:pt x="4403056" y="1648582"/>
                    </a:cubicBezTo>
                    <a:cubicBezTo>
                      <a:pt x="4177987" y="1720040"/>
                      <a:pt x="4046319" y="1609626"/>
                      <a:pt x="3789972" y="1648582"/>
                    </a:cubicBezTo>
                    <a:cubicBezTo>
                      <a:pt x="3533625" y="1687538"/>
                      <a:pt x="3419758" y="1585239"/>
                      <a:pt x="3121153" y="1648582"/>
                    </a:cubicBezTo>
                    <a:cubicBezTo>
                      <a:pt x="2822548" y="1711925"/>
                      <a:pt x="2825200" y="1623344"/>
                      <a:pt x="2731009" y="1648582"/>
                    </a:cubicBezTo>
                    <a:cubicBezTo>
                      <a:pt x="2636818" y="1673820"/>
                      <a:pt x="2393743" y="1646774"/>
                      <a:pt x="2117925" y="1648582"/>
                    </a:cubicBezTo>
                    <a:cubicBezTo>
                      <a:pt x="1842107" y="1650390"/>
                      <a:pt x="1810669" y="1627125"/>
                      <a:pt x="1560577" y="1648582"/>
                    </a:cubicBezTo>
                    <a:cubicBezTo>
                      <a:pt x="1310485" y="1670039"/>
                      <a:pt x="1332314" y="1623441"/>
                      <a:pt x="1114698" y="1648582"/>
                    </a:cubicBezTo>
                    <a:cubicBezTo>
                      <a:pt x="897082" y="1673723"/>
                      <a:pt x="862728" y="1616290"/>
                      <a:pt x="668819" y="1648582"/>
                    </a:cubicBezTo>
                    <a:cubicBezTo>
                      <a:pt x="474910" y="1680874"/>
                      <a:pt x="171165" y="1602797"/>
                      <a:pt x="0" y="1648582"/>
                    </a:cubicBezTo>
                    <a:cubicBezTo>
                      <a:pt x="-16904" y="1520555"/>
                      <a:pt x="13424" y="1331716"/>
                      <a:pt x="0" y="1148512"/>
                    </a:cubicBezTo>
                    <a:cubicBezTo>
                      <a:pt x="-13424" y="965308"/>
                      <a:pt x="13487" y="881020"/>
                      <a:pt x="0" y="648442"/>
                    </a:cubicBezTo>
                    <a:cubicBezTo>
                      <a:pt x="-13487" y="415864"/>
                      <a:pt x="51513" y="211812"/>
                      <a:pt x="0" y="0"/>
                    </a:cubicBezTo>
                    <a:close/>
                  </a:path>
                  <a:path w="5573488" h="1648582" stroke="0" extrusionOk="0">
                    <a:moveTo>
                      <a:pt x="0" y="0"/>
                    </a:moveTo>
                    <a:cubicBezTo>
                      <a:pt x="197960" y="-21249"/>
                      <a:pt x="457456" y="9220"/>
                      <a:pt x="613084" y="0"/>
                    </a:cubicBezTo>
                    <a:cubicBezTo>
                      <a:pt x="768712" y="-9220"/>
                      <a:pt x="1001930" y="41999"/>
                      <a:pt x="1226167" y="0"/>
                    </a:cubicBezTo>
                    <a:cubicBezTo>
                      <a:pt x="1450404" y="-41999"/>
                      <a:pt x="1571771" y="45122"/>
                      <a:pt x="1839251" y="0"/>
                    </a:cubicBezTo>
                    <a:cubicBezTo>
                      <a:pt x="2106731" y="-45122"/>
                      <a:pt x="2134166" y="2624"/>
                      <a:pt x="2285130" y="0"/>
                    </a:cubicBezTo>
                    <a:cubicBezTo>
                      <a:pt x="2436094" y="-2624"/>
                      <a:pt x="2543735" y="24844"/>
                      <a:pt x="2731009" y="0"/>
                    </a:cubicBezTo>
                    <a:cubicBezTo>
                      <a:pt x="2918283" y="-24844"/>
                      <a:pt x="2965556" y="17737"/>
                      <a:pt x="3121153" y="0"/>
                    </a:cubicBezTo>
                    <a:cubicBezTo>
                      <a:pt x="3276750" y="-17737"/>
                      <a:pt x="3437881" y="45790"/>
                      <a:pt x="3567032" y="0"/>
                    </a:cubicBezTo>
                    <a:cubicBezTo>
                      <a:pt x="3696183" y="-45790"/>
                      <a:pt x="3834177" y="33501"/>
                      <a:pt x="3957176" y="0"/>
                    </a:cubicBezTo>
                    <a:cubicBezTo>
                      <a:pt x="4080175" y="-33501"/>
                      <a:pt x="4300436" y="22312"/>
                      <a:pt x="4625995" y="0"/>
                    </a:cubicBezTo>
                    <a:cubicBezTo>
                      <a:pt x="4951554" y="-22312"/>
                      <a:pt x="5176820" y="60387"/>
                      <a:pt x="5573488" y="0"/>
                    </a:cubicBezTo>
                    <a:cubicBezTo>
                      <a:pt x="5586506" y="255974"/>
                      <a:pt x="5568690" y="356643"/>
                      <a:pt x="5573488" y="516556"/>
                    </a:cubicBezTo>
                    <a:cubicBezTo>
                      <a:pt x="5578286" y="676469"/>
                      <a:pt x="5535222" y="893536"/>
                      <a:pt x="5573488" y="1066083"/>
                    </a:cubicBezTo>
                    <a:cubicBezTo>
                      <a:pt x="5611754" y="1238630"/>
                      <a:pt x="5517645" y="1394890"/>
                      <a:pt x="5573488" y="1648582"/>
                    </a:cubicBezTo>
                    <a:cubicBezTo>
                      <a:pt x="5457455" y="1662640"/>
                      <a:pt x="5313194" y="1602956"/>
                      <a:pt x="5183344" y="1648582"/>
                    </a:cubicBezTo>
                    <a:cubicBezTo>
                      <a:pt x="5053494" y="1694208"/>
                      <a:pt x="4873710" y="1601364"/>
                      <a:pt x="4570260" y="1648582"/>
                    </a:cubicBezTo>
                    <a:cubicBezTo>
                      <a:pt x="4266810" y="1695800"/>
                      <a:pt x="4147126" y="1600927"/>
                      <a:pt x="4012911" y="1648582"/>
                    </a:cubicBezTo>
                    <a:cubicBezTo>
                      <a:pt x="3878696" y="1696237"/>
                      <a:pt x="3766419" y="1641337"/>
                      <a:pt x="3622767" y="1648582"/>
                    </a:cubicBezTo>
                    <a:cubicBezTo>
                      <a:pt x="3479115" y="1655827"/>
                      <a:pt x="3260255" y="1629193"/>
                      <a:pt x="3009684" y="1648582"/>
                    </a:cubicBezTo>
                    <a:cubicBezTo>
                      <a:pt x="2759113" y="1667971"/>
                      <a:pt x="2605690" y="1587536"/>
                      <a:pt x="2396600" y="1648582"/>
                    </a:cubicBezTo>
                    <a:cubicBezTo>
                      <a:pt x="2187510" y="1709628"/>
                      <a:pt x="2038614" y="1640602"/>
                      <a:pt x="1727781" y="1648582"/>
                    </a:cubicBezTo>
                    <a:cubicBezTo>
                      <a:pt x="1416948" y="1656562"/>
                      <a:pt x="1450529" y="1604839"/>
                      <a:pt x="1281902" y="1648582"/>
                    </a:cubicBezTo>
                    <a:cubicBezTo>
                      <a:pt x="1113275" y="1692325"/>
                      <a:pt x="834607" y="1625207"/>
                      <a:pt x="668819" y="1648582"/>
                    </a:cubicBezTo>
                    <a:cubicBezTo>
                      <a:pt x="503031" y="1671957"/>
                      <a:pt x="329818" y="1643376"/>
                      <a:pt x="0" y="1648582"/>
                    </a:cubicBezTo>
                    <a:cubicBezTo>
                      <a:pt x="-44352" y="1523481"/>
                      <a:pt x="11105" y="1324507"/>
                      <a:pt x="0" y="1148512"/>
                    </a:cubicBezTo>
                    <a:cubicBezTo>
                      <a:pt x="-11105" y="972517"/>
                      <a:pt x="35494" y="712364"/>
                      <a:pt x="0" y="566013"/>
                    </a:cubicBezTo>
                    <a:cubicBezTo>
                      <a:pt x="-35494" y="419662"/>
                      <a:pt x="12359" y="150894"/>
                      <a:pt x="0" y="0"/>
                    </a:cubicBezTo>
                    <a:close/>
                  </a:path>
                </a:pathLst>
              </a:custGeom>
              <a:solidFill>
                <a:srgbClr val="EDBD70"/>
              </a:solidFill>
              <a:ln>
                <a:solidFill>
                  <a:srgbClr val="8E5022"/>
                </a:solidFill>
                <a:extLst>
                  <a:ext uri="{C807C97D-BFC1-408E-A445-0C87EB9F89A2}">
                    <ask:lineSketchStyleProps xmlns:ask="http://schemas.microsoft.com/office/drawing/2018/sketchyshapes" xmlns="" sd="380065430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6" name="Hình Bầu dục 15">
                <a:extLst>
                  <a:ext uri="{FF2B5EF4-FFF2-40B4-BE49-F238E27FC236}">
                    <a16:creationId xmlns:a16="http://schemas.microsoft.com/office/drawing/2014/main" id="{64842A46-6BB0-4CF4-B14D-F7C3B0C9C6B3}"/>
                  </a:ext>
                </a:extLst>
              </p:cNvPr>
              <p:cNvSpPr/>
              <p:nvPr/>
            </p:nvSpPr>
            <p:spPr>
              <a:xfrm>
                <a:off x="4042228" y="84417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7" name="Hình Bầu dục 16">
                <a:extLst>
                  <a:ext uri="{FF2B5EF4-FFF2-40B4-BE49-F238E27FC236}">
                    <a16:creationId xmlns:a16="http://schemas.microsoft.com/office/drawing/2014/main" id="{92CC98EB-C14D-49EC-92E4-C8CCE8529BCD}"/>
                  </a:ext>
                </a:extLst>
              </p:cNvPr>
              <p:cNvSpPr/>
              <p:nvPr/>
            </p:nvSpPr>
            <p:spPr>
              <a:xfrm>
                <a:off x="4042228" y="207418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 name="Hình Bầu dục 17">
                <a:extLst>
                  <a:ext uri="{FF2B5EF4-FFF2-40B4-BE49-F238E27FC236}">
                    <a16:creationId xmlns:a16="http://schemas.microsoft.com/office/drawing/2014/main" id="{6537002A-BA22-4432-B083-4A047DBE2299}"/>
                  </a:ext>
                </a:extLst>
              </p:cNvPr>
              <p:cNvSpPr/>
              <p:nvPr/>
            </p:nvSpPr>
            <p:spPr>
              <a:xfrm>
                <a:off x="8157028" y="844926"/>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9" name="Hình Bầu dục 18">
                <a:extLst>
                  <a:ext uri="{FF2B5EF4-FFF2-40B4-BE49-F238E27FC236}">
                    <a16:creationId xmlns:a16="http://schemas.microsoft.com/office/drawing/2014/main" id="{B2D7BEA7-4201-4EF2-81F0-0D1F5353DDFC}"/>
                  </a:ext>
                </a:extLst>
              </p:cNvPr>
              <p:cNvSpPr/>
              <p:nvPr/>
            </p:nvSpPr>
            <p:spPr>
              <a:xfrm>
                <a:off x="8133442" y="2074180"/>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12" name="Hộp Văn bản 11">
              <a:extLst>
                <a:ext uri="{FF2B5EF4-FFF2-40B4-BE49-F238E27FC236}">
                  <a16:creationId xmlns:a16="http://schemas.microsoft.com/office/drawing/2014/main" id="{14A2813C-E637-4093-A373-600FF1E8F1DB}"/>
                </a:ext>
              </a:extLst>
            </p:cNvPr>
            <p:cNvSpPr txBox="1"/>
            <p:nvPr/>
          </p:nvSpPr>
          <p:spPr>
            <a:xfrm>
              <a:off x="4930779" y="704226"/>
              <a:ext cx="2862034"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err="1">
                  <a:ln w="12700">
                    <a:solidFill>
                      <a:srgbClr val="A77644"/>
                    </a:solidFill>
                    <a:prstDash val="solid"/>
                  </a:ln>
                  <a:pattFill prst="ltDnDiag">
                    <a:fgClr>
                      <a:srgbClr val="A77644">
                        <a:lumMod val="60000"/>
                        <a:lumOff val="40000"/>
                      </a:srgbClr>
                    </a:fgClr>
                    <a:bgClr>
                      <a:srgbClr val="FFFFFF"/>
                    </a:bgClr>
                  </a:pattFill>
                  <a:effectLst/>
                  <a:uLnTx/>
                  <a:uFillTx/>
                  <a:latin typeface="+mj-lt"/>
                  <a:ea typeface="+mn-ea"/>
                  <a:cs typeface="Arial"/>
                  <a:sym typeface="Arial"/>
                </a:rPr>
                <a:t>Nhiệm</a:t>
              </a: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mj-lt"/>
                  <a:ea typeface="+mn-ea"/>
                  <a:cs typeface="Arial"/>
                  <a:sym typeface="Arial"/>
                </a:rPr>
                <a:t> </a:t>
              </a:r>
              <a:r>
                <a:rPr kumimoji="0" lang="vi-VN" sz="4000" b="1" i="0" u="none" strike="noStrike" kern="0" cap="none" spc="0" normalizeH="0" baseline="0" noProof="0" dirty="0" err="1">
                  <a:ln w="12700">
                    <a:solidFill>
                      <a:srgbClr val="A77644"/>
                    </a:solidFill>
                    <a:prstDash val="solid"/>
                  </a:ln>
                  <a:pattFill prst="ltDnDiag">
                    <a:fgClr>
                      <a:srgbClr val="A77644">
                        <a:lumMod val="60000"/>
                        <a:lumOff val="40000"/>
                      </a:srgbClr>
                    </a:fgClr>
                    <a:bgClr>
                      <a:srgbClr val="FFFFFF"/>
                    </a:bgClr>
                  </a:pattFill>
                  <a:effectLst/>
                  <a:uLnTx/>
                  <a:uFillTx/>
                  <a:latin typeface="+mj-lt"/>
                  <a:ea typeface="+mn-ea"/>
                  <a:cs typeface="Arial"/>
                  <a:sym typeface="Arial"/>
                </a:rPr>
                <a:t>vụ</a:t>
              </a: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mj-lt"/>
                  <a:ea typeface="+mn-ea"/>
                  <a:cs typeface="Arial"/>
                  <a:sym typeface="Arial"/>
                </a:rPr>
                <a:t> 1</a:t>
              </a:r>
              <a:r>
                <a:rPr kumimoji="0" lang="vi-VN" sz="1867" b="0" i="0" u="none" strike="noStrike" kern="0" cap="none" spc="0" normalizeH="0" baseline="0" noProof="0" dirty="0">
                  <a:ln>
                    <a:noFill/>
                  </a:ln>
                  <a:solidFill>
                    <a:srgbClr val="000000"/>
                  </a:solidFill>
                  <a:effectLst/>
                  <a:uLnTx/>
                  <a:uFillTx/>
                  <a:latin typeface="Arial"/>
                  <a:ea typeface="+mn-ea"/>
                  <a:cs typeface="Arial"/>
                  <a:sym typeface="Arial"/>
                </a:rPr>
                <a:t>:</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Hộp Văn bản 12">
              <a:extLst>
                <a:ext uri="{FF2B5EF4-FFF2-40B4-BE49-F238E27FC236}">
                  <a16:creationId xmlns:a16="http://schemas.microsoft.com/office/drawing/2014/main" id="{B9D341AD-C481-49F7-B842-C762A4C4F9A6}"/>
                </a:ext>
              </a:extLst>
            </p:cNvPr>
            <p:cNvSpPr txBox="1"/>
            <p:nvPr/>
          </p:nvSpPr>
          <p:spPr>
            <a:xfrm>
              <a:off x="3935044" y="1189609"/>
              <a:ext cx="4686751" cy="7464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5867" b="1" i="0" u="none" strike="noStrike" kern="0" cap="none" spc="0" normalizeH="0" baseline="0" noProof="0" dirty="0">
                  <a:ln w="9525">
                    <a:solidFill>
                      <a:srgbClr val="FFFFFF"/>
                    </a:solidFill>
                    <a:prstDash val="solid"/>
                  </a:ln>
                  <a:solidFill>
                    <a:srgbClr val="A77644"/>
                  </a:solidFill>
                  <a:effectLst>
                    <a:outerShdw blurRad="12700" dist="38100" dir="2700000" algn="tl" rotWithShape="0">
                      <a:srgbClr val="A77644">
                        <a:lumMod val="60000"/>
                        <a:lumOff val="40000"/>
                      </a:srgbClr>
                    </a:outerShdw>
                  </a:effectLst>
                  <a:uLnTx/>
                  <a:uFillTx/>
                  <a:latin typeface="+mj-lt"/>
                  <a:ea typeface="+mn-ea"/>
                  <a:cs typeface="Arial"/>
                  <a:sym typeface="Arial"/>
                </a:rPr>
                <a:t>NHẬN HÀNG </a:t>
              </a:r>
              <a:r>
                <a:rPr kumimoji="0" lang="vi-VN" sz="1867" b="0" i="0" u="none" strike="noStrike" kern="0" cap="none" spc="0" normalizeH="0" baseline="0" noProof="0" dirty="0">
                  <a:ln>
                    <a:noFill/>
                  </a:ln>
                  <a:solidFill>
                    <a:srgbClr val="000000"/>
                  </a:solidFill>
                  <a:effectLst/>
                  <a:uLnTx/>
                  <a:uFillTx/>
                  <a:latin typeface="Arial"/>
                  <a:ea typeface="+mn-ea"/>
                  <a:cs typeface="Arial"/>
                  <a:sym typeface="Arial"/>
                </a:rPr>
                <a:t>:</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0" name="Nhóm 19">
            <a:extLst>
              <a:ext uri="{FF2B5EF4-FFF2-40B4-BE49-F238E27FC236}">
                <a16:creationId xmlns:a16="http://schemas.microsoft.com/office/drawing/2014/main" id="{C85723DC-6E26-4175-BA1A-DC0983E2E277}"/>
              </a:ext>
            </a:extLst>
          </p:cNvPr>
          <p:cNvGrpSpPr/>
          <p:nvPr/>
        </p:nvGrpSpPr>
        <p:grpSpPr>
          <a:xfrm rot="9366023">
            <a:off x="439654" y="5726205"/>
            <a:ext cx="963615" cy="794615"/>
            <a:chOff x="733809" y="615944"/>
            <a:chExt cx="722711" cy="595961"/>
          </a:xfrm>
        </p:grpSpPr>
        <p:sp>
          <p:nvSpPr>
            <p:cNvPr id="21" name="Tam giác Cân 20">
              <a:extLst>
                <a:ext uri="{FF2B5EF4-FFF2-40B4-BE49-F238E27FC236}">
                  <a16:creationId xmlns:a16="http://schemas.microsoft.com/office/drawing/2014/main" id="{AB204AEE-DD05-4D0D-9845-99F9FC6C5ABC}"/>
                </a:ext>
              </a:extLst>
            </p:cNvPr>
            <p:cNvSpPr/>
            <p:nvPr/>
          </p:nvSpPr>
          <p:spPr>
            <a:xfrm>
              <a:off x="736410" y="706221"/>
              <a:ext cx="720110" cy="505684"/>
            </a:xfrm>
            <a:prstGeom prst="triangle">
              <a:avLst/>
            </a:prstGeom>
            <a:solidFill>
              <a:schemeClr val="accent6">
                <a:lumMod val="20000"/>
                <a:lumOff val="80000"/>
              </a:schemeClr>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2" name="Tam giác Cân 21">
              <a:extLst>
                <a:ext uri="{FF2B5EF4-FFF2-40B4-BE49-F238E27FC236}">
                  <a16:creationId xmlns:a16="http://schemas.microsoft.com/office/drawing/2014/main" id="{8A98B0DC-4737-458F-AB3C-85C7FC462491}"/>
                </a:ext>
              </a:extLst>
            </p:cNvPr>
            <p:cNvSpPr/>
            <p:nvPr/>
          </p:nvSpPr>
          <p:spPr>
            <a:xfrm>
              <a:off x="733809" y="615944"/>
              <a:ext cx="720110" cy="505684"/>
            </a:xfrm>
            <a:prstGeom prst="triangle">
              <a:avLst/>
            </a:prstGeom>
            <a:noFill/>
            <a:ln w="28575">
              <a:solidFill>
                <a:schemeClr val="tx1">
                  <a:lumMod val="1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23" name="Nhóm 22">
            <a:extLst>
              <a:ext uri="{FF2B5EF4-FFF2-40B4-BE49-F238E27FC236}">
                <a16:creationId xmlns:a16="http://schemas.microsoft.com/office/drawing/2014/main" id="{27CAAE72-3784-4C05-B62D-9573B3CA94B8}"/>
              </a:ext>
            </a:extLst>
          </p:cNvPr>
          <p:cNvGrpSpPr/>
          <p:nvPr/>
        </p:nvGrpSpPr>
        <p:grpSpPr>
          <a:xfrm rot="9366023">
            <a:off x="830235" y="5834809"/>
            <a:ext cx="963615" cy="794615"/>
            <a:chOff x="733809" y="615944"/>
            <a:chExt cx="722711" cy="595961"/>
          </a:xfrm>
        </p:grpSpPr>
        <p:sp>
          <p:nvSpPr>
            <p:cNvPr id="24" name="Tam giác Cân 23">
              <a:extLst>
                <a:ext uri="{FF2B5EF4-FFF2-40B4-BE49-F238E27FC236}">
                  <a16:creationId xmlns:a16="http://schemas.microsoft.com/office/drawing/2014/main" id="{7FD462C1-9E2C-4F37-98E8-4DC9543D8FD6}"/>
                </a:ext>
              </a:extLst>
            </p:cNvPr>
            <p:cNvSpPr/>
            <p:nvPr/>
          </p:nvSpPr>
          <p:spPr>
            <a:xfrm>
              <a:off x="736410" y="706221"/>
              <a:ext cx="720110" cy="505684"/>
            </a:xfrm>
            <a:prstGeom prst="triangle">
              <a:avLst/>
            </a:prstGeom>
            <a:solidFill>
              <a:schemeClr val="accent6">
                <a:lumMod val="20000"/>
                <a:lumOff val="80000"/>
              </a:schemeClr>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5" name="Tam giác Cân 24">
              <a:extLst>
                <a:ext uri="{FF2B5EF4-FFF2-40B4-BE49-F238E27FC236}">
                  <a16:creationId xmlns:a16="http://schemas.microsoft.com/office/drawing/2014/main" id="{566483DE-53C7-4E63-9C48-CC5A28B24078}"/>
                </a:ext>
              </a:extLst>
            </p:cNvPr>
            <p:cNvSpPr/>
            <p:nvPr/>
          </p:nvSpPr>
          <p:spPr>
            <a:xfrm>
              <a:off x="733809" y="615944"/>
              <a:ext cx="720110" cy="505684"/>
            </a:xfrm>
            <a:prstGeom prst="triangle">
              <a:avLst/>
            </a:prstGeom>
            <a:noFill/>
            <a:ln w="28575">
              <a:solidFill>
                <a:schemeClr val="tx1">
                  <a:lumMod val="1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26" name="Nhóm 25">
            <a:extLst>
              <a:ext uri="{FF2B5EF4-FFF2-40B4-BE49-F238E27FC236}">
                <a16:creationId xmlns:a16="http://schemas.microsoft.com/office/drawing/2014/main" id="{FE88ACE3-2CD1-47BB-9A4F-935B7414E95C}"/>
              </a:ext>
            </a:extLst>
          </p:cNvPr>
          <p:cNvGrpSpPr/>
          <p:nvPr/>
        </p:nvGrpSpPr>
        <p:grpSpPr>
          <a:xfrm rot="4753322">
            <a:off x="10691771" y="824582"/>
            <a:ext cx="963615" cy="794615"/>
            <a:chOff x="733809" y="615944"/>
            <a:chExt cx="722711" cy="595961"/>
          </a:xfrm>
        </p:grpSpPr>
        <p:sp>
          <p:nvSpPr>
            <p:cNvPr id="27" name="Tam giác Cân 26">
              <a:extLst>
                <a:ext uri="{FF2B5EF4-FFF2-40B4-BE49-F238E27FC236}">
                  <a16:creationId xmlns:a16="http://schemas.microsoft.com/office/drawing/2014/main" id="{47C9E188-A88C-4DCF-8F1F-D56C8346F8C7}"/>
                </a:ext>
              </a:extLst>
            </p:cNvPr>
            <p:cNvSpPr/>
            <p:nvPr/>
          </p:nvSpPr>
          <p:spPr>
            <a:xfrm>
              <a:off x="736410" y="706221"/>
              <a:ext cx="720110" cy="505684"/>
            </a:xfrm>
            <a:prstGeom prst="triangle">
              <a:avLst/>
            </a:prstGeom>
            <a:solidFill>
              <a:schemeClr val="accent6">
                <a:lumMod val="20000"/>
                <a:lumOff val="80000"/>
              </a:schemeClr>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8" name="Tam giác Cân 27">
              <a:extLst>
                <a:ext uri="{FF2B5EF4-FFF2-40B4-BE49-F238E27FC236}">
                  <a16:creationId xmlns:a16="http://schemas.microsoft.com/office/drawing/2014/main" id="{2A602B44-D520-4FF9-B252-A37F764697BE}"/>
                </a:ext>
              </a:extLst>
            </p:cNvPr>
            <p:cNvSpPr/>
            <p:nvPr/>
          </p:nvSpPr>
          <p:spPr>
            <a:xfrm>
              <a:off x="733809" y="615944"/>
              <a:ext cx="720110" cy="505684"/>
            </a:xfrm>
            <a:prstGeom prst="triangle">
              <a:avLst/>
            </a:prstGeom>
            <a:noFill/>
            <a:ln w="28575">
              <a:solidFill>
                <a:schemeClr val="tx1">
                  <a:lumMod val="1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3" name="Tim 2">
            <a:extLst>
              <a:ext uri="{FF2B5EF4-FFF2-40B4-BE49-F238E27FC236}">
                <a16:creationId xmlns:a16="http://schemas.microsoft.com/office/drawing/2014/main" id="{9E0CE5BD-18CE-4C3D-83C3-CE143031B227}"/>
              </a:ext>
            </a:extLst>
          </p:cNvPr>
          <p:cNvSpPr/>
          <p:nvPr/>
        </p:nvSpPr>
        <p:spPr>
          <a:xfrm rot="20264017">
            <a:off x="4320796" y="4641667"/>
            <a:ext cx="1271088" cy="10857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9" name="Tim 28">
            <a:extLst>
              <a:ext uri="{FF2B5EF4-FFF2-40B4-BE49-F238E27FC236}">
                <a16:creationId xmlns:a16="http://schemas.microsoft.com/office/drawing/2014/main" id="{34E4062D-59B6-42EE-B74E-460FD6721B6B}"/>
              </a:ext>
            </a:extLst>
          </p:cNvPr>
          <p:cNvSpPr/>
          <p:nvPr/>
        </p:nvSpPr>
        <p:spPr>
          <a:xfrm rot="19137453">
            <a:off x="7269801" y="1000285"/>
            <a:ext cx="445833" cy="41729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30" name="Tim 29">
            <a:extLst>
              <a:ext uri="{FF2B5EF4-FFF2-40B4-BE49-F238E27FC236}">
                <a16:creationId xmlns:a16="http://schemas.microsoft.com/office/drawing/2014/main" id="{E3BF4493-647E-40F2-9D39-B5D5925884EF}"/>
              </a:ext>
            </a:extLst>
          </p:cNvPr>
          <p:cNvSpPr/>
          <p:nvPr/>
        </p:nvSpPr>
        <p:spPr>
          <a:xfrm rot="942894">
            <a:off x="715659" y="4122037"/>
            <a:ext cx="689180" cy="5648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nvGrpSpPr>
          <p:cNvPr id="31" name="Nhóm 30">
            <a:extLst>
              <a:ext uri="{FF2B5EF4-FFF2-40B4-BE49-F238E27FC236}">
                <a16:creationId xmlns:a16="http://schemas.microsoft.com/office/drawing/2014/main" id="{318764CD-4732-4059-9B16-51E9E6957D98}"/>
              </a:ext>
            </a:extLst>
          </p:cNvPr>
          <p:cNvGrpSpPr/>
          <p:nvPr/>
        </p:nvGrpSpPr>
        <p:grpSpPr>
          <a:xfrm>
            <a:off x="-6526110" y="5927745"/>
            <a:ext cx="6794175" cy="5807015"/>
            <a:chOff x="-781117" y="1397935"/>
            <a:chExt cx="5353117" cy="4705350"/>
          </a:xfrm>
        </p:grpSpPr>
        <p:sp>
          <p:nvSpPr>
            <p:cNvPr id="32" name="Hình Bầu dục 31">
              <a:extLst>
                <a:ext uri="{FF2B5EF4-FFF2-40B4-BE49-F238E27FC236}">
                  <a16:creationId xmlns:a16="http://schemas.microsoft.com/office/drawing/2014/main" id="{18660A9E-E162-4AD4-9D03-3497FAA515B5}"/>
                </a:ext>
              </a:extLst>
            </p:cNvPr>
            <p:cNvSpPr/>
            <p:nvPr/>
          </p:nvSpPr>
          <p:spPr>
            <a:xfrm>
              <a:off x="-781117" y="1397935"/>
              <a:ext cx="5353117" cy="4705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33" name="Hình ảnh 32" descr="Ảnh có chứa đồ chơi&#10;&#10;Mô tả được tạo tự động">
              <a:extLst>
                <a:ext uri="{FF2B5EF4-FFF2-40B4-BE49-F238E27FC236}">
                  <a16:creationId xmlns:a16="http://schemas.microsoft.com/office/drawing/2014/main" id="{787980D9-413C-48D8-835F-2CA8A1A5F974}"/>
                </a:ext>
              </a:extLst>
            </p:cNvPr>
            <p:cNvPicPr>
              <a:picLocks noChangeAspect="1"/>
            </p:cNvPicPr>
            <p:nvPr/>
          </p:nvPicPr>
          <p:blipFill rotWithShape="1">
            <a:blip r:embed="rId6"/>
            <a:srcRect l="49624"/>
            <a:stretch/>
          </p:blipFill>
          <p:spPr>
            <a:xfrm>
              <a:off x="256190" y="1397935"/>
              <a:ext cx="3649907" cy="4068730"/>
            </a:xfrm>
            <a:prstGeom prst="rect">
              <a:avLst/>
            </a:prstGeom>
          </p:spPr>
        </p:pic>
        <p:sp>
          <p:nvSpPr>
            <p:cNvPr id="34" name="Hộp Văn bản 33">
              <a:extLst>
                <a:ext uri="{FF2B5EF4-FFF2-40B4-BE49-F238E27FC236}">
                  <a16:creationId xmlns:a16="http://schemas.microsoft.com/office/drawing/2014/main" id="{EA906ED7-8D4A-4720-8B86-48398B9663D4}"/>
                </a:ext>
              </a:extLst>
            </p:cNvPr>
            <p:cNvSpPr txBox="1"/>
            <p:nvPr/>
          </p:nvSpPr>
          <p:spPr>
            <a:xfrm>
              <a:off x="1098881" y="4230033"/>
              <a:ext cx="2249306" cy="47383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oiny"/>
                  <a:ea typeface="+mn-ea"/>
                  <a:cs typeface="Arial"/>
                  <a:sym typeface="Arial"/>
                </a:rPr>
                <a:t>DELIVERY</a:t>
              </a:r>
            </a:p>
          </p:txBody>
        </p:sp>
      </p:grpSp>
    </p:spTree>
    <p:extLst>
      <p:ext uri="{BB962C8B-B14F-4D97-AF65-F5344CB8AC3E}">
        <p14:creationId xmlns:p14="http://schemas.microsoft.com/office/powerpoint/2010/main" val="573578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16" presetClass="entr" presetSubtype="2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397E114B-0565-4FB6-BEF0-2B4DCFE2B65A}"/>
              </a:ext>
            </a:extLst>
          </p:cNvPr>
          <p:cNvPicPr>
            <a:picLocks noChangeAspect="1"/>
          </p:cNvPicPr>
          <p:nvPr/>
        </p:nvPicPr>
        <p:blipFill>
          <a:blip r:embed="rId3"/>
          <a:stretch>
            <a:fillRect/>
          </a:stretch>
        </p:blipFill>
        <p:spPr>
          <a:xfrm>
            <a:off x="0" y="0"/>
            <a:ext cx="12192000" cy="6858000"/>
          </a:xfrm>
          <a:prstGeom prst="rect">
            <a:avLst/>
          </a:prstGeom>
        </p:spPr>
      </p:pic>
      <p:grpSp>
        <p:nvGrpSpPr>
          <p:cNvPr id="11" name="Nhóm 10">
            <a:extLst>
              <a:ext uri="{FF2B5EF4-FFF2-40B4-BE49-F238E27FC236}">
                <a16:creationId xmlns:a16="http://schemas.microsoft.com/office/drawing/2014/main" id="{AE0C098C-2B38-4959-B193-8C05774A1015}"/>
              </a:ext>
            </a:extLst>
          </p:cNvPr>
          <p:cNvGrpSpPr/>
          <p:nvPr/>
        </p:nvGrpSpPr>
        <p:grpSpPr>
          <a:xfrm>
            <a:off x="4209079" y="-481285"/>
            <a:ext cx="7934479" cy="3260877"/>
            <a:chOff x="2946399" y="-241604"/>
            <a:chExt cx="5950859" cy="2445658"/>
          </a:xfrm>
        </p:grpSpPr>
        <p:grpSp>
          <p:nvGrpSpPr>
            <p:cNvPr id="12" name="Nhóm 11">
              <a:extLst>
                <a:ext uri="{FF2B5EF4-FFF2-40B4-BE49-F238E27FC236}">
                  <a16:creationId xmlns:a16="http://schemas.microsoft.com/office/drawing/2014/main" id="{BD5491E5-872F-411A-85FF-99A6B60CF872}"/>
                </a:ext>
              </a:extLst>
            </p:cNvPr>
            <p:cNvGrpSpPr/>
            <p:nvPr/>
          </p:nvGrpSpPr>
          <p:grpSpPr>
            <a:xfrm>
              <a:off x="2946399" y="-241604"/>
              <a:ext cx="5950859" cy="2445658"/>
              <a:chOff x="2946399" y="0"/>
              <a:chExt cx="5950859" cy="2445658"/>
            </a:xfrm>
          </p:grpSpPr>
          <p:pic>
            <p:nvPicPr>
              <p:cNvPr id="15" name="Picture 23" descr="A wooden bed frame&#10;&#10;Description automatically generated with low confidence">
                <a:extLst>
                  <a:ext uri="{FF2B5EF4-FFF2-40B4-BE49-F238E27FC236}">
                    <a16:creationId xmlns:a16="http://schemas.microsoft.com/office/drawing/2014/main" id="{7C2D6413-AFAF-4D29-9B87-11B0FFC961BD}"/>
                  </a:ext>
                </a:extLst>
              </p:cNvPr>
              <p:cNvPicPr>
                <a:picLocks noChangeAspect="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t="20805" r="5283"/>
              <a:stretch/>
            </p:blipFill>
            <p:spPr>
              <a:xfrm>
                <a:off x="2946399" y="0"/>
                <a:ext cx="5950859" cy="2445658"/>
              </a:xfrm>
              <a:prstGeom prst="rect">
                <a:avLst/>
              </a:prstGeom>
            </p:spPr>
          </p:pic>
          <p:sp>
            <p:nvSpPr>
              <p:cNvPr id="16" name="Hình chữ nhật 15">
                <a:extLst>
                  <a:ext uri="{FF2B5EF4-FFF2-40B4-BE49-F238E27FC236}">
                    <a16:creationId xmlns:a16="http://schemas.microsoft.com/office/drawing/2014/main" id="{8192721F-FDFE-4C7C-AE70-907A8C7C83FB}"/>
                  </a:ext>
                </a:extLst>
              </p:cNvPr>
              <p:cNvSpPr/>
              <p:nvPr/>
            </p:nvSpPr>
            <p:spPr>
              <a:xfrm>
                <a:off x="4063998" y="904572"/>
                <a:ext cx="4180116" cy="1236436"/>
              </a:xfrm>
              <a:custGeom>
                <a:avLst/>
                <a:gdLst>
                  <a:gd name="connsiteX0" fmla="*/ 0 w 5573488"/>
                  <a:gd name="connsiteY0" fmla="*/ 0 h 1648581"/>
                  <a:gd name="connsiteX1" fmla="*/ 613084 w 5573488"/>
                  <a:gd name="connsiteY1" fmla="*/ 0 h 1648581"/>
                  <a:gd name="connsiteX2" fmla="*/ 1170432 w 5573488"/>
                  <a:gd name="connsiteY2" fmla="*/ 0 h 1648581"/>
                  <a:gd name="connsiteX3" fmla="*/ 1783516 w 5573488"/>
                  <a:gd name="connsiteY3" fmla="*/ 0 h 1648581"/>
                  <a:gd name="connsiteX4" fmla="*/ 2452335 w 5573488"/>
                  <a:gd name="connsiteY4" fmla="*/ 0 h 1648581"/>
                  <a:gd name="connsiteX5" fmla="*/ 2953949 w 5573488"/>
                  <a:gd name="connsiteY5" fmla="*/ 0 h 1648581"/>
                  <a:gd name="connsiteX6" fmla="*/ 3567032 w 5573488"/>
                  <a:gd name="connsiteY6" fmla="*/ 0 h 1648581"/>
                  <a:gd name="connsiteX7" fmla="*/ 4124381 w 5573488"/>
                  <a:gd name="connsiteY7" fmla="*/ 0 h 1648581"/>
                  <a:gd name="connsiteX8" fmla="*/ 4793200 w 5573488"/>
                  <a:gd name="connsiteY8" fmla="*/ 0 h 1648581"/>
                  <a:gd name="connsiteX9" fmla="*/ 5573488 w 5573488"/>
                  <a:gd name="connsiteY9" fmla="*/ 0 h 1648581"/>
                  <a:gd name="connsiteX10" fmla="*/ 5573488 w 5573488"/>
                  <a:gd name="connsiteY10" fmla="*/ 566013 h 1648581"/>
                  <a:gd name="connsiteX11" fmla="*/ 5573488 w 5573488"/>
                  <a:gd name="connsiteY11" fmla="*/ 1099054 h 1648581"/>
                  <a:gd name="connsiteX12" fmla="*/ 5573488 w 5573488"/>
                  <a:gd name="connsiteY12" fmla="*/ 1648581 h 1648581"/>
                  <a:gd name="connsiteX13" fmla="*/ 5016139 w 5573488"/>
                  <a:gd name="connsiteY13" fmla="*/ 1648581 h 1648581"/>
                  <a:gd name="connsiteX14" fmla="*/ 4403056 w 5573488"/>
                  <a:gd name="connsiteY14" fmla="*/ 1648581 h 1648581"/>
                  <a:gd name="connsiteX15" fmla="*/ 3789972 w 5573488"/>
                  <a:gd name="connsiteY15" fmla="*/ 1648581 h 1648581"/>
                  <a:gd name="connsiteX16" fmla="*/ 3121153 w 5573488"/>
                  <a:gd name="connsiteY16" fmla="*/ 1648581 h 1648581"/>
                  <a:gd name="connsiteX17" fmla="*/ 2731009 w 5573488"/>
                  <a:gd name="connsiteY17" fmla="*/ 1648581 h 1648581"/>
                  <a:gd name="connsiteX18" fmla="*/ 2117925 w 5573488"/>
                  <a:gd name="connsiteY18" fmla="*/ 1648581 h 1648581"/>
                  <a:gd name="connsiteX19" fmla="*/ 1560577 w 5573488"/>
                  <a:gd name="connsiteY19" fmla="*/ 1648581 h 1648581"/>
                  <a:gd name="connsiteX20" fmla="*/ 1114698 w 5573488"/>
                  <a:gd name="connsiteY20" fmla="*/ 1648581 h 1648581"/>
                  <a:gd name="connsiteX21" fmla="*/ 668819 w 5573488"/>
                  <a:gd name="connsiteY21" fmla="*/ 1648581 h 1648581"/>
                  <a:gd name="connsiteX22" fmla="*/ 0 w 5573488"/>
                  <a:gd name="connsiteY22" fmla="*/ 1648581 h 1648581"/>
                  <a:gd name="connsiteX23" fmla="*/ 0 w 5573488"/>
                  <a:gd name="connsiteY23" fmla="*/ 1148511 h 1648581"/>
                  <a:gd name="connsiteX24" fmla="*/ 0 w 5573488"/>
                  <a:gd name="connsiteY24" fmla="*/ 648442 h 1648581"/>
                  <a:gd name="connsiteX25" fmla="*/ 0 w 5573488"/>
                  <a:gd name="connsiteY25" fmla="*/ 0 h 164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3488" h="1648581" fill="none" extrusionOk="0">
                    <a:moveTo>
                      <a:pt x="0" y="0"/>
                    </a:moveTo>
                    <a:cubicBezTo>
                      <a:pt x="285772" y="-58097"/>
                      <a:pt x="445115" y="35461"/>
                      <a:pt x="613084" y="0"/>
                    </a:cubicBezTo>
                    <a:cubicBezTo>
                      <a:pt x="781053" y="-35461"/>
                      <a:pt x="1020735" y="6188"/>
                      <a:pt x="1170432" y="0"/>
                    </a:cubicBezTo>
                    <a:cubicBezTo>
                      <a:pt x="1320129" y="-6188"/>
                      <a:pt x="1533738" y="21023"/>
                      <a:pt x="1783516" y="0"/>
                    </a:cubicBezTo>
                    <a:cubicBezTo>
                      <a:pt x="2033294" y="-21023"/>
                      <a:pt x="2156537" y="12697"/>
                      <a:pt x="2452335" y="0"/>
                    </a:cubicBezTo>
                    <a:cubicBezTo>
                      <a:pt x="2748133" y="-12697"/>
                      <a:pt x="2851124" y="32496"/>
                      <a:pt x="2953949" y="0"/>
                    </a:cubicBezTo>
                    <a:cubicBezTo>
                      <a:pt x="3056774" y="-32496"/>
                      <a:pt x="3391105" y="9886"/>
                      <a:pt x="3567032" y="0"/>
                    </a:cubicBezTo>
                    <a:cubicBezTo>
                      <a:pt x="3742959" y="-9886"/>
                      <a:pt x="3881364" y="10014"/>
                      <a:pt x="4124381" y="0"/>
                    </a:cubicBezTo>
                    <a:cubicBezTo>
                      <a:pt x="4367398" y="-10014"/>
                      <a:pt x="4484954" y="11654"/>
                      <a:pt x="4793200" y="0"/>
                    </a:cubicBezTo>
                    <a:cubicBezTo>
                      <a:pt x="5101446" y="-11654"/>
                      <a:pt x="5199483" y="82446"/>
                      <a:pt x="5573488" y="0"/>
                    </a:cubicBezTo>
                    <a:cubicBezTo>
                      <a:pt x="5627418" y="164196"/>
                      <a:pt x="5559163" y="444923"/>
                      <a:pt x="5573488" y="566013"/>
                    </a:cubicBezTo>
                    <a:cubicBezTo>
                      <a:pt x="5587813" y="687103"/>
                      <a:pt x="5511382" y="892636"/>
                      <a:pt x="5573488" y="1099054"/>
                    </a:cubicBezTo>
                    <a:cubicBezTo>
                      <a:pt x="5635594" y="1305472"/>
                      <a:pt x="5531315" y="1422635"/>
                      <a:pt x="5573488" y="1648581"/>
                    </a:cubicBezTo>
                    <a:cubicBezTo>
                      <a:pt x="5331152" y="1687192"/>
                      <a:pt x="5129996" y="1591572"/>
                      <a:pt x="5016139" y="1648581"/>
                    </a:cubicBezTo>
                    <a:cubicBezTo>
                      <a:pt x="4902282" y="1705590"/>
                      <a:pt x="4628125" y="1577123"/>
                      <a:pt x="4403056" y="1648581"/>
                    </a:cubicBezTo>
                    <a:cubicBezTo>
                      <a:pt x="4177987" y="1720039"/>
                      <a:pt x="4046319" y="1609625"/>
                      <a:pt x="3789972" y="1648581"/>
                    </a:cubicBezTo>
                    <a:cubicBezTo>
                      <a:pt x="3533625" y="1687537"/>
                      <a:pt x="3419758" y="1585238"/>
                      <a:pt x="3121153" y="1648581"/>
                    </a:cubicBezTo>
                    <a:cubicBezTo>
                      <a:pt x="2822548" y="1711924"/>
                      <a:pt x="2825200" y="1623343"/>
                      <a:pt x="2731009" y="1648581"/>
                    </a:cubicBezTo>
                    <a:cubicBezTo>
                      <a:pt x="2636818" y="1673819"/>
                      <a:pt x="2393743" y="1646773"/>
                      <a:pt x="2117925" y="1648581"/>
                    </a:cubicBezTo>
                    <a:cubicBezTo>
                      <a:pt x="1842107" y="1650389"/>
                      <a:pt x="1810669" y="1627124"/>
                      <a:pt x="1560577" y="1648581"/>
                    </a:cubicBezTo>
                    <a:cubicBezTo>
                      <a:pt x="1310485" y="1670038"/>
                      <a:pt x="1332314" y="1623440"/>
                      <a:pt x="1114698" y="1648581"/>
                    </a:cubicBezTo>
                    <a:cubicBezTo>
                      <a:pt x="897082" y="1673722"/>
                      <a:pt x="862728" y="1616289"/>
                      <a:pt x="668819" y="1648581"/>
                    </a:cubicBezTo>
                    <a:cubicBezTo>
                      <a:pt x="474910" y="1680873"/>
                      <a:pt x="171165" y="1602796"/>
                      <a:pt x="0" y="1648581"/>
                    </a:cubicBezTo>
                    <a:cubicBezTo>
                      <a:pt x="-16904" y="1520554"/>
                      <a:pt x="13424" y="1331715"/>
                      <a:pt x="0" y="1148511"/>
                    </a:cubicBezTo>
                    <a:cubicBezTo>
                      <a:pt x="-13424" y="965307"/>
                      <a:pt x="13899" y="874109"/>
                      <a:pt x="0" y="648442"/>
                    </a:cubicBezTo>
                    <a:cubicBezTo>
                      <a:pt x="-13899" y="422775"/>
                      <a:pt x="51513" y="211812"/>
                      <a:pt x="0" y="0"/>
                    </a:cubicBezTo>
                    <a:close/>
                  </a:path>
                  <a:path w="5573488" h="1648581" stroke="0" extrusionOk="0">
                    <a:moveTo>
                      <a:pt x="0" y="0"/>
                    </a:moveTo>
                    <a:cubicBezTo>
                      <a:pt x="197960" y="-21249"/>
                      <a:pt x="457456" y="9220"/>
                      <a:pt x="613084" y="0"/>
                    </a:cubicBezTo>
                    <a:cubicBezTo>
                      <a:pt x="768712" y="-9220"/>
                      <a:pt x="1001930" y="41999"/>
                      <a:pt x="1226167" y="0"/>
                    </a:cubicBezTo>
                    <a:cubicBezTo>
                      <a:pt x="1450404" y="-41999"/>
                      <a:pt x="1571771" y="45122"/>
                      <a:pt x="1839251" y="0"/>
                    </a:cubicBezTo>
                    <a:cubicBezTo>
                      <a:pt x="2106731" y="-45122"/>
                      <a:pt x="2134166" y="2624"/>
                      <a:pt x="2285130" y="0"/>
                    </a:cubicBezTo>
                    <a:cubicBezTo>
                      <a:pt x="2436094" y="-2624"/>
                      <a:pt x="2543735" y="24844"/>
                      <a:pt x="2731009" y="0"/>
                    </a:cubicBezTo>
                    <a:cubicBezTo>
                      <a:pt x="2918283" y="-24844"/>
                      <a:pt x="2965556" y="17737"/>
                      <a:pt x="3121153" y="0"/>
                    </a:cubicBezTo>
                    <a:cubicBezTo>
                      <a:pt x="3276750" y="-17737"/>
                      <a:pt x="3437881" y="45790"/>
                      <a:pt x="3567032" y="0"/>
                    </a:cubicBezTo>
                    <a:cubicBezTo>
                      <a:pt x="3696183" y="-45790"/>
                      <a:pt x="3834177" y="33501"/>
                      <a:pt x="3957176" y="0"/>
                    </a:cubicBezTo>
                    <a:cubicBezTo>
                      <a:pt x="4080175" y="-33501"/>
                      <a:pt x="4300436" y="22312"/>
                      <a:pt x="4625995" y="0"/>
                    </a:cubicBezTo>
                    <a:cubicBezTo>
                      <a:pt x="4951554" y="-22312"/>
                      <a:pt x="5176820" y="60387"/>
                      <a:pt x="5573488" y="0"/>
                    </a:cubicBezTo>
                    <a:cubicBezTo>
                      <a:pt x="5584742" y="109119"/>
                      <a:pt x="5561670" y="359056"/>
                      <a:pt x="5573488" y="516555"/>
                    </a:cubicBezTo>
                    <a:cubicBezTo>
                      <a:pt x="5585306" y="674055"/>
                      <a:pt x="5535222" y="893535"/>
                      <a:pt x="5573488" y="1066082"/>
                    </a:cubicBezTo>
                    <a:cubicBezTo>
                      <a:pt x="5611754" y="1238629"/>
                      <a:pt x="5517645" y="1394889"/>
                      <a:pt x="5573488" y="1648581"/>
                    </a:cubicBezTo>
                    <a:cubicBezTo>
                      <a:pt x="5457455" y="1662639"/>
                      <a:pt x="5313194" y="1602955"/>
                      <a:pt x="5183344" y="1648581"/>
                    </a:cubicBezTo>
                    <a:cubicBezTo>
                      <a:pt x="5053494" y="1694207"/>
                      <a:pt x="4873710" y="1601363"/>
                      <a:pt x="4570260" y="1648581"/>
                    </a:cubicBezTo>
                    <a:cubicBezTo>
                      <a:pt x="4266810" y="1695799"/>
                      <a:pt x="4147126" y="1600926"/>
                      <a:pt x="4012911" y="1648581"/>
                    </a:cubicBezTo>
                    <a:cubicBezTo>
                      <a:pt x="3878696" y="1696236"/>
                      <a:pt x="3766419" y="1641336"/>
                      <a:pt x="3622767" y="1648581"/>
                    </a:cubicBezTo>
                    <a:cubicBezTo>
                      <a:pt x="3479115" y="1655826"/>
                      <a:pt x="3260255" y="1629192"/>
                      <a:pt x="3009684" y="1648581"/>
                    </a:cubicBezTo>
                    <a:cubicBezTo>
                      <a:pt x="2759113" y="1667970"/>
                      <a:pt x="2605690" y="1587535"/>
                      <a:pt x="2396600" y="1648581"/>
                    </a:cubicBezTo>
                    <a:cubicBezTo>
                      <a:pt x="2187510" y="1709627"/>
                      <a:pt x="2038614" y="1640601"/>
                      <a:pt x="1727781" y="1648581"/>
                    </a:cubicBezTo>
                    <a:cubicBezTo>
                      <a:pt x="1416948" y="1656561"/>
                      <a:pt x="1450529" y="1604838"/>
                      <a:pt x="1281902" y="1648581"/>
                    </a:cubicBezTo>
                    <a:cubicBezTo>
                      <a:pt x="1113275" y="1692324"/>
                      <a:pt x="834607" y="1625206"/>
                      <a:pt x="668819" y="1648581"/>
                    </a:cubicBezTo>
                    <a:cubicBezTo>
                      <a:pt x="503031" y="1671956"/>
                      <a:pt x="329818" y="1643375"/>
                      <a:pt x="0" y="1648581"/>
                    </a:cubicBezTo>
                    <a:cubicBezTo>
                      <a:pt x="-44352" y="1523480"/>
                      <a:pt x="11105" y="1324506"/>
                      <a:pt x="0" y="1148511"/>
                    </a:cubicBezTo>
                    <a:cubicBezTo>
                      <a:pt x="-11105" y="972516"/>
                      <a:pt x="40070" y="706056"/>
                      <a:pt x="0" y="566013"/>
                    </a:cubicBezTo>
                    <a:cubicBezTo>
                      <a:pt x="-40070" y="425970"/>
                      <a:pt x="12359" y="150894"/>
                      <a:pt x="0" y="0"/>
                    </a:cubicBezTo>
                    <a:close/>
                  </a:path>
                </a:pathLst>
              </a:custGeom>
              <a:solidFill>
                <a:srgbClr val="EDBD70"/>
              </a:solidFill>
              <a:ln>
                <a:solidFill>
                  <a:srgbClr val="8E5022"/>
                </a:solidFill>
                <a:extLst>
                  <a:ext uri="{C807C97D-BFC1-408E-A445-0C87EB9F89A2}">
                    <ask:lineSketchStyleProps xmlns:ask="http://schemas.microsoft.com/office/drawing/2018/sketchyshapes" xmlns="" sd="380065430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7" name="Hình Bầu dục 16">
                <a:extLst>
                  <a:ext uri="{FF2B5EF4-FFF2-40B4-BE49-F238E27FC236}">
                    <a16:creationId xmlns:a16="http://schemas.microsoft.com/office/drawing/2014/main" id="{A34E3C8C-4666-4ADB-A138-DAF69AF45730}"/>
                  </a:ext>
                </a:extLst>
              </p:cNvPr>
              <p:cNvSpPr/>
              <p:nvPr/>
            </p:nvSpPr>
            <p:spPr>
              <a:xfrm>
                <a:off x="4042228" y="84417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 name="Hình Bầu dục 17">
                <a:extLst>
                  <a:ext uri="{FF2B5EF4-FFF2-40B4-BE49-F238E27FC236}">
                    <a16:creationId xmlns:a16="http://schemas.microsoft.com/office/drawing/2014/main" id="{8EB613C2-7C79-436A-9EA8-A8DED3FB2810}"/>
                  </a:ext>
                </a:extLst>
              </p:cNvPr>
              <p:cNvSpPr/>
              <p:nvPr/>
            </p:nvSpPr>
            <p:spPr>
              <a:xfrm>
                <a:off x="4042228" y="2074181"/>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9" name="Hình Bầu dục 18">
                <a:extLst>
                  <a:ext uri="{FF2B5EF4-FFF2-40B4-BE49-F238E27FC236}">
                    <a16:creationId xmlns:a16="http://schemas.microsoft.com/office/drawing/2014/main" id="{E8C002F1-6E9E-42A2-876A-4FEA1E6B66AF}"/>
                  </a:ext>
                </a:extLst>
              </p:cNvPr>
              <p:cNvSpPr/>
              <p:nvPr/>
            </p:nvSpPr>
            <p:spPr>
              <a:xfrm>
                <a:off x="8157028" y="844926"/>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0" name="Hình Bầu dục 19">
                <a:extLst>
                  <a:ext uri="{FF2B5EF4-FFF2-40B4-BE49-F238E27FC236}">
                    <a16:creationId xmlns:a16="http://schemas.microsoft.com/office/drawing/2014/main" id="{F0D415DE-9D06-4185-A07E-C7D26DF5462A}"/>
                  </a:ext>
                </a:extLst>
              </p:cNvPr>
              <p:cNvSpPr/>
              <p:nvPr/>
            </p:nvSpPr>
            <p:spPr>
              <a:xfrm>
                <a:off x="8133442" y="2074180"/>
                <a:ext cx="174172" cy="192919"/>
              </a:xfrm>
              <a:prstGeom prst="ellipse">
                <a:avLst/>
              </a:prstGeom>
              <a:solidFill>
                <a:srgbClr val="8E5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13" name="Hộp Văn bản 12">
              <a:extLst>
                <a:ext uri="{FF2B5EF4-FFF2-40B4-BE49-F238E27FC236}">
                  <a16:creationId xmlns:a16="http://schemas.microsoft.com/office/drawing/2014/main" id="{E1195E2A-8B10-43D4-8B21-A469F814E177}"/>
                </a:ext>
              </a:extLst>
            </p:cNvPr>
            <p:cNvSpPr txBox="1"/>
            <p:nvPr/>
          </p:nvSpPr>
          <p:spPr>
            <a:xfrm>
              <a:off x="4930779" y="704226"/>
              <a:ext cx="2862034"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err="1">
                  <a:ln w="12700">
                    <a:solidFill>
                      <a:srgbClr val="A77644"/>
                    </a:solidFill>
                    <a:prstDash val="solid"/>
                  </a:ln>
                  <a:pattFill prst="ltDnDiag">
                    <a:fgClr>
                      <a:srgbClr val="A77644">
                        <a:lumMod val="60000"/>
                        <a:lumOff val="40000"/>
                      </a:srgbClr>
                    </a:fgClr>
                    <a:bgClr>
                      <a:srgbClr val="FFFFFF"/>
                    </a:bgClr>
                  </a:pattFill>
                  <a:effectLst/>
                  <a:uLnTx/>
                  <a:uFillTx/>
                  <a:latin typeface="Tahoma" panose="020B0604030504040204" pitchFamily="34" charset="0"/>
                  <a:ea typeface="Tahoma" panose="020B0604030504040204" pitchFamily="34" charset="0"/>
                  <a:cs typeface="Tahoma" panose="020B0604030504040204" pitchFamily="34" charset="0"/>
                  <a:sym typeface="Arial"/>
                </a:rPr>
                <a:t>Nhiệm</a:t>
              </a: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4000" b="1" i="0" u="none" strike="noStrike" kern="0" cap="none" spc="0" normalizeH="0" baseline="0" noProof="0" dirty="0" err="1">
                  <a:ln w="12700">
                    <a:solidFill>
                      <a:srgbClr val="A77644"/>
                    </a:solidFill>
                    <a:prstDash val="solid"/>
                  </a:ln>
                  <a:pattFill prst="ltDnDiag">
                    <a:fgClr>
                      <a:srgbClr val="A77644">
                        <a:lumMod val="60000"/>
                        <a:lumOff val="40000"/>
                      </a:srgbClr>
                    </a:fgClr>
                    <a:bgClr>
                      <a:srgbClr val="FFFFFF"/>
                    </a:bgClr>
                  </a:pattFill>
                  <a:effectLst/>
                  <a:uLnTx/>
                  <a:uFillTx/>
                  <a:latin typeface="Tahoma" panose="020B0604030504040204" pitchFamily="34" charset="0"/>
                  <a:ea typeface="Tahoma" panose="020B0604030504040204" pitchFamily="34" charset="0"/>
                  <a:cs typeface="Tahoma" panose="020B0604030504040204" pitchFamily="34" charset="0"/>
                  <a:sym typeface="Arial"/>
                </a:rPr>
                <a:t>vụ</a:t>
              </a:r>
              <a:r>
                <a:rPr kumimoji="0" lang="vi-VN" sz="4000" b="1" i="0" u="none" strike="noStrike" kern="0" cap="none" spc="0" normalizeH="0" baseline="0" noProof="0" dirty="0">
                  <a:ln w="12700">
                    <a:solidFill>
                      <a:srgbClr val="A77644"/>
                    </a:solidFill>
                    <a:prstDash val="solid"/>
                  </a:ln>
                  <a:pattFill prst="ltDnDiag">
                    <a:fgClr>
                      <a:srgbClr val="A77644">
                        <a:lumMod val="60000"/>
                        <a:lumOff val="40000"/>
                      </a:srgbClr>
                    </a:fgClr>
                    <a:bgClr>
                      <a:srgbClr val="FFFFFF"/>
                    </a:bgClr>
                  </a:pattFill>
                  <a:effectLst/>
                  <a:uLnTx/>
                  <a:uFillTx/>
                  <a:latin typeface="Tahoma" panose="020B0604030504040204" pitchFamily="34" charset="0"/>
                  <a:ea typeface="Tahoma" panose="020B0604030504040204" pitchFamily="34" charset="0"/>
                  <a:cs typeface="Tahoma" panose="020B0604030504040204" pitchFamily="34" charset="0"/>
                  <a:sym typeface="Arial"/>
                </a:rPr>
                <a:t> 2</a:t>
              </a:r>
              <a:endParaRPr kumimoji="0" lang="en-US" sz="1867"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4" name="Hộp Văn bản 13">
              <a:extLst>
                <a:ext uri="{FF2B5EF4-FFF2-40B4-BE49-F238E27FC236}">
                  <a16:creationId xmlns:a16="http://schemas.microsoft.com/office/drawing/2014/main" id="{E8DAD778-6C17-46DF-BD56-8860B8F53BF6}"/>
                </a:ext>
              </a:extLst>
            </p:cNvPr>
            <p:cNvSpPr txBox="1"/>
            <p:nvPr/>
          </p:nvSpPr>
          <p:spPr>
            <a:xfrm>
              <a:off x="3792402" y="1256036"/>
              <a:ext cx="4701374" cy="62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A7764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KIỂM TRA HÀNG</a:t>
              </a:r>
              <a:endParaRPr kumimoji="0" lang="en-US" sz="48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9" name="Nhóm 8">
            <a:extLst>
              <a:ext uri="{FF2B5EF4-FFF2-40B4-BE49-F238E27FC236}">
                <a16:creationId xmlns:a16="http://schemas.microsoft.com/office/drawing/2014/main" id="{58EEC963-F593-495B-9320-76249F33DA42}"/>
              </a:ext>
            </a:extLst>
          </p:cNvPr>
          <p:cNvGrpSpPr/>
          <p:nvPr/>
        </p:nvGrpSpPr>
        <p:grpSpPr>
          <a:xfrm>
            <a:off x="-1268106" y="2248331"/>
            <a:ext cx="6794175" cy="5807015"/>
            <a:chOff x="-781117" y="1397935"/>
            <a:chExt cx="5353117" cy="4705350"/>
          </a:xfrm>
        </p:grpSpPr>
        <p:sp>
          <p:nvSpPr>
            <p:cNvPr id="2" name="Hình Bầu dục 1">
              <a:extLst>
                <a:ext uri="{FF2B5EF4-FFF2-40B4-BE49-F238E27FC236}">
                  <a16:creationId xmlns:a16="http://schemas.microsoft.com/office/drawing/2014/main" id="{B31F549E-EED7-426E-9E62-1B06DE7140E7}"/>
                </a:ext>
              </a:extLst>
            </p:cNvPr>
            <p:cNvSpPr/>
            <p:nvPr/>
          </p:nvSpPr>
          <p:spPr>
            <a:xfrm>
              <a:off x="-781117" y="1397935"/>
              <a:ext cx="5353117" cy="4705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4" name="Hình ảnh 3" descr="Ảnh có chứa đồ chơi&#10;&#10;Mô tả được tạo tự động">
              <a:extLst>
                <a:ext uri="{FF2B5EF4-FFF2-40B4-BE49-F238E27FC236}">
                  <a16:creationId xmlns:a16="http://schemas.microsoft.com/office/drawing/2014/main" id="{3097DA84-4117-455B-845C-C05E0727A613}"/>
                </a:ext>
              </a:extLst>
            </p:cNvPr>
            <p:cNvPicPr>
              <a:picLocks noChangeAspect="1"/>
            </p:cNvPicPr>
            <p:nvPr/>
          </p:nvPicPr>
          <p:blipFill rotWithShape="1">
            <a:blip r:embed="rId5"/>
            <a:srcRect l="49624"/>
            <a:stretch/>
          </p:blipFill>
          <p:spPr>
            <a:xfrm>
              <a:off x="256190" y="1397935"/>
              <a:ext cx="3649907" cy="4068730"/>
            </a:xfrm>
            <a:prstGeom prst="rect">
              <a:avLst/>
            </a:prstGeom>
          </p:spPr>
        </p:pic>
        <p:sp>
          <p:nvSpPr>
            <p:cNvPr id="5" name="Hộp Văn bản 4">
              <a:extLst>
                <a:ext uri="{FF2B5EF4-FFF2-40B4-BE49-F238E27FC236}">
                  <a16:creationId xmlns:a16="http://schemas.microsoft.com/office/drawing/2014/main" id="{2AB3DF60-86DC-4A7C-861A-2A9E4A9E9A00}"/>
                </a:ext>
              </a:extLst>
            </p:cNvPr>
            <p:cNvSpPr txBox="1"/>
            <p:nvPr/>
          </p:nvSpPr>
          <p:spPr>
            <a:xfrm>
              <a:off x="1098881" y="4230033"/>
              <a:ext cx="2249306" cy="47383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oiny"/>
                  <a:ea typeface="+mn-ea"/>
                  <a:cs typeface="Arial"/>
                  <a:sym typeface="Arial"/>
                </a:rPr>
                <a:t>DELIVERY</a:t>
              </a:r>
            </a:p>
          </p:txBody>
        </p:sp>
      </p:grpSp>
      <p:pic>
        <p:nvPicPr>
          <p:cNvPr id="21" name="Hình ảnh 20">
            <a:extLst>
              <a:ext uri="{FF2B5EF4-FFF2-40B4-BE49-F238E27FC236}">
                <a16:creationId xmlns:a16="http://schemas.microsoft.com/office/drawing/2014/main" id="{A504D1EB-9F28-4515-A623-85853D9E58FA}"/>
              </a:ext>
            </a:extLst>
          </p:cNvPr>
          <p:cNvPicPr>
            <a:picLocks noChangeAspect="1"/>
          </p:cNvPicPr>
          <p:nvPr/>
        </p:nvPicPr>
        <p:blipFill>
          <a:blip r:embed="rId6"/>
          <a:stretch>
            <a:fillRect/>
          </a:stretch>
        </p:blipFill>
        <p:spPr>
          <a:xfrm>
            <a:off x="5110345" y="7111576"/>
            <a:ext cx="3489147" cy="2795072"/>
          </a:xfrm>
          <a:prstGeom prst="rect">
            <a:avLst/>
          </a:prstGeom>
        </p:spPr>
      </p:pic>
    </p:spTree>
    <p:extLst>
      <p:ext uri="{BB962C8B-B14F-4D97-AF65-F5344CB8AC3E}">
        <p14:creationId xmlns:p14="http://schemas.microsoft.com/office/powerpoint/2010/main" val="3331330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ộp Văn bản 25">
            <a:extLst>
              <a:ext uri="{FF2B5EF4-FFF2-40B4-BE49-F238E27FC236}">
                <a16:creationId xmlns:a16="http://schemas.microsoft.com/office/drawing/2014/main" id="{5631A609-DD46-4AF6-B68C-D2143C96901D}"/>
              </a:ext>
            </a:extLst>
          </p:cNvPr>
          <p:cNvSpPr txBox="1"/>
          <p:nvPr/>
        </p:nvSpPr>
        <p:spPr>
          <a:xfrm>
            <a:off x="2352675" y="306291"/>
            <a:ext cx="9496425" cy="138499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ysClr val="windowText" lastClr="000000"/>
                </a:solidFill>
                <a:effectLst/>
                <a:uLnTx/>
                <a:uFillTx/>
                <a:latin typeface="Calibri"/>
                <a:ea typeface="+mn-ea"/>
                <a:cs typeface="Arial"/>
                <a:sym typeface="Arial"/>
              </a:rPr>
              <a:t>Học sinh khối Ba và khối Bốn xếp thành các hàng, mỗi hàng 11 bạn. Học sinh khối Ba xếp được 19 hàng, học sinh khối Bốn xếp được 16 hàng. Hỏi cả hai khối lớp có tất cả bao nhiêu bạn?</a:t>
            </a:r>
            <a:endParaRPr kumimoji="0" lang="en-US" sz="2800" b="1" i="0" u="none" strike="noStrike" kern="0" cap="none" spc="0" normalizeH="0" baseline="0" noProof="0" dirty="0">
              <a:ln>
                <a:noFill/>
              </a:ln>
              <a:solidFill>
                <a:sysClr val="windowText" lastClr="000000"/>
              </a:solidFill>
              <a:effectLst/>
              <a:uLnTx/>
              <a:uFillTx/>
              <a:latin typeface="Calibri"/>
              <a:ea typeface="+mn-ea"/>
              <a:cs typeface="Arial"/>
              <a:sym typeface="Arial"/>
            </a:endParaRPr>
          </a:p>
        </p:txBody>
      </p:sp>
      <p:sp>
        <p:nvSpPr>
          <p:cNvPr id="12" name="Oval 11">
            <a:extLst>
              <a:ext uri="{FF2B5EF4-FFF2-40B4-BE49-F238E27FC236}">
                <a16:creationId xmlns:a16="http://schemas.microsoft.com/office/drawing/2014/main" id="{CAA51DB9-3CD5-4214-ABEE-CED006546206}"/>
              </a:ext>
            </a:extLst>
          </p:cNvPr>
          <p:cNvSpPr/>
          <p:nvPr/>
        </p:nvSpPr>
        <p:spPr>
          <a:xfrm>
            <a:off x="1639411" y="348408"/>
            <a:ext cx="770277" cy="7702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a:ea typeface="+mn-ea"/>
                <a:cs typeface="+mn-cs"/>
                <a:sym typeface="Arial"/>
              </a:rPr>
              <a:t>2</a:t>
            </a:r>
          </a:p>
        </p:txBody>
      </p:sp>
      <p:pic>
        <p:nvPicPr>
          <p:cNvPr id="6" name="Picture 5" descr="A person and children standing next to each other&#10;&#10;Description automatically generated">
            <a:extLst>
              <a:ext uri="{FF2B5EF4-FFF2-40B4-BE49-F238E27FC236}">
                <a16:creationId xmlns:a16="http://schemas.microsoft.com/office/drawing/2014/main" id="{A4B2CA47-5D3C-F80A-1757-6300E52354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06025" y="1543275"/>
            <a:ext cx="3600000" cy="3600000"/>
          </a:xfrm>
          <a:prstGeom prst="rect">
            <a:avLst/>
          </a:prstGeom>
        </p:spPr>
      </p:pic>
      <p:sp>
        <p:nvSpPr>
          <p:cNvPr id="7" name="TextBox 6">
            <a:extLst>
              <a:ext uri="{FF2B5EF4-FFF2-40B4-BE49-F238E27FC236}">
                <a16:creationId xmlns:a16="http://schemas.microsoft.com/office/drawing/2014/main" id="{E659A341-0EEE-84F0-4CAE-E2348ADA8583}"/>
              </a:ext>
            </a:extLst>
          </p:cNvPr>
          <p:cNvSpPr txBox="1"/>
          <p:nvPr/>
        </p:nvSpPr>
        <p:spPr>
          <a:xfrm>
            <a:off x="1952625" y="1647825"/>
            <a:ext cx="5791200" cy="2246769"/>
          </a:xfrm>
          <a:prstGeom prst="rect">
            <a:avLst/>
          </a:prstGeom>
          <a:noFill/>
        </p:spPr>
        <p:txBody>
          <a:bodyPr wrap="square" rtlCol="0">
            <a:spAutoFit/>
          </a:bodyPr>
          <a:lstStyle/>
          <a:p>
            <a:pPr algn="ctr" latinLnBrk="0"/>
            <a:r>
              <a:rPr lang="en-US" sz="2800" b="1" i="0" dirty="0" err="1">
                <a:solidFill>
                  <a:srgbClr val="0070C0"/>
                </a:solidFill>
                <a:effectLst/>
              </a:rPr>
              <a:t>Tóm</a:t>
            </a:r>
            <a:r>
              <a:rPr lang="en-US" sz="2800" b="1" i="0" dirty="0">
                <a:solidFill>
                  <a:srgbClr val="0070C0"/>
                </a:solidFill>
                <a:effectLst/>
              </a:rPr>
              <a:t> </a:t>
            </a:r>
            <a:r>
              <a:rPr lang="en-US" sz="2800" b="1" i="0" dirty="0" err="1">
                <a:solidFill>
                  <a:srgbClr val="0070C0"/>
                </a:solidFill>
                <a:effectLst/>
              </a:rPr>
              <a:t>tắt</a:t>
            </a:r>
            <a:endParaRPr lang="en-US" sz="2800" b="1" i="0" dirty="0">
              <a:solidFill>
                <a:srgbClr val="0070C0"/>
              </a:solidFill>
              <a:effectLst/>
            </a:endParaRPr>
          </a:p>
          <a:p>
            <a:pPr algn="just" latinLnBrk="0"/>
            <a:r>
              <a:rPr lang="en-US" sz="2800" b="0" i="0" dirty="0" err="1">
                <a:solidFill>
                  <a:srgbClr val="0070C0"/>
                </a:solidFill>
                <a:effectLst/>
              </a:rPr>
              <a:t>Khối</a:t>
            </a:r>
            <a:r>
              <a:rPr lang="en-US" sz="2800" b="0" i="0" dirty="0">
                <a:solidFill>
                  <a:srgbClr val="0070C0"/>
                </a:solidFill>
                <a:effectLst/>
              </a:rPr>
              <a:t> Ba: 19 </a:t>
            </a:r>
            <a:r>
              <a:rPr lang="en-US" sz="2800" b="0" i="0" dirty="0" err="1">
                <a:solidFill>
                  <a:srgbClr val="0070C0"/>
                </a:solidFill>
                <a:effectLst/>
              </a:rPr>
              <a:t>hàng</a:t>
            </a:r>
            <a:endParaRPr lang="en-US" sz="2800" b="0" i="0" dirty="0">
              <a:solidFill>
                <a:srgbClr val="0070C0"/>
              </a:solidFill>
              <a:effectLst/>
            </a:endParaRPr>
          </a:p>
          <a:p>
            <a:pPr algn="just" latinLnBrk="0"/>
            <a:r>
              <a:rPr lang="en-US" sz="2800" b="0" i="0" dirty="0" err="1">
                <a:solidFill>
                  <a:srgbClr val="0070C0"/>
                </a:solidFill>
                <a:effectLst/>
              </a:rPr>
              <a:t>Khối</a:t>
            </a:r>
            <a:r>
              <a:rPr lang="en-US" sz="2800" b="0" i="0" dirty="0">
                <a:solidFill>
                  <a:srgbClr val="0070C0"/>
                </a:solidFill>
                <a:effectLst/>
              </a:rPr>
              <a:t> </a:t>
            </a:r>
            <a:r>
              <a:rPr lang="en-US" sz="2800" b="0" i="0" dirty="0" err="1">
                <a:solidFill>
                  <a:srgbClr val="0070C0"/>
                </a:solidFill>
                <a:effectLst/>
              </a:rPr>
              <a:t>Bốn</a:t>
            </a:r>
            <a:r>
              <a:rPr lang="en-US" sz="2800" b="0" i="0" dirty="0">
                <a:solidFill>
                  <a:srgbClr val="0070C0"/>
                </a:solidFill>
                <a:effectLst/>
              </a:rPr>
              <a:t>: 16 </a:t>
            </a:r>
            <a:r>
              <a:rPr lang="en-US" sz="2800" b="0" i="0" dirty="0" err="1">
                <a:solidFill>
                  <a:srgbClr val="0070C0"/>
                </a:solidFill>
                <a:effectLst/>
              </a:rPr>
              <a:t>hàng</a:t>
            </a:r>
            <a:endParaRPr lang="en-US" sz="2800" b="0" i="0" dirty="0">
              <a:solidFill>
                <a:srgbClr val="0070C0"/>
              </a:solidFill>
              <a:effectLst/>
            </a:endParaRPr>
          </a:p>
          <a:p>
            <a:pPr algn="just" latinLnBrk="0"/>
            <a:r>
              <a:rPr lang="en-US" sz="2800" b="0" i="0" dirty="0" err="1">
                <a:solidFill>
                  <a:srgbClr val="0070C0"/>
                </a:solidFill>
                <a:effectLst/>
              </a:rPr>
              <a:t>Mỗi</a:t>
            </a:r>
            <a:r>
              <a:rPr lang="en-US" sz="2800" b="0" i="0" dirty="0">
                <a:solidFill>
                  <a:srgbClr val="0070C0"/>
                </a:solidFill>
                <a:effectLst/>
              </a:rPr>
              <a:t> </a:t>
            </a:r>
            <a:r>
              <a:rPr lang="en-US" sz="2800" b="0" i="0" dirty="0" err="1">
                <a:solidFill>
                  <a:srgbClr val="0070C0"/>
                </a:solidFill>
                <a:effectLst/>
              </a:rPr>
              <a:t>hàng</a:t>
            </a:r>
            <a:r>
              <a:rPr lang="en-US" sz="2800" b="0" i="0" dirty="0">
                <a:solidFill>
                  <a:srgbClr val="0070C0"/>
                </a:solidFill>
                <a:effectLst/>
              </a:rPr>
              <a:t>: 11 </a:t>
            </a:r>
            <a:r>
              <a:rPr lang="en-US" sz="2800" b="0" i="0" dirty="0" err="1">
                <a:solidFill>
                  <a:srgbClr val="0070C0"/>
                </a:solidFill>
                <a:effectLst/>
              </a:rPr>
              <a:t>bạn</a:t>
            </a:r>
            <a:endParaRPr lang="en-US" sz="2800" b="0" i="0" dirty="0">
              <a:solidFill>
                <a:srgbClr val="0070C0"/>
              </a:solidFill>
              <a:effectLst/>
            </a:endParaRPr>
          </a:p>
          <a:p>
            <a:pPr algn="just" latinLnBrk="0"/>
            <a:r>
              <a:rPr lang="en-US" sz="2800" b="0" i="0" dirty="0" err="1">
                <a:solidFill>
                  <a:srgbClr val="0070C0"/>
                </a:solidFill>
                <a:effectLst/>
              </a:rPr>
              <a:t>Tất</a:t>
            </a:r>
            <a:r>
              <a:rPr lang="en-US" sz="2800" b="0" i="0" dirty="0">
                <a:solidFill>
                  <a:srgbClr val="0070C0"/>
                </a:solidFill>
                <a:effectLst/>
              </a:rPr>
              <a:t> </a:t>
            </a:r>
            <a:r>
              <a:rPr lang="en-US" sz="2800" b="0" i="0" dirty="0" err="1">
                <a:solidFill>
                  <a:srgbClr val="0070C0"/>
                </a:solidFill>
                <a:effectLst/>
              </a:rPr>
              <a:t>cả</a:t>
            </a:r>
            <a:r>
              <a:rPr lang="en-US" sz="2800" b="0" i="0" dirty="0">
                <a:solidFill>
                  <a:srgbClr val="0070C0"/>
                </a:solidFill>
                <a:effectLst/>
              </a:rPr>
              <a:t>: …</a:t>
            </a:r>
            <a:r>
              <a:rPr lang="en-US" sz="2800" b="0" i="0" dirty="0" err="1">
                <a:solidFill>
                  <a:srgbClr val="0070C0"/>
                </a:solidFill>
                <a:effectLst/>
              </a:rPr>
              <a:t>bạn</a:t>
            </a:r>
            <a:r>
              <a:rPr lang="en-US" sz="2800" b="0" i="0" dirty="0">
                <a:solidFill>
                  <a:srgbClr val="0070C0"/>
                </a:solidFill>
                <a:effectLst/>
              </a:rPr>
              <a:t>?</a:t>
            </a:r>
          </a:p>
        </p:txBody>
      </p:sp>
      <p:sp>
        <p:nvSpPr>
          <p:cNvPr id="8" name="TextBox 7">
            <a:extLst>
              <a:ext uri="{FF2B5EF4-FFF2-40B4-BE49-F238E27FC236}">
                <a16:creationId xmlns:a16="http://schemas.microsoft.com/office/drawing/2014/main" id="{E2644FCB-ED73-0446-5CA0-3111D1A0072E}"/>
              </a:ext>
            </a:extLst>
          </p:cNvPr>
          <p:cNvSpPr txBox="1"/>
          <p:nvPr/>
        </p:nvSpPr>
        <p:spPr>
          <a:xfrm>
            <a:off x="2847975" y="3441680"/>
            <a:ext cx="7353300" cy="3416320"/>
          </a:xfrm>
          <a:prstGeom prst="rect">
            <a:avLst/>
          </a:prstGeom>
          <a:noFill/>
        </p:spPr>
        <p:txBody>
          <a:bodyPr wrap="square" rtlCol="0">
            <a:spAutoFit/>
          </a:bodyPr>
          <a:lstStyle/>
          <a:p>
            <a:pPr marL="0" marR="0" algn="ctr">
              <a:spcBef>
                <a:spcPts val="0"/>
              </a:spcBef>
              <a:spcAft>
                <a:spcPts val="0"/>
              </a:spcAft>
            </a:pPr>
            <a:r>
              <a:rPr lang="nl-NL" sz="2400" b="1" dirty="0">
                <a:solidFill>
                  <a:srgbClr val="FF0000"/>
                </a:solidFill>
                <a:effectLst/>
                <a:ea typeface="Times New Roman" panose="02020603050405020304" pitchFamily="18" charset="0"/>
              </a:rPr>
              <a:t>Bài giải:</a:t>
            </a:r>
            <a:endParaRPr lang="en-US" sz="2400" b="1" dirty="0">
              <a:solidFill>
                <a:srgbClr val="FF0000"/>
              </a:solidFill>
              <a:effectLst/>
              <a:ea typeface="Times New Roman" panose="02020603050405020304" pitchFamily="18" charset="0"/>
            </a:endParaRPr>
          </a:p>
          <a:p>
            <a:pPr marL="0" marR="0" algn="ctr">
              <a:spcBef>
                <a:spcPts val="0"/>
              </a:spcBef>
              <a:spcAft>
                <a:spcPts val="0"/>
              </a:spcAft>
            </a:pPr>
            <a:r>
              <a:rPr lang="nl-NL" sz="2400" dirty="0">
                <a:solidFill>
                  <a:srgbClr val="FF0000"/>
                </a:solidFill>
                <a:effectLst/>
                <a:ea typeface="Times New Roman" panose="02020603050405020304" pitchFamily="18" charset="0"/>
              </a:rPr>
              <a:t>Tổng số học sinh của khối Ba là:</a:t>
            </a:r>
            <a:endParaRPr lang="en-US" sz="2400" dirty="0">
              <a:solidFill>
                <a:srgbClr val="FF0000"/>
              </a:solidFill>
              <a:effectLst/>
              <a:ea typeface="Times New Roman" panose="02020603050405020304" pitchFamily="18" charset="0"/>
            </a:endParaRPr>
          </a:p>
          <a:p>
            <a:pPr marL="0" marR="0" algn="ctr">
              <a:spcBef>
                <a:spcPts val="0"/>
              </a:spcBef>
              <a:spcAft>
                <a:spcPts val="0"/>
              </a:spcAft>
            </a:pPr>
            <a:r>
              <a:rPr lang="nl-NL" sz="2400" dirty="0">
                <a:solidFill>
                  <a:srgbClr val="FF0000"/>
                </a:solidFill>
                <a:effectLst/>
                <a:ea typeface="Times New Roman" panose="02020603050405020304" pitchFamily="18" charset="0"/>
              </a:rPr>
              <a:t>11 x 19 = 209 (bạn)</a:t>
            </a:r>
            <a:endParaRPr lang="en-US" sz="2400" dirty="0">
              <a:solidFill>
                <a:srgbClr val="FF0000"/>
              </a:solidFill>
              <a:effectLst/>
              <a:ea typeface="Times New Roman" panose="02020603050405020304" pitchFamily="18" charset="0"/>
            </a:endParaRPr>
          </a:p>
          <a:p>
            <a:pPr marL="0" marR="0" algn="ctr">
              <a:spcBef>
                <a:spcPts val="0"/>
              </a:spcBef>
              <a:spcAft>
                <a:spcPts val="0"/>
              </a:spcAft>
            </a:pPr>
            <a:r>
              <a:rPr lang="nl-NL" sz="2400" dirty="0">
                <a:solidFill>
                  <a:srgbClr val="FF0000"/>
                </a:solidFill>
                <a:effectLst/>
                <a:ea typeface="Times New Roman" panose="02020603050405020304" pitchFamily="18" charset="0"/>
              </a:rPr>
              <a:t>Tổng số học sinh của khối Bốn là:</a:t>
            </a:r>
            <a:endParaRPr lang="en-US" sz="2400" dirty="0">
              <a:solidFill>
                <a:srgbClr val="FF0000"/>
              </a:solidFill>
              <a:effectLst/>
              <a:ea typeface="Times New Roman" panose="02020603050405020304" pitchFamily="18" charset="0"/>
            </a:endParaRPr>
          </a:p>
          <a:p>
            <a:pPr marL="0" marR="0" algn="ctr">
              <a:spcBef>
                <a:spcPts val="0"/>
              </a:spcBef>
              <a:spcAft>
                <a:spcPts val="0"/>
              </a:spcAft>
            </a:pPr>
            <a:r>
              <a:rPr lang="nl-NL" sz="2400" dirty="0">
                <a:solidFill>
                  <a:srgbClr val="FF0000"/>
                </a:solidFill>
                <a:effectLst/>
                <a:ea typeface="Times New Roman" panose="02020603050405020304" pitchFamily="18" charset="0"/>
              </a:rPr>
              <a:t>11 x 16 = 176 (bạn)</a:t>
            </a:r>
            <a:endParaRPr lang="en-US" sz="2400" dirty="0">
              <a:solidFill>
                <a:srgbClr val="FF0000"/>
              </a:solidFill>
              <a:effectLst/>
              <a:ea typeface="Times New Roman" panose="02020603050405020304" pitchFamily="18" charset="0"/>
            </a:endParaRPr>
          </a:p>
          <a:p>
            <a:pPr marL="0" marR="0" algn="ctr">
              <a:spcBef>
                <a:spcPts val="0"/>
              </a:spcBef>
              <a:spcAft>
                <a:spcPts val="0"/>
              </a:spcAft>
            </a:pPr>
            <a:r>
              <a:rPr lang="nl-NL" sz="2400" dirty="0">
                <a:solidFill>
                  <a:srgbClr val="FF0000"/>
                </a:solidFill>
                <a:effectLst/>
                <a:ea typeface="Times New Roman" panose="02020603050405020304" pitchFamily="18" charset="0"/>
              </a:rPr>
              <a:t>Tổng số học sinh của cả hai khối là:</a:t>
            </a:r>
            <a:endParaRPr lang="en-US" sz="2400" dirty="0">
              <a:solidFill>
                <a:srgbClr val="FF0000"/>
              </a:solidFill>
              <a:effectLst/>
              <a:ea typeface="Times New Roman" panose="02020603050405020304" pitchFamily="18" charset="0"/>
            </a:endParaRPr>
          </a:p>
          <a:p>
            <a:pPr marL="0" marR="0" algn="ctr">
              <a:spcBef>
                <a:spcPts val="0"/>
              </a:spcBef>
              <a:spcAft>
                <a:spcPts val="0"/>
              </a:spcAft>
            </a:pPr>
            <a:r>
              <a:rPr lang="nl-NL" sz="2400" dirty="0">
                <a:solidFill>
                  <a:srgbClr val="FF0000"/>
                </a:solidFill>
                <a:effectLst/>
                <a:ea typeface="Times New Roman" panose="02020603050405020304" pitchFamily="18" charset="0"/>
              </a:rPr>
              <a:t>209 + 176 = 385 (bạn)</a:t>
            </a:r>
            <a:endParaRPr lang="en-US" sz="2400" dirty="0">
              <a:solidFill>
                <a:srgbClr val="FF0000"/>
              </a:solidFill>
              <a:effectLst/>
              <a:ea typeface="Times New Roman" panose="02020603050405020304" pitchFamily="18" charset="0"/>
            </a:endParaRPr>
          </a:p>
          <a:p>
            <a:pPr marL="0" marR="0" algn="ctr">
              <a:spcBef>
                <a:spcPts val="0"/>
              </a:spcBef>
              <a:spcAft>
                <a:spcPts val="0"/>
              </a:spcAft>
            </a:pPr>
            <a:r>
              <a:rPr lang="nl-NL" sz="2400" dirty="0">
                <a:solidFill>
                  <a:srgbClr val="FF0000"/>
                </a:solidFill>
                <a:effectLst/>
                <a:ea typeface="Times New Roman" panose="02020603050405020304" pitchFamily="18" charset="0"/>
              </a:rPr>
              <a:t>          Đáp số: 385 </a:t>
            </a:r>
            <a:r>
              <a:rPr lang="en-US" sz="2400" dirty="0" err="1">
                <a:solidFill>
                  <a:srgbClr val="FF0000"/>
                </a:solidFill>
                <a:effectLst/>
                <a:ea typeface="Times New Roman" panose="02020603050405020304" pitchFamily="18" charset="0"/>
              </a:rPr>
              <a:t>bạn</a:t>
            </a:r>
            <a:endParaRPr lang="en-US" sz="2400" dirty="0">
              <a:solidFill>
                <a:srgbClr val="FF0000"/>
              </a:solidFill>
              <a:effectLst/>
              <a:ea typeface="Times New Roman" panose="02020603050405020304" pitchFamily="18" charset="0"/>
            </a:endParaRPr>
          </a:p>
          <a:p>
            <a:endParaRPr lang="en-US" sz="2400" dirty="0">
              <a:solidFill>
                <a:srgbClr val="FF0000"/>
              </a:solidFill>
            </a:endParaRPr>
          </a:p>
        </p:txBody>
      </p:sp>
      <p:pic>
        <p:nvPicPr>
          <p:cNvPr id="10" name="Picture 9" descr="A brown box with black tape&#10;&#10;Description automatically generated">
            <a:extLst>
              <a:ext uri="{FF2B5EF4-FFF2-40B4-BE49-F238E27FC236}">
                <a16:creationId xmlns:a16="http://schemas.microsoft.com/office/drawing/2014/main" id="{8CCCB1CB-2E1E-A513-4BED-5CA73944B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87" y="4714875"/>
            <a:ext cx="2143125" cy="2143125"/>
          </a:xfrm>
          <a:prstGeom prst="rect">
            <a:avLst/>
          </a:prstGeom>
        </p:spPr>
      </p:pic>
      <p:grpSp>
        <p:nvGrpSpPr>
          <p:cNvPr id="19" name="Nhóm 7">
            <a:extLst>
              <a:ext uri="{FF2B5EF4-FFF2-40B4-BE49-F238E27FC236}">
                <a16:creationId xmlns:a16="http://schemas.microsoft.com/office/drawing/2014/main" id="{A0271FE8-CBD1-22C3-1781-ECEE8BFBE639}"/>
              </a:ext>
            </a:extLst>
          </p:cNvPr>
          <p:cNvGrpSpPr/>
          <p:nvPr/>
        </p:nvGrpSpPr>
        <p:grpSpPr>
          <a:xfrm>
            <a:off x="2152350" y="4743870"/>
            <a:ext cx="874944" cy="882554"/>
            <a:chOff x="5560414" y="1935075"/>
            <a:chExt cx="656208" cy="661916"/>
          </a:xfrm>
        </p:grpSpPr>
        <p:grpSp>
          <p:nvGrpSpPr>
            <p:cNvPr id="20" name="Nhóm 34">
              <a:extLst>
                <a:ext uri="{FF2B5EF4-FFF2-40B4-BE49-F238E27FC236}">
                  <a16:creationId xmlns:a16="http://schemas.microsoft.com/office/drawing/2014/main" id="{59E94F5E-31FB-8945-3F3D-1F4A01F66F10}"/>
                </a:ext>
              </a:extLst>
            </p:cNvPr>
            <p:cNvGrpSpPr/>
            <p:nvPr/>
          </p:nvGrpSpPr>
          <p:grpSpPr>
            <a:xfrm>
              <a:off x="5560414" y="2019442"/>
              <a:ext cx="607120" cy="577549"/>
              <a:chOff x="4234875" y="1979179"/>
              <a:chExt cx="607120" cy="577549"/>
            </a:xfrm>
          </p:grpSpPr>
          <p:grpSp>
            <p:nvGrpSpPr>
              <p:cNvPr id="22" name="Nhóm 35">
                <a:extLst>
                  <a:ext uri="{FF2B5EF4-FFF2-40B4-BE49-F238E27FC236}">
                    <a16:creationId xmlns:a16="http://schemas.microsoft.com/office/drawing/2014/main" id="{0D55EAEA-9AC2-5C1F-E168-B2BCB34F6162}"/>
                  </a:ext>
                </a:extLst>
              </p:cNvPr>
              <p:cNvGrpSpPr/>
              <p:nvPr/>
            </p:nvGrpSpPr>
            <p:grpSpPr>
              <a:xfrm>
                <a:off x="4234875" y="1979179"/>
                <a:ext cx="607120" cy="577549"/>
                <a:chOff x="4297137" y="1963045"/>
                <a:chExt cx="607120" cy="577549"/>
              </a:xfrm>
            </p:grpSpPr>
            <p:sp>
              <p:nvSpPr>
                <p:cNvPr id="24" name="Hình Bầu dục 37">
                  <a:extLst>
                    <a:ext uri="{FF2B5EF4-FFF2-40B4-BE49-F238E27FC236}">
                      <a16:creationId xmlns:a16="http://schemas.microsoft.com/office/drawing/2014/main" id="{44AA502B-14BC-2B28-E3C9-03D9E734B141}"/>
                    </a:ext>
                  </a:extLst>
                </p:cNvPr>
                <p:cNvSpPr/>
                <p:nvPr/>
              </p:nvSpPr>
              <p:spPr>
                <a:xfrm>
                  <a:off x="4297137" y="1982649"/>
                  <a:ext cx="549726" cy="55794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5" name="Hình Bầu dục 38">
                  <a:extLst>
                    <a:ext uri="{FF2B5EF4-FFF2-40B4-BE49-F238E27FC236}">
                      <a16:creationId xmlns:a16="http://schemas.microsoft.com/office/drawing/2014/main" id="{629ED842-1A45-0346-6B8C-BD33FBF4740F}"/>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23" name="Hộp Văn bản 36">
                <a:extLst>
                  <a:ext uri="{FF2B5EF4-FFF2-40B4-BE49-F238E27FC236}">
                    <a16:creationId xmlns:a16="http://schemas.microsoft.com/office/drawing/2014/main" id="{E243DF96-2BAC-7E95-5919-36C201075426}"/>
                  </a:ext>
                </a:extLst>
              </p:cNvPr>
              <p:cNvSpPr txBox="1"/>
              <p:nvPr/>
            </p:nvSpPr>
            <p:spPr>
              <a:xfrm flipH="1">
                <a:off x="4452344" y="2046922"/>
                <a:ext cx="57394" cy="4385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srgbClr val="000000"/>
                  </a:solidFill>
                  <a:effectLst/>
                  <a:uLnTx/>
                  <a:uFillTx/>
                  <a:latin typeface="Coiny"/>
                  <a:ea typeface="+mn-ea"/>
                  <a:cs typeface="Arial"/>
                  <a:sym typeface="Arial"/>
                </a:endParaRPr>
              </a:p>
            </p:txBody>
          </p:sp>
        </p:grpSp>
        <p:pic>
          <p:nvPicPr>
            <p:cNvPr id="21" name="Hình ảnh 6" descr="Ảnh có chứa đồng hồ, tối&#10;&#10;Mô tả được tạo tự động">
              <a:extLst>
                <a:ext uri="{FF2B5EF4-FFF2-40B4-BE49-F238E27FC236}">
                  <a16:creationId xmlns:a16="http://schemas.microsoft.com/office/drawing/2014/main" id="{2DE98C89-02A6-EF8E-7E1D-BBE253EF9363}"/>
                </a:ext>
              </a:extLst>
            </p:cNvPr>
            <p:cNvPicPr>
              <a:picLocks noChangeAspect="1"/>
            </p:cNvPicPr>
            <p:nvPr/>
          </p:nvPicPr>
          <p:blipFill rotWithShape="1">
            <a:blip r:embed="rId5"/>
            <a:srcRect t="27390" r="49735" b="25821"/>
            <a:stretch/>
          </p:blipFill>
          <p:spPr>
            <a:xfrm>
              <a:off x="5596036" y="1935075"/>
              <a:ext cx="620586" cy="577676"/>
            </a:xfrm>
            <a:prstGeom prst="rect">
              <a:avLst/>
            </a:prstGeom>
          </p:spPr>
        </p:pic>
      </p:grpSp>
    </p:spTree>
    <p:extLst>
      <p:ext uri="{BB962C8B-B14F-4D97-AF65-F5344CB8AC3E}">
        <p14:creationId xmlns:p14="http://schemas.microsoft.com/office/powerpoint/2010/main" val="3144357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down)">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down)">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down)">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down)">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wipe(down)">
                                      <p:cBhvr>
                                        <p:cTn id="48" dur="500"/>
                                        <p:tgtEl>
                                          <p:spTgt spid="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Effect transition="in" filter="wipe(down)">
                                      <p:cBhvr>
                                        <p:cTn id="53" dur="500"/>
                                        <p:tgtEl>
                                          <p:spTgt spid="8">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8">
                                            <p:txEl>
                                              <p:pRg st="7" end="7"/>
                                            </p:txEl>
                                          </p:spTgt>
                                        </p:tgtEl>
                                        <p:attrNameLst>
                                          <p:attrName>style.visibility</p:attrName>
                                        </p:attrNameLst>
                                      </p:cBhvr>
                                      <p:to>
                                        <p:strVal val="visible"/>
                                      </p:to>
                                    </p:set>
                                    <p:animEffect transition="in" filter="wipe(down)">
                                      <p:cBhvr>
                                        <p:cTn id="58" dur="500"/>
                                        <p:tgtEl>
                                          <p:spTgt spid="8">
                                            <p:txEl>
                                              <p:pRg st="7" end="7"/>
                                            </p:txEl>
                                          </p:spTgt>
                                        </p:tgtEl>
                                      </p:cBhvr>
                                    </p:animEffect>
                                  </p:childTnLst>
                                </p:cTn>
                              </p:par>
                              <p:par>
                                <p:cTn id="59" presetID="21" presetClass="entr" presetSubtype="1"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heel(1)">
                                      <p:cBhvr>
                                        <p:cTn id="61" dur="1000"/>
                                        <p:tgtEl>
                                          <p:spTgt spid="19"/>
                                        </p:tgtEl>
                                      </p:cBhvr>
                                    </p:animEffect>
                                  </p:childTnLst>
                                  <p:subTnLst>
                                    <p:audio>
                                      <p:cMediaNode>
                                        <p:cTn display="0" masterRel="sameClick">
                                          <p:stCondLst>
                                            <p:cond evt="begin" delay="0">
                                              <p:tn val="59"/>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7"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trong nhà&#10;&#10;Mô tả được tạo tự động">
            <a:extLst>
              <a:ext uri="{FF2B5EF4-FFF2-40B4-BE49-F238E27FC236}">
                <a16:creationId xmlns:a16="http://schemas.microsoft.com/office/drawing/2014/main" id="{8E25730A-B167-4F49-82BF-223A45771892}"/>
              </a:ext>
            </a:extLst>
          </p:cNvPr>
          <p:cNvPicPr>
            <a:picLocks noChangeAspect="1"/>
          </p:cNvPicPr>
          <p:nvPr/>
        </p:nvPicPr>
        <p:blipFill rotWithShape="1">
          <a:blip r:embed="rId3"/>
          <a:srcRect l="29002" t="19386" r="47133" b="17247"/>
          <a:stretch/>
        </p:blipFill>
        <p:spPr>
          <a:xfrm>
            <a:off x="1966976" y="605660"/>
            <a:ext cx="5747297" cy="5722568"/>
          </a:xfrm>
          <a:prstGeom prst="rect">
            <a:avLst/>
          </a:prstGeom>
        </p:spPr>
      </p:pic>
      <p:pic>
        <p:nvPicPr>
          <p:cNvPr id="89" name="Picture 39" descr="Shape&#10;&#10;Description automatically generated with medium confidence">
            <a:extLst>
              <a:ext uri="{FF2B5EF4-FFF2-40B4-BE49-F238E27FC236}">
                <a16:creationId xmlns:a16="http://schemas.microsoft.com/office/drawing/2014/main" id="{6554089B-E8DE-4245-97FD-AD46DE10E76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7222" y1="67222" x2="67222" y2="67222"/>
                        <a14:foregroundMark x1="77222" y1="75000" x2="77222" y2="75000"/>
                      </a14:backgroundRemoval>
                    </a14:imgEffect>
                  </a14:imgLayer>
                </a14:imgProps>
              </a:ext>
              <a:ext uri="{28A0092B-C50C-407E-A947-70E740481C1C}">
                <a14:useLocalDpi xmlns:a14="http://schemas.microsoft.com/office/drawing/2010/main" val="0"/>
              </a:ext>
            </a:extLst>
          </a:blip>
          <a:stretch>
            <a:fillRect/>
          </a:stretch>
        </p:blipFill>
        <p:spPr>
          <a:xfrm rot="725272" flipH="1">
            <a:off x="4603878" y="-783621"/>
            <a:ext cx="6503153" cy="6096000"/>
          </a:xfrm>
          <a:prstGeom prst="rect">
            <a:avLst/>
          </a:prstGeom>
        </p:spPr>
      </p:pic>
      <p:sp>
        <p:nvSpPr>
          <p:cNvPr id="90" name="TextBox 40">
            <a:extLst>
              <a:ext uri="{FF2B5EF4-FFF2-40B4-BE49-F238E27FC236}">
                <a16:creationId xmlns:a16="http://schemas.microsoft.com/office/drawing/2014/main" id="{85BE9DC2-D942-4130-9C9A-39F30C2893D6}"/>
              </a:ext>
            </a:extLst>
          </p:cNvPr>
          <p:cNvSpPr txBox="1"/>
          <p:nvPr/>
        </p:nvSpPr>
        <p:spPr>
          <a:xfrm flipH="1">
            <a:off x="6006396" y="1341050"/>
            <a:ext cx="4010819" cy="181569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Đã</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đủ</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số</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lượng</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hàng</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cần</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giao. </a:t>
            </a:r>
            <a:r>
              <a:rPr kumimoji="0" lang="en-US"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Các</a:t>
            </a:r>
            <a:r>
              <a:rPr kumimoji="0" lang="en-US"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bạn</a:t>
            </a:r>
            <a:r>
              <a:rPr kumimoji="0" lang="en-US"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giỏi</a:t>
            </a:r>
            <a:r>
              <a:rPr kumimoji="0" lang="en-US"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3733"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lắm</a:t>
            </a:r>
            <a:r>
              <a:rPr kumimoji="0" lang="vi-VN"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a:t>
            </a:r>
            <a:endParaRPr kumimoji="0" lang="en-US" sz="3733"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
        <p:nvSpPr>
          <p:cNvPr id="91" name="Tim 90">
            <a:extLst>
              <a:ext uri="{FF2B5EF4-FFF2-40B4-BE49-F238E27FC236}">
                <a16:creationId xmlns:a16="http://schemas.microsoft.com/office/drawing/2014/main" id="{9B59B24F-F2FE-47F0-8CE8-81EA0BF1E02C}"/>
              </a:ext>
            </a:extLst>
          </p:cNvPr>
          <p:cNvSpPr/>
          <p:nvPr/>
        </p:nvSpPr>
        <p:spPr>
          <a:xfrm rot="20264017">
            <a:off x="9589480" y="5042152"/>
            <a:ext cx="1271088" cy="10857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92" name="Tim 91">
            <a:extLst>
              <a:ext uri="{FF2B5EF4-FFF2-40B4-BE49-F238E27FC236}">
                <a16:creationId xmlns:a16="http://schemas.microsoft.com/office/drawing/2014/main" id="{D463A419-DE07-4E5C-99D5-F330CDC50EE1}"/>
              </a:ext>
            </a:extLst>
          </p:cNvPr>
          <p:cNvSpPr/>
          <p:nvPr/>
        </p:nvSpPr>
        <p:spPr>
          <a:xfrm rot="20264017">
            <a:off x="10775771" y="1006631"/>
            <a:ext cx="486213" cy="47662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93" name="Tim 92">
            <a:extLst>
              <a:ext uri="{FF2B5EF4-FFF2-40B4-BE49-F238E27FC236}">
                <a16:creationId xmlns:a16="http://schemas.microsoft.com/office/drawing/2014/main" id="{2E50A64A-2FA1-48E9-B5A2-CF43C9C7BD88}"/>
              </a:ext>
            </a:extLst>
          </p:cNvPr>
          <p:cNvSpPr/>
          <p:nvPr/>
        </p:nvSpPr>
        <p:spPr>
          <a:xfrm rot="20264017">
            <a:off x="1762406" y="3503349"/>
            <a:ext cx="486213" cy="47662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nvGrpSpPr>
          <p:cNvPr id="94" name="Nhóm 93">
            <a:extLst>
              <a:ext uri="{FF2B5EF4-FFF2-40B4-BE49-F238E27FC236}">
                <a16:creationId xmlns:a16="http://schemas.microsoft.com/office/drawing/2014/main" id="{E9827B45-54C6-4ED5-896D-E60786E831B1}"/>
              </a:ext>
            </a:extLst>
          </p:cNvPr>
          <p:cNvGrpSpPr/>
          <p:nvPr/>
        </p:nvGrpSpPr>
        <p:grpSpPr>
          <a:xfrm rot="4753322">
            <a:off x="7985078" y="4204614"/>
            <a:ext cx="963615" cy="794615"/>
            <a:chOff x="733809" y="615944"/>
            <a:chExt cx="722711" cy="595961"/>
          </a:xfrm>
        </p:grpSpPr>
        <p:sp>
          <p:nvSpPr>
            <p:cNvPr id="95" name="Tam giác Cân 94">
              <a:extLst>
                <a:ext uri="{FF2B5EF4-FFF2-40B4-BE49-F238E27FC236}">
                  <a16:creationId xmlns:a16="http://schemas.microsoft.com/office/drawing/2014/main" id="{0D0CB27B-DEE8-43D5-8A88-09EAE266B24C}"/>
                </a:ext>
              </a:extLst>
            </p:cNvPr>
            <p:cNvSpPr/>
            <p:nvPr/>
          </p:nvSpPr>
          <p:spPr>
            <a:xfrm>
              <a:off x="736410" y="706221"/>
              <a:ext cx="720110" cy="505684"/>
            </a:xfrm>
            <a:prstGeom prst="triangle">
              <a:avLst/>
            </a:prstGeom>
            <a:solidFill>
              <a:schemeClr val="accent6">
                <a:lumMod val="20000"/>
                <a:lumOff val="80000"/>
              </a:schemeClr>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96" name="Tam giác Cân 95">
              <a:extLst>
                <a:ext uri="{FF2B5EF4-FFF2-40B4-BE49-F238E27FC236}">
                  <a16:creationId xmlns:a16="http://schemas.microsoft.com/office/drawing/2014/main" id="{C90703A0-529F-4EB0-A43A-C991EC054E1C}"/>
                </a:ext>
              </a:extLst>
            </p:cNvPr>
            <p:cNvSpPr/>
            <p:nvPr/>
          </p:nvSpPr>
          <p:spPr>
            <a:xfrm>
              <a:off x="733809" y="615944"/>
              <a:ext cx="720110" cy="505684"/>
            </a:xfrm>
            <a:prstGeom prst="triangle">
              <a:avLst/>
            </a:prstGeom>
            <a:noFill/>
            <a:ln w="28575">
              <a:solidFill>
                <a:schemeClr val="tx1">
                  <a:lumMod val="1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97" name="Nhóm 96">
            <a:extLst>
              <a:ext uri="{FF2B5EF4-FFF2-40B4-BE49-F238E27FC236}">
                <a16:creationId xmlns:a16="http://schemas.microsoft.com/office/drawing/2014/main" id="{53DF70D7-8955-4D2D-A6DA-E62F74FC9DFE}"/>
              </a:ext>
            </a:extLst>
          </p:cNvPr>
          <p:cNvGrpSpPr/>
          <p:nvPr/>
        </p:nvGrpSpPr>
        <p:grpSpPr>
          <a:xfrm rot="4753322">
            <a:off x="1575107" y="5383315"/>
            <a:ext cx="963615" cy="794615"/>
            <a:chOff x="733809" y="615944"/>
            <a:chExt cx="722711" cy="595961"/>
          </a:xfrm>
        </p:grpSpPr>
        <p:sp>
          <p:nvSpPr>
            <p:cNvPr id="98" name="Tam giác Cân 97">
              <a:extLst>
                <a:ext uri="{FF2B5EF4-FFF2-40B4-BE49-F238E27FC236}">
                  <a16:creationId xmlns:a16="http://schemas.microsoft.com/office/drawing/2014/main" id="{B9CBDB68-B754-400C-9611-02ACD87AC486}"/>
                </a:ext>
              </a:extLst>
            </p:cNvPr>
            <p:cNvSpPr/>
            <p:nvPr/>
          </p:nvSpPr>
          <p:spPr>
            <a:xfrm>
              <a:off x="736410" y="706221"/>
              <a:ext cx="720110" cy="505684"/>
            </a:xfrm>
            <a:prstGeom prst="triangle">
              <a:avLst/>
            </a:prstGeom>
            <a:solidFill>
              <a:schemeClr val="accent6">
                <a:lumMod val="20000"/>
                <a:lumOff val="80000"/>
              </a:schemeClr>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99" name="Tam giác Cân 98">
              <a:extLst>
                <a:ext uri="{FF2B5EF4-FFF2-40B4-BE49-F238E27FC236}">
                  <a16:creationId xmlns:a16="http://schemas.microsoft.com/office/drawing/2014/main" id="{9C508D39-B5B4-4F19-BC9B-1AFD5575FB81}"/>
                </a:ext>
              </a:extLst>
            </p:cNvPr>
            <p:cNvSpPr/>
            <p:nvPr/>
          </p:nvSpPr>
          <p:spPr>
            <a:xfrm>
              <a:off x="733809" y="615944"/>
              <a:ext cx="720110" cy="505684"/>
            </a:xfrm>
            <a:prstGeom prst="triangle">
              <a:avLst/>
            </a:prstGeom>
            <a:noFill/>
            <a:ln w="28575">
              <a:solidFill>
                <a:schemeClr val="tx1">
                  <a:lumMod val="1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Tree>
    <p:extLst>
      <p:ext uri="{BB962C8B-B14F-4D97-AF65-F5344CB8AC3E}">
        <p14:creationId xmlns:p14="http://schemas.microsoft.com/office/powerpoint/2010/main" val="595074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000"/>
                                        <p:tgtEl>
                                          <p:spTgt spid="89"/>
                                        </p:tgtEl>
                                      </p:cBhvr>
                                    </p:animEffect>
                                    <p:anim calcmode="lin" valueType="num">
                                      <p:cBhvr>
                                        <p:cTn id="13" dur="1000" fill="hold"/>
                                        <p:tgtEl>
                                          <p:spTgt spid="89"/>
                                        </p:tgtEl>
                                        <p:attrNameLst>
                                          <p:attrName>ppt_x</p:attrName>
                                        </p:attrNameLst>
                                      </p:cBhvr>
                                      <p:tavLst>
                                        <p:tav tm="0">
                                          <p:val>
                                            <p:strVal val="#ppt_x"/>
                                          </p:val>
                                        </p:tav>
                                        <p:tav tm="100000">
                                          <p:val>
                                            <p:strVal val="#ppt_x"/>
                                          </p:val>
                                        </p:tav>
                                      </p:tavLst>
                                    </p:anim>
                                    <p:anim calcmode="lin" valueType="num">
                                      <p:cBhvr>
                                        <p:cTn id="14"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45 Tùy chỉnh">
      <a:majorFont>
        <a:latin typeface="Coin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45 Tùy chỉnh">
      <a:majorFont>
        <a:latin typeface="Coin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975</Words>
  <Application>Microsoft Office PowerPoint</Application>
  <PresentationFormat>Widescreen</PresentationFormat>
  <Paragraphs>115</Paragraphs>
  <Slides>24</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Coiny</vt:lpstr>
      <vt:lpstr>Patrick Hand</vt:lpstr>
      <vt:lpstr>Tahoma</vt:lpstr>
      <vt:lpstr>Times New Roman</vt:lpstr>
      <vt:lpstr>Printable Number Sense Activities for Pre-K by Slidesgo</vt:lpstr>
      <vt:lpstr>1_Printable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22</cp:revision>
  <dcterms:created xsi:type="dcterms:W3CDTF">2023-12-01T05:49:35Z</dcterms:created>
  <dcterms:modified xsi:type="dcterms:W3CDTF">2023-12-25T02:23:20Z</dcterms:modified>
</cp:coreProperties>
</file>