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418" r:id="rId2"/>
    <p:sldId id="280" r:id="rId3"/>
    <p:sldId id="264" r:id="rId4"/>
    <p:sldId id="436" r:id="rId5"/>
    <p:sldId id="440" r:id="rId6"/>
    <p:sldId id="441" r:id="rId7"/>
    <p:sldId id="2644" r:id="rId8"/>
    <p:sldId id="2656" r:id="rId9"/>
    <p:sldId id="285" r:id="rId10"/>
    <p:sldId id="2657" r:id="rId11"/>
    <p:sldId id="2658" r:id="rId12"/>
    <p:sldId id="2650" r:id="rId13"/>
    <p:sldId id="2654" r:id="rId14"/>
    <p:sldId id="299" r:id="rId1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347A574-1701-4A3A-A2EA-8483477DBBF4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985F9DC-6EAB-4B26-921D-2F3AC96C5886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983453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1462407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B07773-9457-4DE6-9DEB-5C74E654A07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88940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334931-EF3C-B38B-9B61-A73B55B51C9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46545A-2129-8C24-6535-60E26C3C2B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974FC8-37AC-CC79-A386-4432231102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911BFE-C323-ACE5-7397-A1A96A2096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ECE28E-4E79-8EF7-715C-3740F9F17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935523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91AA4-D421-6D6A-1282-BD9FC12F6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E94CC2-FF02-5A3D-A928-7DFADC7A16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5753D9-495C-A8DE-E12F-E058D6EB3E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07BE8-EA57-F656-4CE8-98B472923B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684C3C-B21A-9B12-7B90-254C8430D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2345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D85BB4D-5877-5895-4765-04F13D48BFD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0BA79F-6403-FC65-65EF-3CAA47751CA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2103CB-0CBE-4C9F-DFF5-D49B4A864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FF8305C-4CB2-8904-A7E5-9728C7BEA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216C9E-3AF0-536C-D9A6-86D048EA6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922815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C04CF-7504-FC86-CD67-DF4C00ED64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10AD5EA-D876-5B81-1FA9-CDD567893F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55CEC5-70AF-3259-AE53-315F970290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2F0409-D55A-E6A3-F664-B40D3B098A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AC9782-4E3B-7B3E-8565-2F93BA5766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649002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6AD3F3-A6D2-DFE5-C377-E2291A04D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DA317DC-8701-89DD-656C-307DB8EF42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8E1D3-80D5-4074-52A1-ACE17DE4C1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36F5D8-1867-D0F3-91B3-E34F5D5D0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6936FE-A87B-6A4B-20F0-49FE3C115F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0446839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8F9130-8C49-8B45-51E3-492B880B33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1D38CB-A8BF-F168-82E4-784FCEF804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1FB122-0815-304F-5FF9-D0DD624EE62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1CB56CF-8E2E-90B4-435A-6C5317FBD9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F4FBB35-B7E3-783C-67D9-20E04BF05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9D01DD-F8E1-1260-3BF9-6EAC5A2ED9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866741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0D7DC-5C6C-F473-1995-1E1E3D2A9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B1FF56A-1AAE-3374-0081-8134D65AE26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6FF25DD-1A9B-EEBE-C93C-DD70ACDFD8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1F550-6395-FD16-91BF-0137CB5DFD7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468849D-F43D-2D38-AEBD-6032D1AD8EE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D75B8A-3488-317A-2ABE-0316A810D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DB9F62C-5C0A-A81A-BFCD-FB2CE32090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CA6814A-F335-95DC-2230-9091056179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8066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2DAC00-A5A0-D791-F118-BCE7ADE69F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4A21C1-2B5F-C6F8-EACC-2243478E8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F033A2B-4653-4070-AB7B-DC0B1E911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E09F501-649A-BA53-C02D-D632763E98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663336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C228B7E-3834-0C21-7351-FE98CFD85D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8CF5F1-79EE-1BEE-DA06-FDC69068D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3138AC6-FABB-54A4-56B5-DD80872329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324044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ECFC7A-C37B-F3F4-F48D-94A8578BC3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97AC0B-7D41-D67D-A3A8-DD4EA2A0CE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19D848-FACC-B971-C739-4EE1B1982D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EC532A-1AD7-2218-DFD4-2D3791CA9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9764-D5D0-C984-D48A-9F420CEE0E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813061A-0474-CF67-64A3-E6184416FC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323239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DC489F-FDA6-CF93-DCFA-E99DC2B0D4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BE44409-D1A1-E620-D6A1-D7AD5B6E4BE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989D17B-DEB5-FA9A-F476-6EBC417F25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AC20E1-CADB-D0F9-D52A-E526A705CA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D2FCD8-150B-098B-8928-3CA6A2C0C2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8E2E1D9-5C99-227A-6906-FFD9F5F81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695161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2D6653B-4456-565A-E90F-C154DD7877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E8445D4-B771-50E9-B0A3-6E49014AD2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0E93C-4A90-D44F-E17A-9BCC55ADA61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E00054-05CE-4F75-9EC5-50DDF0E333BD}" type="datetimeFigureOut">
              <a:rPr lang="vi-VN" smtClean="0"/>
              <a:t>19/11/2022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FDFD7B-1E4C-F2C9-ADF6-8A27FD2593B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2239AA-5D73-C91F-04D3-A37826EADD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3AD6F2-8B19-4204-81CF-89F8E73D3981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172709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sv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svg"/><Relationship Id="rId5" Type="http://schemas.openxmlformats.org/officeDocument/2006/relationships/image" Target="../media/image27.png"/><Relationship Id="rId4" Type="http://schemas.openxmlformats.org/officeDocument/2006/relationships/image" Target="../media/image26.svg"/><Relationship Id="rId9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7.png"/><Relationship Id="rId7" Type="http://schemas.openxmlformats.org/officeDocument/2006/relationships/image" Target="../media/image3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svg"/><Relationship Id="rId5" Type="http://schemas.openxmlformats.org/officeDocument/2006/relationships/image" Target="../media/image29.png"/><Relationship Id="rId4" Type="http://schemas.openxmlformats.org/officeDocument/2006/relationships/image" Target="../media/image28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7.png"/><Relationship Id="rId7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5" Type="http://schemas.microsoft.com/office/2007/relationships/hdphoto" Target="../media/hdphoto1.wdp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11683D30-2311-43E1-8E31-6B1C1E05D81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56AE785C-094B-42F1-B355-FFFAE32E0917}"/>
              </a:ext>
            </a:extLst>
          </p:cNvPr>
          <p:cNvSpPr/>
          <p:nvPr/>
        </p:nvSpPr>
        <p:spPr>
          <a:xfrm>
            <a:off x="7723006" y="4797262"/>
            <a:ext cx="1937084" cy="923330"/>
          </a:xfrm>
          <a:prstGeom prst="rect">
            <a:avLst/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AA8E5421-35F7-4468-893C-4135BC3F1FCA}"/>
              </a:ext>
            </a:extLst>
          </p:cNvPr>
          <p:cNvSpPr/>
          <p:nvPr/>
        </p:nvSpPr>
        <p:spPr>
          <a:xfrm>
            <a:off x="898491" y="711200"/>
            <a:ext cx="10395017" cy="5797984"/>
          </a:xfrm>
          <a:prstGeom prst="roundRect">
            <a:avLst>
              <a:gd name="adj" fmla="val 9972"/>
            </a:avLst>
          </a:prstGeom>
          <a:solidFill>
            <a:schemeClr val="bg1"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8" name="Cloud 7">
            <a:extLst>
              <a:ext uri="{FF2B5EF4-FFF2-40B4-BE49-F238E27FC236}">
                <a16:creationId xmlns:a16="http://schemas.microsoft.com/office/drawing/2014/main" id="{407C69DB-8F1E-442C-9C52-430516AB7C9F}"/>
              </a:ext>
            </a:extLst>
          </p:cNvPr>
          <p:cNvSpPr/>
          <p:nvPr/>
        </p:nvSpPr>
        <p:spPr>
          <a:xfrm rot="368053">
            <a:off x="1801663" y="1175483"/>
            <a:ext cx="8952081" cy="4896202"/>
          </a:xfrm>
          <a:prstGeom prst="cloud">
            <a:avLst/>
          </a:prstGeom>
          <a:solidFill>
            <a:schemeClr val="lt1">
              <a:alpha val="68000"/>
            </a:schemeClr>
          </a:solidFill>
          <a:ln w="38100">
            <a:prstDash val="lgDashDotDot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B929BED-BAEE-4D7E-B2E7-890A3048EDD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47880" b="24361"/>
          <a:stretch/>
        </p:blipFill>
        <p:spPr>
          <a:xfrm>
            <a:off x="3980622" y="1335156"/>
            <a:ext cx="3239044" cy="196795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2C203397-B033-41C5-BA38-A616EDD1274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72005" y="2915670"/>
            <a:ext cx="6828112" cy="1682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10115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Tm="0">
        <p:random/>
      </p:transition>
    </mc:Choice>
    <mc:Fallback xmlns="">
      <p:transition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327991" y="238539"/>
            <a:ext cx="11509813" cy="6490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3D1494-5CE9-46B1-86B8-6057F0995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69165" y="941939"/>
            <a:ext cx="8478077" cy="30468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1F8AE64-B458-4D36-AB43-D8750C1E1F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931" y="4244423"/>
            <a:ext cx="10991129" cy="57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944114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040A606-DE17-41D8-A7A4-EFBAC88E2F6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8413" y="1891920"/>
            <a:ext cx="6108721" cy="2139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1361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21268" y="217107"/>
            <a:ext cx="11342310" cy="6221811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920179" y="-440323"/>
            <a:ext cx="1595505" cy="1517180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136828" y="5799764"/>
            <a:ext cx="11653033" cy="637803"/>
            <a:chOff x="251078" y="9005120"/>
            <a:chExt cx="17479550" cy="956704"/>
          </a:xfrm>
        </p:grpSpPr>
        <p:pic>
          <p:nvPicPr>
            <p:cNvPr id="15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16" name="Picture 1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17" name="Picture 1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18" name="Picture 12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19" name="Picture 13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0" name="Picture 14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21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/>
          <a:stretch>
            <a:fillRect/>
          </a:stretch>
        </p:blipFill>
        <p:spPr>
          <a:xfrm rot="-1621106">
            <a:off x="10927060" y="5658926"/>
            <a:ext cx="1210793" cy="1151354"/>
          </a:xfrm>
          <a:prstGeom prst="rect">
            <a:avLst/>
          </a:prstGeom>
        </p:spPr>
      </p:pic>
      <p:sp>
        <p:nvSpPr>
          <p:cNvPr id="43" name="TextBox 42">
            <a:extLst>
              <a:ext uri="{FF2B5EF4-FFF2-40B4-BE49-F238E27FC236}">
                <a16:creationId xmlns:a16="http://schemas.microsoft.com/office/drawing/2014/main" id="{7863BDC0-B92F-4899-A253-24A85A609EFD}"/>
              </a:ext>
            </a:extLst>
          </p:cNvPr>
          <p:cNvSpPr txBox="1"/>
          <p:nvPr/>
        </p:nvSpPr>
        <p:spPr>
          <a:xfrm>
            <a:off x="1759226" y="576618"/>
            <a:ext cx="956416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609630">
              <a:defRPr/>
            </a:pPr>
            <a:r>
              <a:rPr lang="vi-VN" sz="3200" b="1" dirty="0">
                <a:solidFill>
                  <a:sysClr val="windowText" lastClr="000000"/>
                </a:solidFill>
                <a:latin typeface="Times New Roman" panose="02020603050405020304" pitchFamily="18" charset="0"/>
                <a:ea typeface="思源黑体 CN"/>
                <a:cs typeface="Times New Roman" panose="02020603050405020304" pitchFamily="18" charset="0"/>
              </a:rPr>
              <a:t>Ngăn trên có 6 quyển sách, ngăn dưới có 24 quyển sách. Hỏi số quyển sách ở ngăn dưới gấp mấy lần số quyển sách ở ngăn trên?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547AA02-B1C8-4E5B-8DD3-B4C3DA9FB62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84864" y="435044"/>
            <a:ext cx="868352" cy="811008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5AEAE943-F75A-4DE5-864D-4F3CF7631EC4}"/>
              </a:ext>
            </a:extLst>
          </p:cNvPr>
          <p:cNvSpPr txBox="1"/>
          <p:nvPr/>
        </p:nvSpPr>
        <p:spPr>
          <a:xfrm>
            <a:off x="3432064" y="2110280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kumimoji="0" lang="en-US" sz="2800" b="1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endParaRPr kumimoji="0" lang="en-US" sz="2800" b="1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15901363-852F-4F94-B6E3-4B21DE43A02C}"/>
              </a:ext>
            </a:extLst>
          </p:cNvPr>
          <p:cNvSpPr txBox="1"/>
          <p:nvPr/>
        </p:nvSpPr>
        <p:spPr>
          <a:xfrm>
            <a:off x="579208" y="3219796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CC59B13-F86C-4900-84C1-2998569704C5}"/>
              </a:ext>
            </a:extLst>
          </p:cNvPr>
          <p:cNvSpPr txBox="1"/>
          <p:nvPr/>
        </p:nvSpPr>
        <p:spPr>
          <a:xfrm>
            <a:off x="601396" y="4353728"/>
            <a:ext cx="19670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Ngăn</a:t>
            </a:r>
            <a:r>
              <a:rPr kumimoji="0" lang="en-US" sz="28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4" name="Group 53">
            <a:extLst>
              <a:ext uri="{FF2B5EF4-FFF2-40B4-BE49-F238E27FC236}">
                <a16:creationId xmlns:a16="http://schemas.microsoft.com/office/drawing/2014/main" id="{C8BB904E-A752-4654-A90C-2B9B7E5ABA1E}"/>
              </a:ext>
            </a:extLst>
          </p:cNvPr>
          <p:cNvGrpSpPr/>
          <p:nvPr/>
        </p:nvGrpSpPr>
        <p:grpSpPr>
          <a:xfrm>
            <a:off x="2508128" y="4439478"/>
            <a:ext cx="844670" cy="347869"/>
            <a:chOff x="3040911" y="3788543"/>
            <a:chExt cx="864548" cy="198783"/>
          </a:xfrm>
        </p:grpSpPr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CDAE040C-7048-4928-A7DE-5771AC9F7A53}"/>
                </a:ext>
              </a:extLst>
            </p:cNvPr>
            <p:cNvCxnSpPr>
              <a:cxnSpLocks/>
            </p:cNvCxnSpPr>
            <p:nvPr/>
          </p:nvCxnSpPr>
          <p:spPr>
            <a:xfrm>
              <a:off x="3040911" y="3910607"/>
              <a:ext cx="854609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C7595813-0E18-42DB-81DB-DB2189862C47}"/>
                </a:ext>
              </a:extLst>
            </p:cNvPr>
            <p:cNvCxnSpPr>
              <a:cxnSpLocks/>
            </p:cNvCxnSpPr>
            <p:nvPr/>
          </p:nvCxnSpPr>
          <p:spPr>
            <a:xfrm>
              <a:off x="3051544" y="3800176"/>
              <a:ext cx="0" cy="182679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18E56754-E90F-4D9A-8C81-BAFA28958C16}"/>
                </a:ext>
              </a:extLst>
            </p:cNvPr>
            <p:cNvCxnSpPr>
              <a:cxnSpLocks/>
            </p:cNvCxnSpPr>
            <p:nvPr/>
          </p:nvCxnSpPr>
          <p:spPr>
            <a:xfrm>
              <a:off x="3905459" y="3788543"/>
              <a:ext cx="0" cy="198783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AD1C85B-1FC7-4C80-8C38-7169CFF53E9A}"/>
              </a:ext>
            </a:extLst>
          </p:cNvPr>
          <p:cNvSpPr txBox="1"/>
          <p:nvPr/>
        </p:nvSpPr>
        <p:spPr>
          <a:xfrm>
            <a:off x="4808481" y="2612104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24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BC61A860-6985-427D-864E-B119DC4DB887}"/>
              </a:ext>
            </a:extLst>
          </p:cNvPr>
          <p:cNvGrpSpPr/>
          <p:nvPr/>
        </p:nvGrpSpPr>
        <p:grpSpPr>
          <a:xfrm>
            <a:off x="2508128" y="3487530"/>
            <a:ext cx="4412818" cy="295625"/>
            <a:chOff x="3051469" y="3222486"/>
            <a:chExt cx="4412818" cy="295625"/>
          </a:xfrm>
        </p:grpSpPr>
        <p:cxnSp>
          <p:nvCxnSpPr>
            <p:cNvPr id="45" name="Straight Connector 44">
              <a:extLst>
                <a:ext uri="{FF2B5EF4-FFF2-40B4-BE49-F238E27FC236}">
                  <a16:creationId xmlns:a16="http://schemas.microsoft.com/office/drawing/2014/main" id="{5C7CCAAF-66EB-46AF-8816-F0AE53895263}"/>
                </a:ext>
              </a:extLst>
            </p:cNvPr>
            <p:cNvCxnSpPr>
              <a:cxnSpLocks/>
            </p:cNvCxnSpPr>
            <p:nvPr/>
          </p:nvCxnSpPr>
          <p:spPr>
            <a:xfrm>
              <a:off x="3051469" y="3355391"/>
              <a:ext cx="4412818" cy="0"/>
            </a:xfrm>
            <a:prstGeom prst="line">
              <a:avLst/>
            </a:prstGeom>
            <a:ln w="5715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>
              <a:extLst>
                <a:ext uri="{FF2B5EF4-FFF2-40B4-BE49-F238E27FC236}">
                  <a16:creationId xmlns:a16="http://schemas.microsoft.com/office/drawing/2014/main" id="{72BBCBF7-3307-4E42-BA67-B0A8D656C5F0}"/>
                </a:ext>
              </a:extLst>
            </p:cNvPr>
            <p:cNvCxnSpPr>
              <a:cxnSpLocks/>
            </p:cNvCxnSpPr>
            <p:nvPr/>
          </p:nvCxnSpPr>
          <p:spPr>
            <a:xfrm>
              <a:off x="3051469" y="3222486"/>
              <a:ext cx="0" cy="286027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77E6A6E9-EACC-48A7-B525-4787D645A6C0}"/>
                </a:ext>
              </a:extLst>
            </p:cNvPr>
            <p:cNvCxnSpPr/>
            <p:nvPr/>
          </p:nvCxnSpPr>
          <p:spPr>
            <a:xfrm>
              <a:off x="3905186" y="3252303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>
              <a:extLst>
                <a:ext uri="{FF2B5EF4-FFF2-40B4-BE49-F238E27FC236}">
                  <a16:creationId xmlns:a16="http://schemas.microsoft.com/office/drawing/2014/main" id="{7DECC0E3-327E-4F63-A870-891964E20C78}"/>
                </a:ext>
              </a:extLst>
            </p:cNvPr>
            <p:cNvCxnSpPr/>
            <p:nvPr/>
          </p:nvCxnSpPr>
          <p:spPr>
            <a:xfrm>
              <a:off x="4650621" y="3252303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>
              <a:extLst>
                <a:ext uri="{FF2B5EF4-FFF2-40B4-BE49-F238E27FC236}">
                  <a16:creationId xmlns:a16="http://schemas.microsoft.com/office/drawing/2014/main" id="{73353753-C645-481F-ADBC-C061BC65199E}"/>
                </a:ext>
              </a:extLst>
            </p:cNvPr>
            <p:cNvCxnSpPr/>
            <p:nvPr/>
          </p:nvCxnSpPr>
          <p:spPr>
            <a:xfrm>
              <a:off x="5376177" y="3232425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>
              <a:extLst>
                <a:ext uri="{FF2B5EF4-FFF2-40B4-BE49-F238E27FC236}">
                  <a16:creationId xmlns:a16="http://schemas.microsoft.com/office/drawing/2014/main" id="{DE288960-70F1-46AC-AFD6-371D5A624F38}"/>
                </a:ext>
              </a:extLst>
            </p:cNvPr>
            <p:cNvCxnSpPr/>
            <p:nvPr/>
          </p:nvCxnSpPr>
          <p:spPr>
            <a:xfrm>
              <a:off x="6101734" y="3222486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3" name="Straight Connector 92">
              <a:extLst>
                <a:ext uri="{FF2B5EF4-FFF2-40B4-BE49-F238E27FC236}">
                  <a16:creationId xmlns:a16="http://schemas.microsoft.com/office/drawing/2014/main" id="{64859454-E72A-40B3-93BA-2274C32F8B5F}"/>
                </a:ext>
              </a:extLst>
            </p:cNvPr>
            <p:cNvCxnSpPr/>
            <p:nvPr/>
          </p:nvCxnSpPr>
          <p:spPr>
            <a:xfrm>
              <a:off x="6777595" y="3242364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Straight Connector 97">
              <a:extLst>
                <a:ext uri="{FF2B5EF4-FFF2-40B4-BE49-F238E27FC236}">
                  <a16:creationId xmlns:a16="http://schemas.microsoft.com/office/drawing/2014/main" id="{01513CDD-8246-473C-A767-BABDA72FA6A7}"/>
                </a:ext>
              </a:extLst>
            </p:cNvPr>
            <p:cNvCxnSpPr/>
            <p:nvPr/>
          </p:nvCxnSpPr>
          <p:spPr>
            <a:xfrm>
              <a:off x="7453456" y="3232425"/>
              <a:ext cx="0" cy="265808"/>
            </a:xfrm>
            <a:prstGeom prst="line">
              <a:avLst/>
            </a:prstGeom>
            <a:ln w="381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9" name="TextBox 98">
            <a:extLst>
              <a:ext uri="{FF2B5EF4-FFF2-40B4-BE49-F238E27FC236}">
                <a16:creationId xmlns:a16="http://schemas.microsoft.com/office/drawing/2014/main" id="{038E4663-D74D-4C26-80BF-5D8E7EFA4DFB}"/>
              </a:ext>
            </a:extLst>
          </p:cNvPr>
          <p:cNvSpPr txBox="1"/>
          <p:nvPr/>
        </p:nvSpPr>
        <p:spPr>
          <a:xfrm>
            <a:off x="2890228" y="3765043"/>
            <a:ext cx="17145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r>
              <a:rPr kumimoji="0" lang="en-US" sz="2400" b="1" i="0" u="none" strike="noStrike" kern="1200" cap="none" spc="0" normalizeH="0" noProof="0" dirty="0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none" strike="noStrike" kern="1200" cap="none" spc="0" normalizeH="0" noProof="0" dirty="0" err="1">
                <a:ln>
                  <a:noFill/>
                </a:ln>
                <a:solidFill>
                  <a:srgbClr val="1D2542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quyển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rgbClr val="1D2542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Left Bracket 36">
            <a:extLst>
              <a:ext uri="{FF2B5EF4-FFF2-40B4-BE49-F238E27FC236}">
                <a16:creationId xmlns:a16="http://schemas.microsoft.com/office/drawing/2014/main" id="{C19F5BF5-53DD-4E3D-9ECA-785A4205C1AF}"/>
              </a:ext>
            </a:extLst>
          </p:cNvPr>
          <p:cNvSpPr/>
          <p:nvPr/>
        </p:nvSpPr>
        <p:spPr>
          <a:xfrm rot="5400000">
            <a:off x="4543217" y="1196497"/>
            <a:ext cx="332074" cy="4359767"/>
          </a:xfrm>
          <a:prstGeom prst="leftBracket">
            <a:avLst>
              <a:gd name="adj" fmla="val 173226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Left Bracket 99">
            <a:extLst>
              <a:ext uri="{FF2B5EF4-FFF2-40B4-BE49-F238E27FC236}">
                <a16:creationId xmlns:a16="http://schemas.microsoft.com/office/drawing/2014/main" id="{AA25CC87-4E0C-40FA-B038-04F83D394F84}"/>
              </a:ext>
            </a:extLst>
          </p:cNvPr>
          <p:cNvSpPr/>
          <p:nvPr/>
        </p:nvSpPr>
        <p:spPr>
          <a:xfrm rot="5400000">
            <a:off x="2743960" y="4019487"/>
            <a:ext cx="397562" cy="866496"/>
          </a:xfrm>
          <a:prstGeom prst="leftBracket">
            <a:avLst>
              <a:gd name="adj" fmla="val 173226"/>
            </a:avLst>
          </a:prstGeom>
          <a:ln w="28575"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647DB59-1646-4166-882B-62D5DE22A9CA}"/>
              </a:ext>
            </a:extLst>
          </p:cNvPr>
          <p:cNvSpPr txBox="1"/>
          <p:nvPr/>
        </p:nvSpPr>
        <p:spPr>
          <a:xfrm>
            <a:off x="4137177" y="4070281"/>
            <a:ext cx="728520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 quyển sách ở ngăn dưới gấp số quyển sách ở ngăn trên số lần là: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24 : 6 = 4 (lần)</a:t>
            </a:r>
          </a:p>
          <a:p>
            <a:pPr algn="ctr"/>
            <a:r>
              <a:rPr lang="vi-VN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Đáp số: 4 lần</a:t>
            </a:r>
          </a:p>
        </p:txBody>
      </p:sp>
    </p:spTree>
    <p:extLst>
      <p:ext uri="{BB962C8B-B14F-4D97-AF65-F5344CB8AC3E}">
        <p14:creationId xmlns:p14="http://schemas.microsoft.com/office/powerpoint/2010/main" val="36991299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2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61" grpId="0"/>
      <p:bldP spid="99" grpId="0"/>
      <p:bldP spid="37" grpId="0" animBg="1"/>
      <p:bldP spid="100" grpId="0" animBg="1"/>
      <p:bldP spid="38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-18393"/>
            <a:ext cx="12192000" cy="6883400"/>
            <a:chOff x="0" y="0"/>
            <a:chExt cx="18288000" cy="10325100"/>
          </a:xfrm>
        </p:grpSpPr>
        <p:pic>
          <p:nvPicPr>
            <p:cNvPr id="18" name="Picture 17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19" name="Rectangle 18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>
                <a:defRPr/>
              </a:pPr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2" name="Rectangle: Rounded Corners 81">
            <a:extLst>
              <a:ext uri="{FF2B5EF4-FFF2-40B4-BE49-F238E27FC236}">
                <a16:creationId xmlns:a16="http://schemas.microsoft.com/office/drawing/2014/main" id="{E5819117-5166-42A6-8404-8EE31F909E4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>
              <a:defRPr/>
            </a:pPr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grpSp>
        <p:nvGrpSpPr>
          <p:cNvPr id="21" name="Group 20"/>
          <p:cNvGrpSpPr/>
          <p:nvPr/>
        </p:nvGrpSpPr>
        <p:grpSpPr>
          <a:xfrm>
            <a:off x="179854" y="5553193"/>
            <a:ext cx="11653033" cy="637803"/>
            <a:chOff x="251078" y="9005120"/>
            <a:chExt cx="17479550" cy="956704"/>
          </a:xfrm>
        </p:grpSpPr>
        <p:pic>
          <p:nvPicPr>
            <p:cNvPr id="22" name="Picture 9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7466266" y="9251956"/>
              <a:ext cx="460741" cy="630073"/>
            </a:xfrm>
            <a:prstGeom prst="rect">
              <a:avLst/>
            </a:prstGeom>
          </p:spPr>
        </p:pic>
        <p:pic>
          <p:nvPicPr>
            <p:cNvPr id="23" name="Picture 10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3699752" y="9333873"/>
              <a:ext cx="445251" cy="608891"/>
            </a:xfrm>
            <a:prstGeom prst="rect">
              <a:avLst/>
            </a:prstGeom>
          </p:spPr>
        </p:pic>
        <p:pic>
          <p:nvPicPr>
            <p:cNvPr id="24" name="Picture 1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1478434" y="9276812"/>
              <a:ext cx="445251" cy="608891"/>
            </a:xfrm>
            <a:prstGeom prst="rect">
              <a:avLst/>
            </a:prstGeom>
          </p:spPr>
        </p:pic>
        <p:pic>
          <p:nvPicPr>
            <p:cNvPr id="25" name="Picture 1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14211950" y="9005120"/>
              <a:ext cx="460741" cy="630073"/>
            </a:xfrm>
            <a:prstGeom prst="rect">
              <a:avLst/>
            </a:prstGeom>
          </p:spPr>
        </p:pic>
        <p:pic>
          <p:nvPicPr>
            <p:cNvPr id="26" name="Picture 13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rcRect/>
            <a:stretch>
              <a:fillRect/>
            </a:stretch>
          </p:blipFill>
          <p:spPr>
            <a:xfrm rot="-357060">
              <a:off x="251078" y="9280487"/>
              <a:ext cx="460741" cy="630073"/>
            </a:xfrm>
            <a:prstGeom prst="rect">
              <a:avLst/>
            </a:prstGeom>
          </p:spPr>
        </p:pic>
        <p:pic>
          <p:nvPicPr>
            <p:cNvPr id="27" name="Picture 1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rcRect/>
            <a:stretch>
              <a:fillRect/>
            </a:stretch>
          </p:blipFill>
          <p:spPr>
            <a:xfrm rot="304721" flipH="1">
              <a:off x="17285377" y="9352933"/>
              <a:ext cx="445251" cy="608891"/>
            </a:xfrm>
            <a:prstGeom prst="rect">
              <a:avLst/>
            </a:prstGeom>
          </p:spPr>
        </p:pic>
      </p:grpSp>
      <p:pic>
        <p:nvPicPr>
          <p:cNvPr id="58" name="Picture 57">
            <a:extLst>
              <a:ext uri="{FF2B5EF4-FFF2-40B4-BE49-F238E27FC236}">
                <a16:creationId xmlns:a16="http://schemas.microsoft.com/office/drawing/2014/main" id="{6E482D54-9B14-474D-BD3F-D01210EBEE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14" y="714375"/>
            <a:ext cx="11134726" cy="1539164"/>
          </a:xfrm>
          <a:prstGeom prst="rect">
            <a:avLst/>
          </a:prstGeom>
        </p:spPr>
      </p:pic>
      <p:sp>
        <p:nvSpPr>
          <p:cNvPr id="59" name="TextBox 58">
            <a:extLst>
              <a:ext uri="{FF2B5EF4-FFF2-40B4-BE49-F238E27FC236}">
                <a16:creationId xmlns:a16="http://schemas.microsoft.com/office/drawing/2014/main" id="{903A5E02-420A-4083-9E4D-647517B010FA}"/>
              </a:ext>
            </a:extLst>
          </p:cNvPr>
          <p:cNvSpPr txBox="1"/>
          <p:nvPr/>
        </p:nvSpPr>
        <p:spPr>
          <a:xfrm>
            <a:off x="2064530" y="1361542"/>
            <a:ext cx="8899012" cy="502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endParaRPr lang="en-US" sz="2667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EC381A3D-5B9B-4C23-B3C2-22D2F7A34B10}"/>
              </a:ext>
            </a:extLst>
          </p:cNvPr>
          <p:cNvSpPr txBox="1"/>
          <p:nvPr/>
        </p:nvSpPr>
        <p:spPr>
          <a:xfrm>
            <a:off x="1124627" y="913058"/>
            <a:ext cx="1085009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46">
              <a:defRPr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40 kg,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4 kg.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F7D5BCD-9CC9-44FB-BCB7-B33B95A1400B}"/>
              </a:ext>
            </a:extLst>
          </p:cNvPr>
          <p:cNvSpPr txBox="1"/>
          <p:nvPr/>
        </p:nvSpPr>
        <p:spPr>
          <a:xfrm>
            <a:off x="1124627" y="2928398"/>
            <a:ext cx="9962707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lang="en-US" sz="32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lợn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gấp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nặng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40 : 4 = 10 (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10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lần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F4470D-BC76-6D71-FFDF-887282545683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r="87598"/>
          <a:stretch/>
        </p:blipFill>
        <p:spPr>
          <a:xfrm>
            <a:off x="716556" y="841088"/>
            <a:ext cx="731889" cy="768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9190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rcRect l="9932" t="23351" r="28291" b="1361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736600"/>
            <a:ext cx="12198066" cy="6861412"/>
          </a:xfrm>
          <a:prstGeom prst="rect">
            <a:avLst/>
          </a:prstGeom>
        </p:spPr>
      </p:pic>
      <p:grpSp>
        <p:nvGrpSpPr>
          <p:cNvPr id="8" name="Group 3"/>
          <p:cNvGrpSpPr/>
          <p:nvPr/>
        </p:nvGrpSpPr>
        <p:grpSpPr>
          <a:xfrm>
            <a:off x="2742250" y="215078"/>
            <a:ext cx="6655750" cy="6655750"/>
            <a:chOff x="0" y="0"/>
            <a:chExt cx="6350000" cy="6350000"/>
          </a:xfrm>
        </p:grpSpPr>
        <p:sp>
          <p:nvSpPr>
            <p:cNvPr id="10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BE2"/>
            </a:solidFill>
          </p:spPr>
        </p:sp>
      </p:grpSp>
      <p:pic>
        <p:nvPicPr>
          <p:cNvPr id="3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02863" y="-113953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ADMIN\Desktop\Bach tuyet\arbre-majestueux-42629281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backgroundMark x1="47875" y1="35969" x2="47875" y2="3730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9084" y="-537524"/>
            <a:ext cx="6313197" cy="70859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76400" y="4022725"/>
            <a:ext cx="3148430" cy="3148430"/>
          </a:xfrm>
          <a:prstGeom prst="rect">
            <a:avLst/>
          </a:prstGeom>
        </p:spPr>
      </p:pic>
      <p:pic>
        <p:nvPicPr>
          <p:cNvPr id="13" name="图片 17">
            <a:extLst>
              <a:ext uri="{FF2B5EF4-FFF2-40B4-BE49-F238E27FC236}">
                <a16:creationId xmlns:a16="http://schemas.microsoft.com/office/drawing/2014/main" id="{5E489BE9-65D2-446E-AD6F-D5BB4A0F0D7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8955" y="2984311"/>
            <a:ext cx="4384864" cy="4384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D5CFD09-EFFF-4F94-A0C6-C256263370E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08850" y="2694106"/>
            <a:ext cx="6803726" cy="8941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978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E5C46C2-88D5-4D42-BFFE-2F215200B5A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1697" y="2135617"/>
            <a:ext cx="4202540" cy="178018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066" y="-544138"/>
            <a:ext cx="12198066" cy="6861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14168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>
            <a:extLst>
              <a:ext uri="{FF2B5EF4-FFF2-40B4-BE49-F238E27FC236}">
                <a16:creationId xmlns:a16="http://schemas.microsoft.com/office/drawing/2014/main" id="{25595138-BD48-4D42-83A0-DAF16F29BB3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729915" y="2442410"/>
            <a:ext cx="4027715" cy="267101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29BDF5B-FBF0-4AF4-86EA-2CB244E39E5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5157537" y="629651"/>
            <a:ext cx="4027715" cy="2671011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6BEBD89B-FA14-4626-8818-091F7E787C0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018" b="16666"/>
          <a:stretch/>
        </p:blipFill>
        <p:spPr>
          <a:xfrm>
            <a:off x="6903615" y="3777915"/>
            <a:ext cx="4027715" cy="2671011"/>
          </a:xfrm>
          <a:prstGeom prst="rect">
            <a:avLst/>
          </a:prstGeom>
        </p:spPr>
      </p:pic>
      <p:sp>
        <p:nvSpPr>
          <p:cNvPr id="10" name="梯形 9">
            <a:extLst>
              <a:ext uri="{FF2B5EF4-FFF2-40B4-BE49-F238E27FC236}">
                <a16:creationId xmlns:a16="http://schemas.microsoft.com/office/drawing/2014/main" id="{9AAF071C-D759-4DE9-A980-B17D737290AA}"/>
              </a:ext>
            </a:extLst>
          </p:cNvPr>
          <p:cNvSpPr/>
          <p:nvPr/>
        </p:nvSpPr>
        <p:spPr>
          <a:xfrm rot="10302871">
            <a:off x="1325994" y="3122943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1" name="梯形 10">
            <a:extLst>
              <a:ext uri="{FF2B5EF4-FFF2-40B4-BE49-F238E27FC236}">
                <a16:creationId xmlns:a16="http://schemas.microsoft.com/office/drawing/2014/main" id="{0F0C4438-8772-4A41-AA8E-C3DF605AADDB}"/>
              </a:ext>
            </a:extLst>
          </p:cNvPr>
          <p:cNvSpPr/>
          <p:nvPr/>
        </p:nvSpPr>
        <p:spPr>
          <a:xfrm rot="10302871">
            <a:off x="5753616" y="1305128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12" name="梯形 11">
            <a:extLst>
              <a:ext uri="{FF2B5EF4-FFF2-40B4-BE49-F238E27FC236}">
                <a16:creationId xmlns:a16="http://schemas.microsoft.com/office/drawing/2014/main" id="{319B6E6F-D57B-45D4-B0FB-FBAC7676DBFE}"/>
              </a:ext>
            </a:extLst>
          </p:cNvPr>
          <p:cNvSpPr/>
          <p:nvPr/>
        </p:nvSpPr>
        <p:spPr>
          <a:xfrm rot="10302871">
            <a:off x="7499694" y="4436871"/>
            <a:ext cx="2835555" cy="1111991"/>
          </a:xfrm>
          <a:prstGeom prst="trapezoid">
            <a:avLst>
              <a:gd name="adj" fmla="val 26935"/>
            </a:avLst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4" name="图片 13">
            <a:extLst>
              <a:ext uri="{FF2B5EF4-FFF2-40B4-BE49-F238E27FC236}">
                <a16:creationId xmlns:a16="http://schemas.microsoft.com/office/drawing/2014/main" id="{B819B508-36AA-4FB9-ABF8-F2B1E4C28A3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7628" y="3473115"/>
            <a:ext cx="2885113" cy="2885113"/>
          </a:xfrm>
          <a:prstGeom prst="rect">
            <a:avLst/>
          </a:prstGeom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DDC59961-9B3B-4BEA-B9CF-124E208582B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232029" y="2069929"/>
            <a:ext cx="2474021" cy="1425372"/>
          </a:xfrm>
          <a:prstGeom prst="rect">
            <a:avLst/>
          </a:prstGeom>
        </p:spPr>
      </p:pic>
      <p:pic>
        <p:nvPicPr>
          <p:cNvPr id="17" name="图片 16">
            <a:extLst>
              <a:ext uri="{FF2B5EF4-FFF2-40B4-BE49-F238E27FC236}">
                <a16:creationId xmlns:a16="http://schemas.microsoft.com/office/drawing/2014/main" id="{D41A6A68-7CBE-49A0-96EB-B5EC4E8554EB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317" b="23069"/>
          <a:stretch/>
        </p:blipFill>
        <p:spPr>
          <a:xfrm rot="20704191">
            <a:off x="4383315" y="356598"/>
            <a:ext cx="2474021" cy="1425372"/>
          </a:xfrm>
          <a:prstGeom prst="rect">
            <a:avLst/>
          </a:prstGeom>
        </p:spPr>
      </p:pic>
      <p:sp>
        <p:nvSpPr>
          <p:cNvPr id="18" name="文本框 17">
            <a:extLst>
              <a:ext uri="{FF2B5EF4-FFF2-40B4-BE49-F238E27FC236}">
                <a16:creationId xmlns:a16="http://schemas.microsoft.com/office/drawing/2014/main" id="{C1BEE773-62FC-477D-A7D9-173AA93CD3B7}"/>
              </a:ext>
            </a:extLst>
          </p:cNvPr>
          <p:cNvSpPr txBox="1"/>
          <p:nvPr/>
        </p:nvSpPr>
        <p:spPr>
          <a:xfrm rot="21131388">
            <a:off x="1548119" y="3288038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1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15" name="文本框 17">
            <a:extLst>
              <a:ext uri="{FF2B5EF4-FFF2-40B4-BE49-F238E27FC236}">
                <a16:creationId xmlns:a16="http://schemas.microsoft.com/office/drawing/2014/main" id="{0A7D3429-850A-9E91-217E-6EFA4D51F8CB}"/>
              </a:ext>
            </a:extLst>
          </p:cNvPr>
          <p:cNvSpPr txBox="1"/>
          <p:nvPr/>
        </p:nvSpPr>
        <p:spPr>
          <a:xfrm rot="21131388">
            <a:off x="5975741" y="1321192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2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1" name="文本框 17">
            <a:extLst>
              <a:ext uri="{FF2B5EF4-FFF2-40B4-BE49-F238E27FC236}">
                <a16:creationId xmlns:a16="http://schemas.microsoft.com/office/drawing/2014/main" id="{ED813A9A-0383-B528-5801-86377B0647D2}"/>
              </a:ext>
            </a:extLst>
          </p:cNvPr>
          <p:cNvSpPr txBox="1"/>
          <p:nvPr/>
        </p:nvSpPr>
        <p:spPr>
          <a:xfrm rot="21131388">
            <a:off x="7721819" y="4449275"/>
            <a:ext cx="2391303" cy="7184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altLang="zh-CN" sz="2400" b="1" i="0" u="none" strike="noStrike" kern="1200" cap="none" spc="0" normalizeH="0" baseline="0" noProof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>
                  <a:glow rad="152400">
                    <a:prstClr val="white">
                      <a:alpha val="40000"/>
                    </a:prstClr>
                  </a:glow>
                </a:effectLst>
                <a:uLnTx/>
                <a:uFillTx/>
                <a:latin typeface="Times New Roman" panose="02020603050405020304" pitchFamily="18" charset="0"/>
                <a:ea typeface="小单纯体" panose="02010601030101010101" pitchFamily="2" charset="-122"/>
                <a:cs typeface="Times New Roman" panose="02020603050405020304" pitchFamily="18" charset="0"/>
              </a:rPr>
              <a:t>THỬ THÁCH 3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>
                <a:glow rad="152400">
                  <a:prstClr val="white">
                    <a:alpha val="40000"/>
                  </a:prstClr>
                </a:glow>
              </a:effectLst>
              <a:uLnTx/>
              <a:uFillTx/>
              <a:latin typeface="Times New Roman" panose="02020603050405020304" pitchFamily="18" charset="0"/>
              <a:ea typeface="小单纯体" panose="02010601030101010101" pitchFamily="2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459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5" grpId="0"/>
      <p:bldP spid="21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4174202" y="166315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 : 5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4838223" y="2507248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150457" y="251219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513AC-FC35-4AAC-B8C5-D075A5112970}"/>
              </a:ext>
            </a:extLst>
          </p:cNvPr>
          <p:cNvSpPr txBox="1"/>
          <p:nvPr/>
        </p:nvSpPr>
        <p:spPr>
          <a:xfrm>
            <a:off x="6009565" y="331778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3F9FC-E9C8-404E-A6A6-E60C73CFF583}"/>
              </a:ext>
            </a:extLst>
          </p:cNvPr>
          <p:cNvSpPr txBox="1"/>
          <p:nvPr/>
        </p:nvSpPr>
        <p:spPr>
          <a:xfrm>
            <a:off x="4890355" y="4509459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40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4174201" y="1692166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90 : 5 = 18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FACCDA05-DCAF-4AA6-AFDD-40D5D97A9D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535968" y="-193004"/>
            <a:ext cx="4669941" cy="3340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450463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00209 L -3.12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596572" y="464457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4533533" y="1721233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: 2 = ?</a:t>
            </a:r>
            <a:endParaRPr kumimoji="0" lang="en-US" sz="4800" b="1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4838221" y="2509793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82   2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680430" y="2644578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5720538" y="3299825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4842233" y="314789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8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4838223" y="3917335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4830200" y="3911254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141068" y="2511100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A6513AC-FC35-4AAC-B8C5-D075A5112970}"/>
              </a:ext>
            </a:extLst>
          </p:cNvPr>
          <p:cNvSpPr txBox="1"/>
          <p:nvPr/>
        </p:nvSpPr>
        <p:spPr>
          <a:xfrm>
            <a:off x="6025337" y="3317568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5D3F9FC-E9C8-404E-A6A6-E60C73CFF583}"/>
              </a:ext>
            </a:extLst>
          </p:cNvPr>
          <p:cNvSpPr txBox="1"/>
          <p:nvPr/>
        </p:nvSpPr>
        <p:spPr>
          <a:xfrm>
            <a:off x="5196264" y="4491420"/>
            <a:ext cx="101867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BF2D3449-1252-4015-840F-724E6CF0FB16}"/>
              </a:ext>
            </a:extLst>
          </p:cNvPr>
          <p:cNvCxnSpPr/>
          <p:nvPr/>
        </p:nvCxnSpPr>
        <p:spPr>
          <a:xfrm>
            <a:off x="4782072" y="5230774"/>
            <a:ext cx="858247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ED93BE8C-4434-4B1B-BDC5-6E2532A1688A}"/>
              </a:ext>
            </a:extLst>
          </p:cNvPr>
          <p:cNvSpPr txBox="1"/>
          <p:nvPr/>
        </p:nvSpPr>
        <p:spPr>
          <a:xfrm>
            <a:off x="5139005" y="5182649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4533532" y="1711457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82 : 2 = 41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042C9B9-EA57-4DDE-B223-7B6ACFB0E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776179" y="-89363"/>
            <a:ext cx="4950381" cy="323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50905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.00209 L -1.875E-6 0.20209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5" grpId="0"/>
      <p:bldP spid="26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822C0DB6-E7D8-43A4-8867-5DFE90AAC8E2}"/>
              </a:ext>
            </a:extLst>
          </p:cNvPr>
          <p:cNvSpPr/>
          <p:nvPr/>
        </p:nvSpPr>
        <p:spPr>
          <a:xfrm>
            <a:off x="4174202" y="234058"/>
            <a:ext cx="3376540" cy="871585"/>
          </a:xfrm>
          <a:prstGeom prst="roundRect">
            <a:avLst/>
          </a:prstGeom>
          <a:solidFill>
            <a:srgbClr val="FFFF00"/>
          </a:solidFill>
          <a:effectLst>
            <a:glow rad="228600">
              <a:schemeClr val="accent2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  <a:sym typeface="Arial"/>
              </a:rPr>
              <a:t>Đặt tính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  <a:sym typeface="Arial"/>
            </a:endParaRPr>
          </a:p>
        </p:txBody>
      </p:sp>
      <p:pic>
        <p:nvPicPr>
          <p:cNvPr id="15" name="图片 4">
            <a:extLst>
              <a:ext uri="{FF2B5EF4-FFF2-40B4-BE49-F238E27FC236}">
                <a16:creationId xmlns:a16="http://schemas.microsoft.com/office/drawing/2014/main" id="{0F66FFC3-0F4C-46BF-B5F1-57A73764DB9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42" b="16743"/>
          <a:stretch/>
        </p:blipFill>
        <p:spPr>
          <a:xfrm>
            <a:off x="1822564" y="570195"/>
            <a:ext cx="8969828" cy="627017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360B221A-EF1A-4214-B238-32BD1C0DE812}"/>
              </a:ext>
            </a:extLst>
          </p:cNvPr>
          <p:cNvSpPr txBox="1"/>
          <p:nvPr/>
        </p:nvSpPr>
        <p:spPr>
          <a:xfrm>
            <a:off x="3972216" y="2033370"/>
            <a:ext cx="358003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 : 5 = ?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3636CF-F658-4B3E-B76B-5FBD17105F29}"/>
              </a:ext>
            </a:extLst>
          </p:cNvPr>
          <p:cNvSpPr txBox="1"/>
          <p:nvPr/>
        </p:nvSpPr>
        <p:spPr>
          <a:xfrm>
            <a:off x="5000024" y="3320561"/>
            <a:ext cx="248652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46   5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905B9D9E-98A4-479F-8699-249E954B1D00}"/>
              </a:ext>
            </a:extLst>
          </p:cNvPr>
          <p:cNvGrpSpPr/>
          <p:nvPr/>
        </p:nvGrpSpPr>
        <p:grpSpPr>
          <a:xfrm>
            <a:off x="5842231" y="3457891"/>
            <a:ext cx="721895" cy="1925053"/>
            <a:chOff x="2310063" y="1732547"/>
            <a:chExt cx="721895" cy="1524000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2E822C7-E44E-443A-9E5E-439CABA46E28}"/>
                </a:ext>
              </a:extLst>
            </p:cNvPr>
            <p:cNvCxnSpPr/>
            <p:nvPr/>
          </p:nvCxnSpPr>
          <p:spPr>
            <a:xfrm>
              <a:off x="2310063" y="1732547"/>
              <a:ext cx="0" cy="15240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F4FA271-E4D4-48E9-BE8C-2F9024FB73A9}"/>
                </a:ext>
              </a:extLst>
            </p:cNvPr>
            <p:cNvCxnSpPr>
              <a:cxnSpLocks/>
            </p:cNvCxnSpPr>
            <p:nvPr/>
          </p:nvCxnSpPr>
          <p:spPr>
            <a:xfrm>
              <a:off x="2310063" y="2251284"/>
              <a:ext cx="721895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0" name="TextBox 19">
            <a:extLst>
              <a:ext uri="{FF2B5EF4-FFF2-40B4-BE49-F238E27FC236}">
                <a16:creationId xmlns:a16="http://schemas.microsoft.com/office/drawing/2014/main" id="{92AD8380-0BCE-468A-90EB-0F969B1E9D01}"/>
              </a:ext>
            </a:extLst>
          </p:cNvPr>
          <p:cNvSpPr txBox="1"/>
          <p:nvPr/>
        </p:nvSpPr>
        <p:spPr>
          <a:xfrm>
            <a:off x="6070830" y="4112423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EF71E9B-E0A7-47BA-9DA0-3782CFC6CC72}"/>
              </a:ext>
            </a:extLst>
          </p:cNvPr>
          <p:cNvSpPr txBox="1"/>
          <p:nvPr/>
        </p:nvSpPr>
        <p:spPr>
          <a:xfrm>
            <a:off x="5004034" y="3961207"/>
            <a:ext cx="101513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45</a:t>
            </a:r>
          </a:p>
        </p:txBody>
      </p: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9262CF60-13AD-4CCC-9DCD-755EC182466C}"/>
              </a:ext>
            </a:extLst>
          </p:cNvPr>
          <p:cNvCxnSpPr/>
          <p:nvPr/>
        </p:nvCxnSpPr>
        <p:spPr>
          <a:xfrm>
            <a:off x="5000024" y="4730648"/>
            <a:ext cx="725903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B9BD75D-4495-4944-B905-12078AB3EBE8}"/>
              </a:ext>
            </a:extLst>
          </p:cNvPr>
          <p:cNvSpPr txBox="1"/>
          <p:nvPr/>
        </p:nvSpPr>
        <p:spPr>
          <a:xfrm>
            <a:off x="5275260" y="4729207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14FA7AB-3731-436F-8864-CCF9EE709DC6}"/>
              </a:ext>
            </a:extLst>
          </p:cNvPr>
          <p:cNvSpPr txBox="1"/>
          <p:nvPr/>
        </p:nvSpPr>
        <p:spPr>
          <a:xfrm>
            <a:off x="5316370" y="3321276"/>
            <a:ext cx="721893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6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C625175-F44F-4E1C-897E-1F1989E8ABB2}"/>
              </a:ext>
            </a:extLst>
          </p:cNvPr>
          <p:cNvSpPr txBox="1"/>
          <p:nvPr/>
        </p:nvSpPr>
        <p:spPr>
          <a:xfrm>
            <a:off x="3972216" y="2025328"/>
            <a:ext cx="605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46 : 5 = 9 ( </a:t>
            </a:r>
            <a:r>
              <a:rPr kumimoji="0" lang="en-US" sz="4800" b="1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dư</a:t>
            </a:r>
            <a:r>
              <a:rPr kumimoji="0" lang="en-US" sz="4800" b="1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Arial"/>
              </a:rPr>
              <a:t> 1)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37ABE16-F67F-46E6-8BE4-3C4F156A96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77012" y="-235551"/>
            <a:ext cx="4999153" cy="31275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8991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0.00208 L 5E-6 0.20208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10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20" grpId="0"/>
      <p:bldP spid="21" grpId="0"/>
      <p:bldP spid="23" grpId="0"/>
      <p:bldP spid="24" grpId="0"/>
      <p:bldP spid="24" grpId="1"/>
      <p:bldP spid="2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9932" t="23351" r="28291" b="25752"/>
          <a:stretch/>
        </p:blipFill>
        <p:spPr>
          <a:xfrm>
            <a:off x="0" y="1346200"/>
            <a:ext cx="12192000" cy="553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0" y="0"/>
            <a:ext cx="12192000" cy="1346200"/>
          </a:xfrm>
          <a:prstGeom prst="rect">
            <a:avLst/>
          </a:prstGeom>
          <a:solidFill>
            <a:srgbClr val="1C5C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621"/>
          <a:stretch/>
        </p:blipFill>
        <p:spPr>
          <a:xfrm>
            <a:off x="-6066" y="-22462"/>
            <a:ext cx="12198066" cy="304506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2590800" y="381000"/>
            <a:ext cx="7054867" cy="315380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5552EB1-D385-4A1C-8EB0-6BAEDC0083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04322" y="2150228"/>
            <a:ext cx="6102625" cy="1603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843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60963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495494" y="381000"/>
            <a:ext cx="11342310" cy="622181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462D5E3-80AA-4814-AE36-20F57261FF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3546" y="1819855"/>
            <a:ext cx="10491031" cy="2682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04789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0" y="0"/>
            <a:ext cx="12192000" cy="6883400"/>
            <a:chOff x="0" y="0"/>
            <a:chExt cx="18288000" cy="10325100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 rotWithShape="1">
            <a:blip r:embed="rId2"/>
            <a:srcRect l="9932" t="23351" r="28291" b="25752"/>
            <a:stretch/>
          </p:blipFill>
          <p:spPr>
            <a:xfrm>
              <a:off x="0" y="2019300"/>
              <a:ext cx="18288000" cy="8305800"/>
            </a:xfrm>
            <a:prstGeom prst="rect">
              <a:avLst/>
            </a:prstGeom>
          </p:spPr>
        </p:pic>
        <p:sp>
          <p:nvSpPr>
            <p:cNvPr id="3" name="Rectangle 2"/>
            <p:cNvSpPr/>
            <p:nvPr/>
          </p:nvSpPr>
          <p:spPr>
            <a:xfrm>
              <a:off x="0" y="0"/>
              <a:ext cx="18288000" cy="2019300"/>
            </a:xfrm>
            <a:prstGeom prst="rect">
              <a:avLst/>
            </a:prstGeom>
            <a:solidFill>
              <a:srgbClr val="1C5C9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630"/>
              <a:endParaRPr lang="en-US" sz="1200">
                <a:solidFill>
                  <a:prstClr val="white"/>
                </a:solidFill>
                <a:latin typeface="Calibri"/>
              </a:endParaRPr>
            </a:p>
          </p:txBody>
        </p:sp>
      </p:grp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1FA7A054-149C-4DF0-9DCE-1CCD85F647C1}"/>
              </a:ext>
            </a:extLst>
          </p:cNvPr>
          <p:cNvSpPr/>
          <p:nvPr/>
        </p:nvSpPr>
        <p:spPr>
          <a:xfrm>
            <a:off x="327991" y="238539"/>
            <a:ext cx="11509813" cy="6490251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630"/>
            <a:endParaRPr lang="en-US" sz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40C406C-0A0D-4F41-9B08-37C7AB8BFC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3208" y="325921"/>
            <a:ext cx="8048625" cy="81915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3F01B9-6C9E-4F8C-AF79-89458EA3D52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3826" y="1272211"/>
            <a:ext cx="3529635" cy="259664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3C0E58F-8F89-4D9D-BB01-D09A76CE46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83802" y="1421296"/>
            <a:ext cx="6113056" cy="2253489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D4789D54-A472-466C-9540-07560DF92EB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7845" y="3837126"/>
            <a:ext cx="5191125" cy="2543175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9810E2AF-BA48-41FA-B2B1-F52D3A12707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335078" y="3865481"/>
            <a:ext cx="3695701" cy="2428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00131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209</Words>
  <Application>Microsoft Office PowerPoint</Application>
  <PresentationFormat>Widescreen</PresentationFormat>
  <Paragraphs>50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等线</vt:lpstr>
      <vt:lpstr>Arial</vt:lpstr>
      <vt:lpstr>Calibri</vt:lpstr>
      <vt:lpstr>Calibri Light</vt:lpstr>
      <vt:lpstr>Times New Roman</vt:lpstr>
      <vt:lpstr>UTM Avo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Đào Thị Minh Phượng</dc:creator>
  <cp:lastModifiedBy>Đào Thị Minh Phượng</cp:lastModifiedBy>
  <cp:revision>6</cp:revision>
  <dcterms:created xsi:type="dcterms:W3CDTF">2022-11-19T06:28:14Z</dcterms:created>
  <dcterms:modified xsi:type="dcterms:W3CDTF">2022-11-19T07:50:57Z</dcterms:modified>
</cp:coreProperties>
</file>