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731" r:id="rId3"/>
    <p:sldMasterId id="2147483749" r:id="rId4"/>
    <p:sldMasterId id="2147483765" r:id="rId5"/>
  </p:sldMasterIdLst>
  <p:notesMasterIdLst>
    <p:notesMasterId r:id="rId23"/>
  </p:notesMasterIdLst>
  <p:sldIdLst>
    <p:sldId id="3373" r:id="rId6"/>
    <p:sldId id="415" r:id="rId7"/>
    <p:sldId id="416" r:id="rId8"/>
    <p:sldId id="257" r:id="rId9"/>
    <p:sldId id="3376" r:id="rId10"/>
    <p:sldId id="3377" r:id="rId11"/>
    <p:sldId id="3378" r:id="rId12"/>
    <p:sldId id="3372" r:id="rId13"/>
    <p:sldId id="2007577162" r:id="rId14"/>
    <p:sldId id="2007577173" r:id="rId15"/>
    <p:sldId id="2007577163" r:id="rId16"/>
    <p:sldId id="2007577164" r:id="rId17"/>
    <p:sldId id="476" r:id="rId18"/>
    <p:sldId id="2007577170" r:id="rId19"/>
    <p:sldId id="3374" r:id="rId20"/>
    <p:sldId id="2007577174" r:id="rId21"/>
    <p:sldId id="29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7B7C6"/>
    <a:srgbClr val="DE9E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AD0B2F-3D89-4306-B3B4-8F2E213639DA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EC087B-3E57-48A5-AF47-79589CB6DD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83143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92B679-AE23-4750-8FB0-6513430B89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21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43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HS1 nói: Tay bố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HS2 nói: Xoa đầu em.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HS3 nói: Tay mẹ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HS4 nói: Dắt em đi chơi.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HS5 nói: Tay cô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HS6 nói: Dạy em học múa.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ts val="1700"/>
              </a:lnSpc>
              <a:spcBef>
                <a:spcPts val="700"/>
              </a:spcBef>
              <a:spcAft>
                <a:spcPts val="700"/>
              </a:spcAft>
            </a:pPr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HS7 nói: Tay chị dịu dàng.</a:t>
            </a:r>
            <a:endParaRPr lang="en-US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12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+ HS8 nói: Dạy em cầm bút.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D1D305F-C0AA-4415-9875-62D4724BCC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9498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pPr marL="0" marR="0" lvl="0" indent="0" algn="r" defTabSz="91279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734D7E-DDC1-43BA-BA84-4A1CFE3D3418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279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41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26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87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760E5-7F02-4231-804F-F3561B6B1C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597A48-72F6-4A66-BDED-E290BA9B5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8607AC1-C87F-42ED-9D8C-62F7550AC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76BDED-A26C-4CF0-BF1C-315D002D9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13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C933A8-EBFF-48D9-B0AB-F4499AF1E8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D7F9E-BFA1-4535-BDE4-C463F0FB6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A38AC-8227-4591-B92A-B6BDF42FD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58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19B36-BF74-4EFB-A02C-A5D57A3510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60312F-02A3-4547-9D7F-988D07AF7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DC3C7D-1334-4B44-80AB-45162FA096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12408-87FB-4787-B77F-6D0277B7AF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07CE5F-DB63-4811-BCCE-164DD2333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8A327-167D-401D-96AE-00554709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536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D3A43-6518-4356-8A66-83E39BD7C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E0E455B-08BD-40A0-895D-899C69451C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3BCA7D-C5D5-40C7-A8E5-367EF720F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7C1F12-AEF0-43E7-B895-DDB3F166F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A5EC46-89AD-4B0B-A28B-8B5716E0A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6376AE-44D5-4BE9-AA8A-6593A520E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39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AB735-8544-4FEC-88D1-EE35B11170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A3C6A1-3BF5-4BB8-8376-B4FF5AED6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0096F-28D1-4EAC-9323-EC896C791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494006-3266-443F-9474-5283ED3D5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8A6330-5596-4A18-9463-45A52B52D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05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83788F-B332-40FB-B9C3-6D287E8E05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00AF64-3698-4D1F-A474-158247D2B3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459E2-F5B7-4D26-B8DC-829259CE45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335037-36CD-4ED0-81A8-E9867FB812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4357D-BA3B-4959-8C16-0C0131900C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44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1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556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41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9045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t="10516"/>
          <a:stretch/>
        </p:blipFill>
        <p:spPr>
          <a:xfrm>
            <a:off x="-48683" y="-27384"/>
            <a:ext cx="12285989" cy="6885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934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909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5"/>
            <a:ext cx="9144000" cy="2387600"/>
          </a:xfrm>
        </p:spPr>
        <p:txBody>
          <a:bodyPr anchor="b"/>
          <a:lstStyle>
            <a:lvl1pPr algn="ctr"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53"/>
            <a:ext cx="9144000" cy="1655763"/>
          </a:xfrm>
        </p:spPr>
        <p:txBody>
          <a:bodyPr/>
          <a:lstStyle>
            <a:lvl1pPr marL="0" indent="0" algn="ctr">
              <a:buNone/>
              <a:defRPr sz="2156"/>
            </a:lvl1pPr>
            <a:lvl2pPr marL="403929" indent="0" algn="ctr">
              <a:buNone/>
              <a:defRPr sz="1688"/>
            </a:lvl2pPr>
            <a:lvl3pPr marL="807854" indent="0" algn="ctr">
              <a:buNone/>
              <a:defRPr sz="1593"/>
            </a:lvl3pPr>
            <a:lvl4pPr marL="1211779" indent="0" algn="ctr">
              <a:buNone/>
              <a:defRPr sz="1407"/>
            </a:lvl4pPr>
            <a:lvl5pPr marL="1615704" indent="0" algn="ctr">
              <a:buNone/>
              <a:defRPr sz="1407"/>
            </a:lvl5pPr>
            <a:lvl6pPr marL="2019634" indent="0" algn="ctr">
              <a:buNone/>
              <a:defRPr sz="1407"/>
            </a:lvl6pPr>
            <a:lvl7pPr marL="2423559" indent="0" algn="ctr">
              <a:buNone/>
              <a:defRPr sz="1407"/>
            </a:lvl7pPr>
            <a:lvl8pPr marL="2827484" indent="0" algn="ctr">
              <a:buNone/>
              <a:defRPr sz="1407"/>
            </a:lvl8pPr>
            <a:lvl9pPr marL="3231410" indent="0" algn="ctr">
              <a:buNone/>
              <a:defRPr sz="1407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25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495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61"/>
            <a:ext cx="10515600" cy="2852736"/>
          </a:xfrm>
        </p:spPr>
        <p:txBody>
          <a:bodyPr anchor="b"/>
          <a:lstStyle>
            <a:lvl1pPr>
              <a:defRPr sz="524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83"/>
            <a:ext cx="10515600" cy="1500187"/>
          </a:xfrm>
        </p:spPr>
        <p:txBody>
          <a:bodyPr/>
          <a:lstStyle>
            <a:lvl1pPr marL="0" indent="0">
              <a:buNone/>
              <a:defRPr sz="2156">
                <a:solidFill>
                  <a:schemeClr val="tx1">
                    <a:tint val="75000"/>
                  </a:schemeClr>
                </a:solidFill>
              </a:defRPr>
            </a:lvl1pPr>
            <a:lvl2pPr marL="403929" indent="0">
              <a:buNone/>
              <a:defRPr sz="1688">
                <a:solidFill>
                  <a:schemeClr val="tx1">
                    <a:tint val="75000"/>
                  </a:schemeClr>
                </a:solidFill>
              </a:defRPr>
            </a:lvl2pPr>
            <a:lvl3pPr marL="807854" indent="0">
              <a:buNone/>
              <a:defRPr sz="1593">
                <a:solidFill>
                  <a:schemeClr val="tx1">
                    <a:tint val="75000"/>
                  </a:schemeClr>
                </a:solidFill>
              </a:defRPr>
            </a:lvl3pPr>
            <a:lvl4pPr marL="121177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4pPr>
            <a:lvl5pPr marL="161570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5pPr>
            <a:lvl6pPr marL="201963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6pPr>
            <a:lvl7pPr marL="2423559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7pPr>
            <a:lvl8pPr marL="2827484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8pPr>
            <a:lvl9pPr marL="3231410" indent="0">
              <a:buNone/>
              <a:defRPr sz="140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2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31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10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33"/>
            <a:ext cx="10515600" cy="1325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8" y="1681182"/>
            <a:ext cx="5157787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8" y="2505079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7" y="1681182"/>
            <a:ext cx="5183188" cy="823913"/>
          </a:xfrm>
        </p:spPr>
        <p:txBody>
          <a:bodyPr anchor="b"/>
          <a:lstStyle>
            <a:lvl1pPr marL="0" indent="0">
              <a:buNone/>
              <a:defRPr sz="2156" b="1"/>
            </a:lvl1pPr>
            <a:lvl2pPr marL="403929" indent="0">
              <a:buNone/>
              <a:defRPr sz="1688" b="1"/>
            </a:lvl2pPr>
            <a:lvl3pPr marL="807854" indent="0">
              <a:buNone/>
              <a:defRPr sz="1593" b="1"/>
            </a:lvl3pPr>
            <a:lvl4pPr marL="1211779" indent="0">
              <a:buNone/>
              <a:defRPr sz="1407" b="1"/>
            </a:lvl4pPr>
            <a:lvl5pPr marL="1615704" indent="0">
              <a:buNone/>
              <a:defRPr sz="1407" b="1"/>
            </a:lvl5pPr>
            <a:lvl6pPr marL="2019634" indent="0">
              <a:buNone/>
              <a:defRPr sz="1407" b="1"/>
            </a:lvl6pPr>
            <a:lvl7pPr marL="2423559" indent="0">
              <a:buNone/>
              <a:defRPr sz="1407" b="1"/>
            </a:lvl7pPr>
            <a:lvl8pPr marL="2827484" indent="0">
              <a:buNone/>
              <a:defRPr sz="1407" b="1"/>
            </a:lvl8pPr>
            <a:lvl9pPr marL="3231410" indent="0">
              <a:buNone/>
              <a:defRPr sz="1407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7" y="2505079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72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297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2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3"/>
            <a:ext cx="6172200" cy="4873625"/>
          </a:xfrm>
        </p:spPr>
        <p:txBody>
          <a:bodyPr/>
          <a:lstStyle>
            <a:lvl1pPr>
              <a:defRPr sz="2907"/>
            </a:lvl1pPr>
            <a:lvl2pPr>
              <a:defRPr sz="2531"/>
            </a:lvl2pPr>
            <a:lvl3pPr>
              <a:defRPr sz="2156"/>
            </a:lvl3pPr>
            <a:lvl4pPr>
              <a:defRPr sz="1688"/>
            </a:lvl4pPr>
            <a:lvl5pPr>
              <a:defRPr sz="1688"/>
            </a:lvl5pPr>
            <a:lvl6pPr>
              <a:defRPr sz="1688"/>
            </a:lvl6pPr>
            <a:lvl7pPr>
              <a:defRPr sz="1688"/>
            </a:lvl7pPr>
            <a:lvl8pPr>
              <a:defRPr sz="1688"/>
            </a:lvl8pPr>
            <a:lvl9pPr>
              <a:defRPr sz="1688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08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27" y="457228"/>
            <a:ext cx="3932237" cy="1600201"/>
          </a:xfrm>
        </p:spPr>
        <p:txBody>
          <a:bodyPr anchor="b"/>
          <a:lstStyle>
            <a:lvl1pPr>
              <a:defRPr sz="2907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3"/>
            <a:ext cx="6172200" cy="4873625"/>
          </a:xfrm>
        </p:spPr>
        <p:txBody>
          <a:bodyPr anchor="t"/>
          <a:lstStyle>
            <a:lvl1pPr marL="0" indent="0">
              <a:buNone/>
              <a:defRPr sz="2907"/>
            </a:lvl1pPr>
            <a:lvl2pPr marL="403929" indent="0">
              <a:buNone/>
              <a:defRPr sz="2531"/>
            </a:lvl2pPr>
            <a:lvl3pPr marL="807854" indent="0">
              <a:buNone/>
              <a:defRPr sz="2156"/>
            </a:lvl3pPr>
            <a:lvl4pPr marL="1211779" indent="0">
              <a:buNone/>
              <a:defRPr sz="1688"/>
            </a:lvl4pPr>
            <a:lvl5pPr marL="1615704" indent="0">
              <a:buNone/>
              <a:defRPr sz="1688"/>
            </a:lvl5pPr>
            <a:lvl6pPr marL="2019634" indent="0">
              <a:buNone/>
              <a:defRPr sz="1688"/>
            </a:lvl6pPr>
            <a:lvl7pPr marL="2423559" indent="0">
              <a:buNone/>
              <a:defRPr sz="1688"/>
            </a:lvl7pPr>
            <a:lvl8pPr marL="2827484" indent="0">
              <a:buNone/>
              <a:defRPr sz="1688"/>
            </a:lvl8pPr>
            <a:lvl9pPr marL="3231410" indent="0">
              <a:buNone/>
              <a:defRPr sz="1688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27" y="2057412"/>
            <a:ext cx="3932237" cy="3811589"/>
          </a:xfrm>
        </p:spPr>
        <p:txBody>
          <a:bodyPr/>
          <a:lstStyle>
            <a:lvl1pPr marL="0" indent="0">
              <a:buNone/>
              <a:defRPr sz="1407"/>
            </a:lvl1pPr>
            <a:lvl2pPr marL="403929" indent="0">
              <a:buNone/>
              <a:defRPr sz="1125"/>
            </a:lvl2pPr>
            <a:lvl3pPr marL="807854" indent="0">
              <a:buNone/>
              <a:defRPr sz="1031"/>
            </a:lvl3pPr>
            <a:lvl4pPr marL="1211779" indent="0">
              <a:buNone/>
              <a:defRPr sz="937"/>
            </a:lvl4pPr>
            <a:lvl5pPr marL="1615704" indent="0">
              <a:buNone/>
              <a:defRPr sz="937"/>
            </a:lvl5pPr>
            <a:lvl6pPr marL="2019634" indent="0">
              <a:buNone/>
              <a:defRPr sz="937"/>
            </a:lvl6pPr>
            <a:lvl7pPr marL="2423559" indent="0">
              <a:buNone/>
              <a:defRPr sz="937"/>
            </a:lvl7pPr>
            <a:lvl8pPr marL="2827484" indent="0">
              <a:buNone/>
              <a:defRPr sz="937"/>
            </a:lvl8pPr>
            <a:lvl9pPr marL="3231410" indent="0">
              <a:buNone/>
              <a:defRPr sz="937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41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798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957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6" y="365155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5" y="365155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31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0116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 userDrawn="1"/>
        </p:nvSpPr>
        <p:spPr>
          <a:xfrm>
            <a:off x="0" y="696688"/>
            <a:ext cx="12192000" cy="58831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7720" tIns="53860" rIns="107720" bIns="53860" rtlCol="0" anchor="ctr"/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96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2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6"/>
            <a:ext cx="12192000" cy="6857415"/>
          </a:xfrm>
          <a:prstGeom prst="rect">
            <a:avLst/>
          </a:prstGeom>
          <a:gradFill>
            <a:gsLst>
              <a:gs pos="100000">
                <a:schemeClr val="bg1">
                  <a:lumMod val="95000"/>
                </a:schemeClr>
              </a:gs>
              <a:gs pos="0">
                <a:srgbClr val="F9F9F9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7720" tIns="53860" rIns="107720" bIns="53860" numCol="1" spcCol="0" rtlCol="0" fromWordArt="0" anchor="ctr" anchorCtr="0" forceAA="0" compatLnSpc="1">
            <a:noAutofit/>
          </a:bodyPr>
          <a:lstStyle/>
          <a:p>
            <a:pPr algn="ctr" defTabSz="807854"/>
            <a:endParaRPr lang="zh-CN" altLang="en-US" sz="1593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047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298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0925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260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587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61648C-8158-4379-A957-B06FEB6D44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BAC630-18BA-4458-9EC0-320B7D867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795D97-A4C6-4B49-8CC3-D60503BD9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30A9D9-2F5B-46D5-9AFC-BF3FE8EFB5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F7279-30BE-4DB3-A531-C9A31B95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A12AF-386F-4606-9BA1-4402D18E5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CCE706-9778-4DCD-AFDF-87E604BEB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10FE49-61E3-487F-82F9-4F027F97E5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327AC-5CE2-4BA1-9816-21BD3D624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468220-67D6-4FE1-8D04-CD9D11958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83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2E9B9-26F0-488F-B42C-10CAB7FFE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9A0B8-457D-48E7-A890-A9377BA3D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DA4811-DD45-4D34-963A-3536C70F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382D4-ED07-4A87-AADB-C61EEAAB04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3D2A5A-F1FD-4710-87AC-49E3D3241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933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B341-24B7-47E0-A53D-A50EC0BC6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372483-7F4E-4FFA-9FEB-510631C71A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408650-679F-41A5-B405-650753DDF7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5EA54B-52B2-489F-BEF7-62920294D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A5317E-8380-433C-B7AB-111F77091F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824AA3-EB4D-45F3-81B8-07A62DD58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05317-83C6-4D26-BE3E-84F93A219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21D48F-F099-4BD2-9530-635C947FA4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884AF5-FD07-4649-93FB-C17879F3BF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ED76D8-6C4E-4E75-81BF-488A4631D5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13A50-FE0D-48DC-8D97-D75683D7C6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4F3525-C539-4AA4-9144-B389D10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608A5-0B36-41BD-BAAA-D068409D104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6780E2-2F7E-4638-A83E-DCC2A702D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84C728A-0C90-4872-BBEB-5810D1AA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172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4.jp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8.png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t>2023/10/31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39909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19C5DB-321C-422D-80C4-55D276B5C9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985592-61C2-4FDA-8C03-01AAE44E2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4269D-C232-41B3-AF78-5CBF13F932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608A5-0B36-41BD-BAAA-D068409D1047}" type="datetimeFigureOut">
              <a:rPr lang="en-US" smtClean="0"/>
              <a:t>31/10/2023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B5DAC-3A35-47EA-9CFE-093AEB52A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A1A37-21C2-4C75-AA0A-EC6D8F9554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2D2E26-89E8-453A-93AB-877B0E345D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6301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2023/10/31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 b="0" i="0" dirty="0"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09084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33"/>
            <a:ext cx="10515600" cy="1325564"/>
          </a:xfrm>
          <a:prstGeom prst="rect">
            <a:avLst/>
          </a:prstGeom>
        </p:spPr>
        <p:txBody>
          <a:bodyPr vert="horz" lIns="114902" tIns="57451" rIns="114902" bIns="57451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31"/>
            <a:ext cx="10515600" cy="4351339"/>
          </a:xfrm>
          <a:prstGeom prst="rect">
            <a:avLst/>
          </a:prstGeom>
        </p:spPr>
        <p:txBody>
          <a:bodyPr vert="horz" lIns="114902" tIns="57451" rIns="114902" bIns="57451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l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ACA37975-6AF7-4301-9DC5-87C074AA59D1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2023/10/31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ct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7"/>
          </a:xfrm>
          <a:prstGeom prst="rect">
            <a:avLst/>
          </a:prstGeom>
        </p:spPr>
        <p:txBody>
          <a:bodyPr vert="horz" lIns="114902" tIns="57451" rIns="114902" bIns="57451" rtlCol="0" anchor="ctr"/>
          <a:lstStyle>
            <a:lvl1pPr algn="r">
              <a:defRPr sz="103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07854"/>
            <a:fld id="{D27987A4-0198-42B4-AAAE-EDBADA4485AB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807854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289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  <p:sldLayoutId id="2147483762" r:id="rId13"/>
    <p:sldLayoutId id="2147483763" r:id="rId14"/>
    <p:sldLayoutId id="2147483764" r:id="rId15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807854" rtl="0" eaLnBrk="1" latinLnBrk="0" hangingPunct="1">
        <a:lnSpc>
          <a:spcPct val="90000"/>
        </a:lnSpc>
        <a:spcBef>
          <a:spcPct val="0"/>
        </a:spcBef>
        <a:buNone/>
        <a:defRPr sz="384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1964" indent="-201964" algn="l" defTabSz="807854" rtl="0" eaLnBrk="1" latinLnBrk="0" hangingPunct="1">
        <a:lnSpc>
          <a:spcPct val="90000"/>
        </a:lnSpc>
        <a:spcBef>
          <a:spcPts val="884"/>
        </a:spcBef>
        <a:buFont typeface="Arial" panose="020B0604020202020204" pitchFamily="34" charset="0"/>
        <a:buChar char="•"/>
        <a:defRPr sz="2531" kern="1200">
          <a:solidFill>
            <a:schemeClr val="tx1"/>
          </a:solidFill>
          <a:latin typeface="+mn-lt"/>
          <a:ea typeface="+mn-ea"/>
          <a:cs typeface="+mn-cs"/>
        </a:defRPr>
      </a:lvl1pPr>
      <a:lvl2pPr marL="605889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2156" kern="1200">
          <a:solidFill>
            <a:schemeClr val="tx1"/>
          </a:solidFill>
          <a:latin typeface="+mn-lt"/>
          <a:ea typeface="+mn-ea"/>
          <a:cs typeface="+mn-cs"/>
        </a:defRPr>
      </a:lvl2pPr>
      <a:lvl3pPr marL="1009816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413742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81766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221595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625521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3029448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433377" indent="-201964" algn="l" defTabSz="807854" rtl="0" eaLnBrk="1" latinLnBrk="0" hangingPunct="1">
        <a:lnSpc>
          <a:spcPct val="90000"/>
        </a:lnSpc>
        <a:spcBef>
          <a:spcPts val="443"/>
        </a:spcBef>
        <a:buFont typeface="Arial" panose="020B0604020202020204" pitchFamily="34" charset="0"/>
        <a:buChar char="•"/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1pPr>
      <a:lvl2pPr marL="40392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2pPr>
      <a:lvl3pPr marL="80785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3pPr>
      <a:lvl4pPr marL="121177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4pPr>
      <a:lvl5pPr marL="161570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5pPr>
      <a:lvl6pPr marL="201963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6pPr>
      <a:lvl7pPr marL="2423559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7pPr>
      <a:lvl8pPr marL="2827484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8pPr>
      <a:lvl9pPr marL="3231410" algn="l" defTabSz="807854" rtl="0" eaLnBrk="1" latinLnBrk="0" hangingPunct="1">
        <a:defRPr sz="159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" y="0"/>
            <a:ext cx="12193057" cy="6858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3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</p:sldLayoutIdLst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3.wdp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1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27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microsoft.com/office/2007/relationships/hdphoto" Target="../media/hdphoto1.wdp"/><Relationship Id="rId4" Type="http://schemas.openxmlformats.org/officeDocument/2006/relationships/image" Target="../media/image7.png"/><Relationship Id="rId9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microsoft.com/office/2007/relationships/hdphoto" Target="../media/hdphoto4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7.png"/><Relationship Id="rId7" Type="http://schemas.openxmlformats.org/officeDocument/2006/relationships/slide" Target="slide6.xml"/><Relationship Id="rId12" Type="http://schemas.openxmlformats.org/officeDocument/2006/relationships/slide" Target="slide1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slide" Target="slide4.xml"/><Relationship Id="rId11" Type="http://schemas.openxmlformats.org/officeDocument/2006/relationships/image" Target="../media/image21.png"/><Relationship Id="rId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image" Target="../media/image18.png"/><Relationship Id="rId9" Type="http://schemas.openxmlformats.org/officeDocument/2006/relationships/slide" Target="slid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1115759" y="862178"/>
            <a:ext cx="9934575" cy="4349833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7847520-FB81-4AF5-A287-C46AD6DAE8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688" b="94858" l="4610" r="94681">
                        <a14:foregroundMark x1="17376" y1="91135" x2="22695" y2="90071"/>
                        <a14:foregroundMark x1="27482" y1="88475" x2="31383" y2="92199"/>
                        <a14:foregroundMark x1="21809" y1="89007" x2="22340" y2="85461"/>
                        <a14:foregroundMark x1="76950" y1="90071" x2="74645" y2="73050"/>
                        <a14:foregroundMark x1="85461" y1="89894" x2="90426" y2="91844"/>
                        <a14:foregroundMark x1="76773" y1="66312" x2="83156" y2="69149"/>
                        <a14:foregroundMark x1="39184" y1="56915" x2="41489" y2="54965"/>
                        <a14:foregroundMark x1="81028" y1="67908" x2="85993" y2="85638"/>
                        <a14:foregroundMark x1="85816" y1="67021" x2="87411" y2="71986"/>
                        <a14:foregroundMark x1="87943" y1="65603" x2="88830" y2="70035"/>
                        <a14:foregroundMark x1="22340" y1="57447" x2="27660" y2="551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713"/>
          <a:stretch/>
        </p:blipFill>
        <p:spPr>
          <a:xfrm>
            <a:off x="3374287" y="3969925"/>
            <a:ext cx="4719917" cy="312868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88C63C8-7F24-48E1-974E-3174EE6FC7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26" y="4321504"/>
            <a:ext cx="4092215" cy="2536497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4075AB9-8D1D-4FAB-ABBE-5183C1A6922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786" y="4370138"/>
            <a:ext cx="4092215" cy="25364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820CD8-7686-4632-ADA8-841EF63CFB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20737" y="1665169"/>
            <a:ext cx="3231160" cy="9266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33352" y="2884868"/>
            <a:ext cx="66326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Ôn tập giữa học kì I</a:t>
            </a:r>
          </a:p>
          <a:p>
            <a:r>
              <a:rPr lang="en-US" sz="440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       ( Tiết 3 )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7C48D0C7-C6CE-AEF7-DCF2-E81370F3D137}"/>
              </a:ext>
            </a:extLst>
          </p:cNvPr>
          <p:cNvSpPr txBox="1"/>
          <p:nvPr/>
        </p:nvSpPr>
        <p:spPr>
          <a:xfrm>
            <a:off x="1512017" y="149162"/>
            <a:ext cx="7848600" cy="14260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TRƯỜNG TIỂU HỌC ÁI MỘ A</a:t>
            </a:r>
          </a:p>
          <a:p>
            <a:pPr algn="ctr" defTabSz="1219170" fontAlgn="auto">
              <a:spcBef>
                <a:spcPts val="800"/>
              </a:spcBef>
              <a:spcAft>
                <a:spcPts val="0"/>
              </a:spcAft>
              <a:defRPr/>
            </a:pPr>
            <a:r>
              <a:rPr lang="vi-VN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Bài giảng điện tử Lớp 3</a:t>
            </a:r>
            <a:r>
              <a:rPr lang="en-US" altLang="en-US" sz="4000" b="1" i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386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733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kumimoji="0" lang="en-US" sz="3733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3733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  <p:pic>
        <p:nvPicPr>
          <p:cNvPr id="5" name="Picture 4" descr="Shape&#10;&#10;Description automatically generated">
            <a:extLst>
              <a:ext uri="{FF2B5EF4-FFF2-40B4-BE49-F238E27FC236}">
                <a16:creationId xmlns:a16="http://schemas.microsoft.com/office/drawing/2014/main" id="{EF296E49-8383-4385-93F5-67B1E7732F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959" y="4237577"/>
            <a:ext cx="1727973" cy="1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vi-VN" sz="2800" b="1" dirty="0">
                <a:solidFill>
                  <a:prstClr val="black"/>
                </a:solidFill>
              </a:rPr>
              <a:t>1</a:t>
            </a:r>
            <a:r>
              <a:rPr lang="en-US" sz="2800" b="1" dirty="0">
                <a:solidFill>
                  <a:prstClr val="black"/>
                </a:solidFill>
              </a:rPr>
              <a:t>.</a:t>
            </a:r>
            <a:r>
              <a:rPr lang="vi-VN" sz="2800" b="1" dirty="0">
                <a:solidFill>
                  <a:prstClr val="black"/>
                </a:solidFill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47390"/>
            <a:chOff x="190500" y="714375"/>
            <a:chExt cx="6467477" cy="54739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/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lang="en-US" sz="24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55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0F2FB65-0867-42B0-AAAC-55636B5B9486}"/>
              </a:ext>
            </a:extLst>
          </p:cNvPr>
          <p:cNvGrpSpPr/>
          <p:nvPr/>
        </p:nvGrpSpPr>
        <p:grpSpPr>
          <a:xfrm>
            <a:off x="-297930" y="2110791"/>
            <a:ext cx="6392531" cy="3288844"/>
            <a:chOff x="2614305" y="2051436"/>
            <a:chExt cx="6392531" cy="328884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171CC16-FD9D-4CDF-8EDF-FC72CAE1903E}"/>
                </a:ext>
              </a:extLst>
            </p:cNvPr>
            <p:cNvGrpSpPr/>
            <p:nvPr/>
          </p:nvGrpSpPr>
          <p:grpSpPr>
            <a:xfrm>
              <a:off x="3914775" y="2051436"/>
              <a:ext cx="4025838" cy="2755128"/>
              <a:chOff x="2280232" y="2431381"/>
              <a:chExt cx="2172083" cy="137320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AFFCF10D-E015-4686-BE3E-FEBCD1968EE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2099" r="73673" b="9264"/>
              <a:stretch/>
            </p:blipFill>
            <p:spPr>
              <a:xfrm rot="21122734">
                <a:off x="2280232" y="2431381"/>
                <a:ext cx="1168923" cy="1373205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F20A138-667B-45C4-9391-744837C7AD2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4288" t="62865" r="1059" b="8498"/>
              <a:stretch/>
            </p:blipFill>
            <p:spPr>
              <a:xfrm rot="260226">
                <a:off x="3357722" y="2431381"/>
                <a:ext cx="1094593" cy="1373205"/>
              </a:xfrm>
              <a:prstGeom prst="rect">
                <a:avLst/>
              </a:prstGeom>
            </p:spPr>
          </p:pic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EF2FE6C-333B-4EAE-ACC7-E0700BBD9AF2}"/>
                </a:ext>
              </a:extLst>
            </p:cNvPr>
            <p:cNvSpPr/>
            <p:nvPr/>
          </p:nvSpPr>
          <p:spPr>
            <a:xfrm>
              <a:off x="2614305" y="4755505"/>
              <a:ext cx="6392531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Hỏi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lang="en-US" sz="3200" b="1" kern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đáp</a:t>
              </a:r>
              <a:r>
                <a:rPr lang="en-US" sz="3200" b="1" kern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nhóm</a:t>
              </a:r>
              <a:r>
                <a:rPr kumimoji="0" lang="en-US" sz="3200" b="1" i="0" u="none" strike="noStrike" kern="0" cap="none" spc="0" normalizeH="0" baseline="0" noProof="0" dirty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dist="38100" dir="2700000" algn="tl" rotWithShape="0">
                      <a:srgbClr val="F17475"/>
                    </a:outerShdw>
                  </a:effectLst>
                  <a:uLnTx/>
                  <a:uFillTx/>
                </a:rPr>
                <a:t>đôi</a:t>
              </a:r>
              <a:endParaRPr kumimoji="0" lang="en-US" sz="3200" b="1" i="0" u="none" strike="noStrike" kern="0" cap="none" spc="0" normalizeH="0" baseline="0" noProof="0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F17475"/>
                  </a:outerShdw>
                </a:effectLst>
                <a:uLnTx/>
                <a:uFillTx/>
              </a:endParaRPr>
            </a:p>
          </p:txBody>
        </p:sp>
      </p:grpSp>
      <p:sp>
        <p:nvSpPr>
          <p:cNvPr id="18" name="Rounded Rectangle 28">
            <a:extLst>
              <a:ext uri="{FF2B5EF4-FFF2-40B4-BE49-F238E27FC236}">
                <a16:creationId xmlns:a16="http://schemas.microsoft.com/office/drawing/2014/main" id="{B653FEB5-44D3-4D5C-8C67-00C3873F6520}"/>
              </a:ext>
            </a:extLst>
          </p:cNvPr>
          <p:cNvSpPr/>
          <p:nvPr/>
        </p:nvSpPr>
        <p:spPr>
          <a:xfrm>
            <a:off x="5103540" y="1828800"/>
            <a:ext cx="6867526" cy="7905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 đôi hỏi – đáp từng bài đọc.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0127773F-9D8A-41D1-BE4D-DA858C957B73}"/>
              </a:ext>
            </a:extLst>
          </p:cNvPr>
          <p:cNvSpPr/>
          <p:nvPr/>
        </p:nvSpPr>
        <p:spPr>
          <a:xfrm>
            <a:off x="5129651" y="2926542"/>
            <a:ext cx="6867526" cy="1112057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b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Chọn ý thích hợp với từng bài nối vào VBT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22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114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-304800" y="0"/>
            <a:ext cx="12115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Trò chơi Tìm điểm đến của các bạn nhỏ trong các bài học.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885D742-83E1-4B76-B0AA-7B7CD09C7317}"/>
              </a:ext>
            </a:extLst>
          </p:cNvPr>
          <p:cNvGrpSpPr/>
          <p:nvPr/>
        </p:nvGrpSpPr>
        <p:grpSpPr>
          <a:xfrm>
            <a:off x="123824" y="705207"/>
            <a:ext cx="6238875" cy="547390"/>
            <a:chOff x="190500" y="714375"/>
            <a:chExt cx="6238875" cy="547390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7B513396-CFE7-4F7F-B249-86BD55A3A992}"/>
                </a:ext>
              </a:extLst>
            </p:cNvPr>
            <p:cNvGrpSpPr/>
            <p:nvPr/>
          </p:nvGrpSpPr>
          <p:grpSpPr>
            <a:xfrm>
              <a:off x="190500" y="714375"/>
              <a:ext cx="6238875" cy="523220"/>
              <a:chOff x="190500" y="714375"/>
              <a:chExt cx="6238875" cy="523220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96D965E0-EDDF-448E-84BB-1C93BE5CC566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1</a:t>
                </a:r>
              </a:p>
            </p:txBody>
          </p:sp>
          <p:sp>
            <p:nvSpPr>
              <p:cNvPr id="5" name="Rectangle: Rounded Corners 4">
                <a:extLst>
                  <a:ext uri="{FF2B5EF4-FFF2-40B4-BE49-F238E27FC236}">
                    <a16:creationId xmlns:a16="http://schemas.microsoft.com/office/drawing/2014/main" id="{3DFBCD97-6164-4705-BE49-86CCD40B21B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534026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95634C5-A696-4650-9E7B-5B9EDFB21CA0}"/>
                </a:ext>
              </a:extLst>
            </p:cNvPr>
            <p:cNvSpPr txBox="1"/>
            <p:nvPr/>
          </p:nvSpPr>
          <p:spPr>
            <a:xfrm>
              <a:off x="1057275" y="800100"/>
              <a:ext cx="48387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Ngày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gặp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A500386-DD66-40C5-8038-D11350A6DF41}"/>
              </a:ext>
            </a:extLst>
          </p:cNvPr>
          <p:cNvGrpSpPr/>
          <p:nvPr/>
        </p:nvGrpSpPr>
        <p:grpSpPr>
          <a:xfrm>
            <a:off x="123824" y="1538645"/>
            <a:ext cx="6467477" cy="523220"/>
            <a:chOff x="190500" y="714375"/>
            <a:chExt cx="6467477" cy="52322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6781281-0950-4D76-AF60-39B384F04E95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6236C4B8-4F77-4D1A-AAA4-3616EBC0ABF3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2</a:t>
                </a:r>
              </a:p>
            </p:txBody>
          </p:sp>
          <p:sp>
            <p:nvSpPr>
              <p:cNvPr id="23" name="Rectangle: Rounded Corners 22">
                <a:extLst>
                  <a:ext uri="{FF2B5EF4-FFF2-40B4-BE49-F238E27FC236}">
                    <a16:creationId xmlns:a16="http://schemas.microsoft.com/office/drawing/2014/main" id="{E1226C32-C5C2-4031-976F-EAE5F53EE000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8BF25A5-2429-4BF8-A31D-A8C5480C5926}"/>
                </a:ext>
              </a:extLst>
            </p:cNvPr>
            <p:cNvSpPr txBox="1"/>
            <p:nvPr/>
          </p:nvSpPr>
          <p:spPr>
            <a:xfrm>
              <a:off x="922875" y="800100"/>
              <a:ext cx="573510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Cánh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nắng</a:t>
              </a:r>
              <a:endPara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EA7DA-D841-407F-84D3-CBEC5200912A}"/>
              </a:ext>
            </a:extLst>
          </p:cNvPr>
          <p:cNvGrpSpPr/>
          <p:nvPr/>
        </p:nvGrpSpPr>
        <p:grpSpPr>
          <a:xfrm>
            <a:off x="104774" y="2376845"/>
            <a:ext cx="6467477" cy="547390"/>
            <a:chOff x="190500" y="714375"/>
            <a:chExt cx="6467477" cy="547390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4E897C61-9C03-4BB1-B0CB-42D17316514B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031B0FBB-E229-4136-98B4-2488574C8675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3</a:t>
                </a:r>
              </a:p>
            </p:txBody>
          </p:sp>
          <p:sp>
            <p:nvSpPr>
              <p:cNvPr id="28" name="Rectangle: Rounded Corners 27">
                <a:extLst>
                  <a:ext uri="{FF2B5EF4-FFF2-40B4-BE49-F238E27FC236}">
                    <a16:creationId xmlns:a16="http://schemas.microsoft.com/office/drawing/2014/main" id="{74801966-ED90-4B70-B6B7-DB9032828733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CA91D09-C141-4194-9909-F09AE80A60E9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nấu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197F8DE-69F2-4A17-AAF4-8FE5255DE2B3}"/>
              </a:ext>
            </a:extLst>
          </p:cNvPr>
          <p:cNvGrpSpPr/>
          <p:nvPr/>
        </p:nvGrpSpPr>
        <p:grpSpPr>
          <a:xfrm>
            <a:off x="123824" y="3187185"/>
            <a:ext cx="6467477" cy="547390"/>
            <a:chOff x="190500" y="714375"/>
            <a:chExt cx="6467477" cy="547390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D490D060-A480-46B6-B9F8-5A31AAD8094F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549B067A-F414-4F5A-A65E-16097085D0F7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4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FAC3D8F0-10F6-4157-AA64-CED7CC5F4508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03E98B1-8885-44BD-A675-88F837F4F2B0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Nhật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ký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tập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F4A1D09-7ADE-46BD-9BB2-9B51E1F06F51}"/>
              </a:ext>
            </a:extLst>
          </p:cNvPr>
          <p:cNvGrpSpPr/>
          <p:nvPr/>
        </p:nvGrpSpPr>
        <p:grpSpPr>
          <a:xfrm>
            <a:off x="104774" y="3915490"/>
            <a:ext cx="6467477" cy="547390"/>
            <a:chOff x="190500" y="714375"/>
            <a:chExt cx="6467477" cy="54739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DFED4636-9D93-462F-A45D-546139C8C406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78B793F8-EBE5-4EF9-8BA9-A756468D20C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5</a:t>
                </a:r>
              </a:p>
            </p:txBody>
          </p:sp>
          <p:sp>
            <p:nvSpPr>
              <p:cNvPr id="38" name="Rectangle: Rounded Corners 37">
                <a:extLst>
                  <a:ext uri="{FF2B5EF4-FFF2-40B4-BE49-F238E27FC236}">
                    <a16:creationId xmlns:a16="http://schemas.microsoft.com/office/drawing/2014/main" id="{00F916CE-0311-4BC6-B174-DA744850BC25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4B0C6E6B-929A-4CDD-8EB9-319E9558D2BA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Lần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đầu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CB7DA7B9-0765-4F42-A8A5-EB648E9DF1EA}"/>
              </a:ext>
            </a:extLst>
          </p:cNvPr>
          <p:cNvGrpSpPr/>
          <p:nvPr/>
        </p:nvGrpSpPr>
        <p:grpSpPr>
          <a:xfrm>
            <a:off x="114299" y="4647755"/>
            <a:ext cx="6467477" cy="547390"/>
            <a:chOff x="190500" y="714375"/>
            <a:chExt cx="6467477" cy="547390"/>
          </a:xfrm>
        </p:grpSpPr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571DFF73-C3FE-40CC-B174-08F741D73641}"/>
                </a:ext>
              </a:extLst>
            </p:cNvPr>
            <p:cNvGrpSpPr/>
            <p:nvPr/>
          </p:nvGrpSpPr>
          <p:grpSpPr>
            <a:xfrm>
              <a:off x="190500" y="714375"/>
              <a:ext cx="6305551" cy="523220"/>
              <a:chOff x="190500" y="714375"/>
              <a:chExt cx="6305551" cy="523220"/>
            </a:xfrm>
          </p:grpSpPr>
          <p:sp>
            <p:nvSpPr>
              <p:cNvPr id="42" name="Oval 41">
                <a:extLst>
                  <a:ext uri="{FF2B5EF4-FFF2-40B4-BE49-F238E27FC236}">
                    <a16:creationId xmlns:a16="http://schemas.microsoft.com/office/drawing/2014/main" id="{3249E9E6-4D59-4381-A518-D2442666BB2E}"/>
                  </a:ext>
                </a:extLst>
              </p:cNvPr>
              <p:cNvSpPr/>
              <p:nvPr/>
            </p:nvSpPr>
            <p:spPr>
              <a:xfrm>
                <a:off x="190500" y="714375"/>
                <a:ext cx="704850" cy="523220"/>
              </a:xfrm>
              <a:prstGeom prst="ellipse">
                <a:avLst/>
              </a:prstGeom>
              <a:ln>
                <a:solidFill>
                  <a:srgbClr val="FF000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6</a:t>
                </a:r>
              </a:p>
            </p:txBody>
          </p:sp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37D4F4AD-25C3-45AB-A277-E0605B2DAC66}"/>
                  </a:ext>
                </a:extLst>
              </p:cNvPr>
              <p:cNvSpPr/>
              <p:nvPr/>
            </p:nvSpPr>
            <p:spPr>
              <a:xfrm>
                <a:off x="895349" y="714375"/>
                <a:ext cx="5600702" cy="523220"/>
              </a:xfrm>
              <a:prstGeom prst="roundRect">
                <a:avLst/>
              </a:prstGeom>
              <a:solidFill>
                <a:srgbClr val="E7B7C6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3EDEAC9-F4E9-4696-AD49-05C97BE797E3}"/>
                </a:ext>
              </a:extLst>
            </p:cNvPr>
            <p:cNvSpPr txBox="1"/>
            <p:nvPr/>
          </p:nvSpPr>
          <p:spPr>
            <a:xfrm>
              <a:off x="1057275" y="800100"/>
              <a:ext cx="56007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nhỏ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biệt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mùa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hè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B79110-BF06-4A87-B9DE-5479C64D3EF4}"/>
              </a:ext>
            </a:extLst>
          </p:cNvPr>
          <p:cNvGrpSpPr/>
          <p:nvPr/>
        </p:nvGrpSpPr>
        <p:grpSpPr>
          <a:xfrm>
            <a:off x="7658100" y="729377"/>
            <a:ext cx="4343401" cy="523220"/>
            <a:chOff x="190500" y="714375"/>
            <a:chExt cx="5303962" cy="52322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52CF9D26-DF7D-4061-B9D4-E14ECA137028}"/>
                </a:ext>
              </a:extLst>
            </p:cNvPr>
            <p:cNvGrpSpPr/>
            <p:nvPr/>
          </p:nvGrpSpPr>
          <p:grpSpPr>
            <a:xfrm>
              <a:off x="190500" y="714375"/>
              <a:ext cx="5303962" cy="523220"/>
              <a:chOff x="190500" y="714375"/>
              <a:chExt cx="5303962" cy="523220"/>
            </a:xfrm>
          </p:grpSpPr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EC58A855-BA50-43D8-BEB8-66276F8D7824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a</a:t>
                </a:r>
              </a:p>
            </p:txBody>
          </p:sp>
          <p:sp>
            <p:nvSpPr>
              <p:cNvPr id="48" name="Rectangle: Rounded Corners 47">
                <a:extLst>
                  <a:ext uri="{FF2B5EF4-FFF2-40B4-BE49-F238E27FC236}">
                    <a16:creationId xmlns:a16="http://schemas.microsoft.com/office/drawing/2014/main" id="{074D452F-3D3B-43F8-8271-2D7DFAE2AA3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78961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F9C64ACC-D410-4D74-80B7-B186D5E6B5D2}"/>
                </a:ext>
              </a:extLst>
            </p:cNvPr>
            <p:cNvSpPr txBox="1"/>
            <p:nvPr/>
          </p:nvSpPr>
          <p:spPr>
            <a:xfrm>
              <a:off x="771526" y="745152"/>
              <a:ext cx="449030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Thăm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rừng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Trường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9815626-78AD-4AB7-9CBE-B4337A340847}"/>
              </a:ext>
            </a:extLst>
          </p:cNvPr>
          <p:cNvGrpSpPr/>
          <p:nvPr/>
        </p:nvGrpSpPr>
        <p:grpSpPr>
          <a:xfrm>
            <a:off x="7658100" y="1510785"/>
            <a:ext cx="4410076" cy="523220"/>
            <a:chOff x="190500" y="714375"/>
            <a:chExt cx="5385382" cy="52322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773E7020-0754-4E04-BE8B-F97BBDA66DF6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2A5CF62-A816-454B-A70B-FB8BBBD238BE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b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274C79D5-DFCA-40AC-B5C8-6DBB82C1462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7369D247-7905-4C22-9EE8-F692EF067C73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Quy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Nhơn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AFDA7F28-25FA-4F19-9C8A-E107ADACA17D}"/>
              </a:ext>
            </a:extLst>
          </p:cNvPr>
          <p:cNvGrpSpPr/>
          <p:nvPr/>
        </p:nvGrpSpPr>
        <p:grpSpPr>
          <a:xfrm>
            <a:off x="7658100" y="2339459"/>
            <a:ext cx="4410076" cy="523220"/>
            <a:chOff x="190500" y="714375"/>
            <a:chExt cx="5385382" cy="52322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BA45B734-FAAD-497A-A0AF-EEAEB2F9C2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57" name="Oval 56">
                <a:extLst>
                  <a:ext uri="{FF2B5EF4-FFF2-40B4-BE49-F238E27FC236}">
                    <a16:creationId xmlns:a16="http://schemas.microsoft.com/office/drawing/2014/main" id="{A3F7FF74-FE87-4870-AEC4-DD95DEC718A0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c</a:t>
                </a:r>
              </a:p>
            </p:txBody>
          </p:sp>
          <p:sp>
            <p:nvSpPr>
              <p:cNvPr id="58" name="Rectangle: Rounded Corners 57">
                <a:extLst>
                  <a:ext uri="{FF2B5EF4-FFF2-40B4-BE49-F238E27FC236}">
                    <a16:creationId xmlns:a16="http://schemas.microsoft.com/office/drawing/2014/main" id="{A7DF2A86-34E4-4966-9147-BFD9FD62EC1F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B11F6F3B-2782-40BD-8D3B-2956F334343C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quê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với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ông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F4DEDDC5-A15F-4FCC-8878-B2A628AFC3AD}"/>
              </a:ext>
            </a:extLst>
          </p:cNvPr>
          <p:cNvGrpSpPr/>
          <p:nvPr/>
        </p:nvGrpSpPr>
        <p:grpSpPr>
          <a:xfrm>
            <a:off x="7658100" y="3091934"/>
            <a:ext cx="4410076" cy="523220"/>
            <a:chOff x="190500" y="714375"/>
            <a:chExt cx="5385382" cy="523220"/>
          </a:xfrm>
        </p:grpSpPr>
        <p:grpSp>
          <p:nvGrpSpPr>
            <p:cNvPr id="60" name="Group 59">
              <a:extLst>
                <a:ext uri="{FF2B5EF4-FFF2-40B4-BE49-F238E27FC236}">
                  <a16:creationId xmlns:a16="http://schemas.microsoft.com/office/drawing/2014/main" id="{C5FE5D9C-D85A-40AE-9D26-E18EC95302A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62" name="Oval 61">
                <a:extLst>
                  <a:ext uri="{FF2B5EF4-FFF2-40B4-BE49-F238E27FC236}">
                    <a16:creationId xmlns:a16="http://schemas.microsoft.com/office/drawing/2014/main" id="{CE37066F-79E2-4D1D-9574-8BCC552EDCC5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d</a:t>
                </a:r>
              </a:p>
            </p:txBody>
          </p:sp>
          <p:sp>
            <p:nvSpPr>
              <p:cNvPr id="63" name="Rectangle: Rounded Corners 62">
                <a:extLst>
                  <a:ext uri="{FF2B5EF4-FFF2-40B4-BE49-F238E27FC236}">
                    <a16:creationId xmlns:a16="http://schemas.microsoft.com/office/drawing/2014/main" id="{B4BFBE90-5788-415C-9F71-ABD8BFE22734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A9EAB94-E05B-4F92-A476-3FADB75DAB79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bếp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383E3465-2B38-464E-A553-2BF5A65665DA}"/>
              </a:ext>
            </a:extLst>
          </p:cNvPr>
          <p:cNvGrpSpPr/>
          <p:nvPr/>
        </p:nvGrpSpPr>
        <p:grpSpPr>
          <a:xfrm>
            <a:off x="7688776" y="3915489"/>
            <a:ext cx="4410076" cy="861775"/>
            <a:chOff x="190500" y="714374"/>
            <a:chExt cx="5385382" cy="86177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095A3221-732C-4F7A-A1FB-CECBE1D13F6E}"/>
                </a:ext>
              </a:extLst>
            </p:cNvPr>
            <p:cNvGrpSpPr/>
            <p:nvPr/>
          </p:nvGrpSpPr>
          <p:grpSpPr>
            <a:xfrm>
              <a:off x="190500" y="714374"/>
              <a:ext cx="5385382" cy="830997"/>
              <a:chOff x="190500" y="714374"/>
              <a:chExt cx="5385382" cy="830997"/>
            </a:xfrm>
          </p:grpSpPr>
          <p:sp>
            <p:nvSpPr>
              <p:cNvPr id="67" name="Oval 66">
                <a:extLst>
                  <a:ext uri="{FF2B5EF4-FFF2-40B4-BE49-F238E27FC236}">
                    <a16:creationId xmlns:a16="http://schemas.microsoft.com/office/drawing/2014/main" id="{FA822091-5263-492D-82F5-11548EBFEABD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e</a:t>
                </a:r>
              </a:p>
            </p:txBody>
          </p:sp>
          <p:sp>
            <p:nvSpPr>
              <p:cNvPr id="68" name="Rectangle: Rounded Corners 67">
                <a:extLst>
                  <a:ext uri="{FF2B5EF4-FFF2-40B4-BE49-F238E27FC236}">
                    <a16:creationId xmlns:a16="http://schemas.microsoft.com/office/drawing/2014/main" id="{53856BAE-E5A1-425D-80DE-800CB56B0A95}"/>
                  </a:ext>
                </a:extLst>
              </p:cNvPr>
              <p:cNvSpPr/>
              <p:nvPr/>
            </p:nvSpPr>
            <p:spPr>
              <a:xfrm>
                <a:off x="704851" y="714374"/>
                <a:ext cx="4871031" cy="830997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F96481AC-6361-48F8-A37B-2DCEA0054C12}"/>
                </a:ext>
              </a:extLst>
            </p:cNvPr>
            <p:cNvSpPr txBox="1"/>
            <p:nvPr/>
          </p:nvSpPr>
          <p:spPr>
            <a:xfrm>
              <a:off x="771526" y="745152"/>
              <a:ext cx="437197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Ra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vườn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quả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chợ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mẹ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57E1132-7AD4-43DB-BB0F-2AD038AAFC55}"/>
              </a:ext>
            </a:extLst>
          </p:cNvPr>
          <p:cNvGrpSpPr/>
          <p:nvPr/>
        </p:nvGrpSpPr>
        <p:grpSpPr>
          <a:xfrm>
            <a:off x="7688776" y="4933535"/>
            <a:ext cx="4410076" cy="523220"/>
            <a:chOff x="190500" y="714375"/>
            <a:chExt cx="5385382" cy="523220"/>
          </a:xfrm>
        </p:grpSpPr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E81CB451-9930-4C27-98E5-0978A59464C1}"/>
                </a:ext>
              </a:extLst>
            </p:cNvPr>
            <p:cNvGrpSpPr/>
            <p:nvPr/>
          </p:nvGrpSpPr>
          <p:grpSpPr>
            <a:xfrm>
              <a:off x="190500" y="714375"/>
              <a:ext cx="5385382" cy="523220"/>
              <a:chOff x="190500" y="714375"/>
              <a:chExt cx="5385382" cy="523220"/>
            </a:xfrm>
          </p:grpSpPr>
          <p:sp>
            <p:nvSpPr>
              <p:cNvPr id="72" name="Oval 71">
                <a:extLst>
                  <a:ext uri="{FF2B5EF4-FFF2-40B4-BE49-F238E27FC236}">
                    <a16:creationId xmlns:a16="http://schemas.microsoft.com/office/drawing/2014/main" id="{79AA6F53-179F-4103-87B1-F2D1160BD703}"/>
                  </a:ext>
                </a:extLst>
              </p:cNvPr>
              <p:cNvSpPr/>
              <p:nvPr/>
            </p:nvSpPr>
            <p:spPr>
              <a:xfrm>
                <a:off x="190500" y="714375"/>
                <a:ext cx="514351" cy="523220"/>
              </a:xfrm>
              <a:prstGeom prst="ellipse">
                <a:avLst/>
              </a:prstGeom>
              <a:ln>
                <a:solidFill>
                  <a:srgbClr val="00B050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rPr>
                  <a:t>g</a:t>
                </a:r>
              </a:p>
            </p:txBody>
          </p:sp>
          <p:sp>
            <p:nvSpPr>
              <p:cNvPr id="73" name="Rectangle: Rounded Corners 72">
                <a:extLst>
                  <a:ext uri="{FF2B5EF4-FFF2-40B4-BE49-F238E27FC236}">
                    <a16:creationId xmlns:a16="http://schemas.microsoft.com/office/drawing/2014/main" id="{F7213869-3234-4044-A813-2B19782CFF05}"/>
                  </a:ext>
                </a:extLst>
              </p:cNvPr>
              <p:cNvSpPr/>
              <p:nvPr/>
            </p:nvSpPr>
            <p:spPr>
              <a:xfrm>
                <a:off x="704851" y="714375"/>
                <a:ext cx="4871031" cy="523220"/>
              </a:xfrm>
              <a:prstGeom prst="roundRect">
                <a:avLst/>
              </a:prstGeom>
              <a:solidFill>
                <a:srgbClr val="00B05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99AB753-FCDE-46A5-9072-1C4571BED392}"/>
                </a:ext>
              </a:extLst>
            </p:cNvPr>
            <p:cNvSpPr txBox="1"/>
            <p:nvPr/>
          </p:nvSpPr>
          <p:spPr>
            <a:xfrm>
              <a:off x="771526" y="745152"/>
              <a:ext cx="4371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bơi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E188F39-9791-4414-BFF5-589CCB75D9E1}"/>
              </a:ext>
            </a:extLst>
          </p:cNvPr>
          <p:cNvCxnSpPr>
            <a:stCxn id="5" idx="3"/>
            <a:endCxn id="57" idx="2"/>
          </p:cNvCxnSpPr>
          <p:nvPr/>
        </p:nvCxnSpPr>
        <p:spPr>
          <a:xfrm>
            <a:off x="6362699" y="966817"/>
            <a:ext cx="1295401" cy="163425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D6E7907-CE24-4B57-AB03-EE42AC09BE09}"/>
              </a:ext>
            </a:extLst>
          </p:cNvPr>
          <p:cNvCxnSpPr>
            <a:cxnSpLocks/>
            <a:endCxn id="47" idx="2"/>
          </p:cNvCxnSpPr>
          <p:nvPr/>
        </p:nvCxnSpPr>
        <p:spPr>
          <a:xfrm flipV="1">
            <a:off x="6429375" y="990987"/>
            <a:ext cx="1228725" cy="79295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C48FE451-631D-4121-B21E-2B0D1AE65353}"/>
              </a:ext>
            </a:extLst>
          </p:cNvPr>
          <p:cNvCxnSpPr>
            <a:cxnSpLocks/>
            <a:endCxn id="62" idx="2"/>
          </p:cNvCxnSpPr>
          <p:nvPr/>
        </p:nvCxnSpPr>
        <p:spPr>
          <a:xfrm>
            <a:off x="6401850" y="2718763"/>
            <a:ext cx="1256250" cy="63478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2E73620E-BF5A-42A1-B2BD-C17BCD97CEB9}"/>
              </a:ext>
            </a:extLst>
          </p:cNvPr>
          <p:cNvCxnSpPr>
            <a:cxnSpLocks/>
            <a:endCxn id="72" idx="2"/>
          </p:cNvCxnSpPr>
          <p:nvPr/>
        </p:nvCxnSpPr>
        <p:spPr>
          <a:xfrm>
            <a:off x="6419850" y="3413224"/>
            <a:ext cx="1268926" cy="178192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F4858A59-5938-4C5D-809D-C39721E4C4F3}"/>
              </a:ext>
            </a:extLst>
          </p:cNvPr>
          <p:cNvCxnSpPr>
            <a:cxnSpLocks/>
            <a:endCxn id="52" idx="2"/>
          </p:cNvCxnSpPr>
          <p:nvPr/>
        </p:nvCxnSpPr>
        <p:spPr>
          <a:xfrm flipV="1">
            <a:off x="6401850" y="1772395"/>
            <a:ext cx="1256250" cy="239690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EEE46EF5-3335-4715-8DA2-A7F5D9B6D6F9}"/>
              </a:ext>
            </a:extLst>
          </p:cNvPr>
          <p:cNvCxnSpPr>
            <a:cxnSpLocks/>
            <a:endCxn id="67" idx="2"/>
          </p:cNvCxnSpPr>
          <p:nvPr/>
        </p:nvCxnSpPr>
        <p:spPr>
          <a:xfrm flipV="1">
            <a:off x="6438977" y="4177100"/>
            <a:ext cx="1249799" cy="80066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038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858703A8-D805-451B-A2E9-6402B830A080}"/>
              </a:ext>
            </a:extLst>
          </p:cNvPr>
          <p:cNvGrpSpPr/>
          <p:nvPr/>
        </p:nvGrpSpPr>
        <p:grpSpPr>
          <a:xfrm>
            <a:off x="1816661" y="775328"/>
            <a:ext cx="9127564" cy="5120640"/>
            <a:chOff x="968936" y="845807"/>
            <a:chExt cx="5850314" cy="512064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91C6EEC-AAD3-4157-BC69-26B0870907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68936" y="845807"/>
              <a:ext cx="5850314" cy="512064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D02D511-32AC-4ADA-88DA-A1D7C272AC88}"/>
                </a:ext>
              </a:extLst>
            </p:cNvPr>
            <p:cNvSpPr txBox="1"/>
            <p:nvPr/>
          </p:nvSpPr>
          <p:spPr>
            <a:xfrm>
              <a:off x="1648272" y="2582208"/>
              <a:ext cx="4285639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000" b="1" dirty="0">
                  <a:solidFill>
                    <a:srgbClr val="FF0000"/>
                  </a:solidFill>
                  <a:effectLst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2. Trong các bài đọc trên em thích trải nghiệm của bạn nhỏ nào nhất?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3599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096751" cy="68580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97FF8CC1-9C53-4CDC-A239-2FE4F9CFF87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>
            <a:off x="10684042" y="0"/>
            <a:ext cx="1507970" cy="21295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1602F45-A339-45EA-A785-31AF84C4E37C}"/>
              </a:ext>
            </a:extLst>
          </p:cNvPr>
          <p:cNvSpPr txBox="1"/>
          <p:nvPr/>
        </p:nvSpPr>
        <p:spPr>
          <a:xfrm>
            <a:off x="4670891" y="1068616"/>
            <a:ext cx="3462182" cy="1200329"/>
          </a:xfrm>
          <a:prstGeom prst="rect">
            <a:avLst/>
          </a:prstGeom>
          <a:noFill/>
          <a:scene3d>
            <a:camera prst="obliqueTopRight"/>
            <a:lightRig rig="brightRoom" dir="t"/>
          </a:scene3d>
          <a:sp3d extrusionH="381000"/>
        </p:spPr>
        <p:txBody>
          <a:bodyPr wrap="square" rtlCol="0">
            <a:spAutoFit/>
            <a:scene3d>
              <a:camera prst="obliqueTopRight"/>
              <a:lightRig rig="brightRoom" dir="t"/>
            </a:scene3d>
            <a:sp3d extrusionH="1524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-150" normalizeH="0" baseline="0" noProof="0" dirty="0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Chia </a:t>
            </a:r>
            <a:r>
              <a:rPr kumimoji="0" lang="en-US" sz="7200" b="0" i="0" u="none" strike="noStrike" kern="1200" cap="none" spc="-150" normalizeH="0" baseline="0" noProof="0" dirty="0" err="1">
                <a:ln>
                  <a:noFill/>
                </a:ln>
                <a:solidFill>
                  <a:srgbClr val="1B518B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endParaRPr kumimoji="0" lang="en-US" sz="7200" b="0" i="0" u="none" strike="noStrike" kern="1200" cap="none" spc="-150" normalizeH="0" baseline="0" noProof="0" dirty="0">
              <a:ln>
                <a:noFill/>
              </a:ln>
              <a:solidFill>
                <a:srgbClr val="1B518B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6A0728E1-AAD2-4492-AC80-71AEB933875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90218" y="2423160"/>
            <a:ext cx="2852310" cy="3657600"/>
          </a:xfrm>
          <a:prstGeom prst="rect">
            <a:avLst/>
          </a:prstGeom>
        </p:spPr>
      </p:pic>
      <p:pic>
        <p:nvPicPr>
          <p:cNvPr id="13" name="Picture 12" descr="Icon&#10;&#10;Description automatically generated with low confidence">
            <a:extLst>
              <a:ext uri="{FF2B5EF4-FFF2-40B4-BE49-F238E27FC236}">
                <a16:creationId xmlns:a16="http://schemas.microsoft.com/office/drawing/2014/main" id="{AC5D7E17-36BC-41F3-AE37-4FCC0CFC959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166600" y="2319921"/>
            <a:ext cx="2923618" cy="374904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546FFA4-D444-41EC-81C9-2CA3B9CF1A91}"/>
              </a:ext>
            </a:extLst>
          </p:cNvPr>
          <p:cNvGrpSpPr/>
          <p:nvPr/>
        </p:nvGrpSpPr>
        <p:grpSpPr>
          <a:xfrm>
            <a:off x="449660" y="1005840"/>
            <a:ext cx="3609269" cy="2194560"/>
            <a:chOff x="449660" y="1005840"/>
            <a:chExt cx="3609269" cy="2194560"/>
          </a:xfrm>
        </p:grpSpPr>
        <p:pic>
          <p:nvPicPr>
            <p:cNvPr id="15" name="Picture 14" descr="Background pattern&#10;&#10;Description automatically generated">
              <a:extLst>
                <a:ext uri="{FF2B5EF4-FFF2-40B4-BE49-F238E27FC236}">
                  <a16:creationId xmlns:a16="http://schemas.microsoft.com/office/drawing/2014/main" id="{CFBA8F63-9674-487F-8C2D-55E1D1DDFA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C273CDE6-DA43-4C8D-BDC6-4D7B29B6147B}"/>
                </a:ext>
              </a:extLst>
            </p:cNvPr>
            <p:cNvSpPr txBox="1"/>
            <p:nvPr/>
          </p:nvSpPr>
          <p:spPr>
            <a:xfrm>
              <a:off x="1040251" y="1738850"/>
              <a:ext cx="2356646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Trình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52D6B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bày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52D6B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054F85A-A347-49E9-8FA3-B1B6FE157717}"/>
              </a:ext>
            </a:extLst>
          </p:cNvPr>
          <p:cNvGrpSpPr/>
          <p:nvPr/>
        </p:nvGrpSpPr>
        <p:grpSpPr>
          <a:xfrm>
            <a:off x="8133073" y="822960"/>
            <a:ext cx="3190991" cy="2560320"/>
            <a:chOff x="8133073" y="822960"/>
            <a:chExt cx="3190991" cy="2560320"/>
          </a:xfrm>
        </p:grpSpPr>
        <p:pic>
          <p:nvPicPr>
            <p:cNvPr id="18" name="Picture 17" descr="Background pattern&#10;&#10;Description automatically generated">
              <a:extLst>
                <a:ext uri="{FF2B5EF4-FFF2-40B4-BE49-F238E27FC236}">
                  <a16:creationId xmlns:a16="http://schemas.microsoft.com/office/drawing/2014/main" id="{90A35D3C-A46E-4E78-823B-41C92D4DC5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248963-996C-4E54-A383-7D8ADBF98168}"/>
                </a:ext>
              </a:extLst>
            </p:cNvPr>
            <p:cNvSpPr txBox="1"/>
            <p:nvPr/>
          </p:nvSpPr>
          <p:spPr>
            <a:xfrm>
              <a:off x="8722319" y="1718399"/>
              <a:ext cx="220922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Nhận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Pattaya" panose="00000500000000000000" pitchFamily="2" charset="-34"/>
                  <a:ea typeface="+mn-ea"/>
                  <a:cs typeface="Pattaya" panose="00000500000000000000" pitchFamily="2" charset="-34"/>
                </a:rPr>
                <a:t>xét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20" name="图片 9">
            <a:extLst>
              <a:ext uri="{FF2B5EF4-FFF2-40B4-BE49-F238E27FC236}">
                <a16:creationId xmlns:a16="http://schemas.microsoft.com/office/drawing/2014/main" id="{3D3A9E21-4553-44E7-AD5C-D54C496E40D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63" b="65066"/>
          <a:stretch/>
        </p:blipFill>
        <p:spPr>
          <a:xfrm flipH="1">
            <a:off x="-11575" y="-6018"/>
            <a:ext cx="1507970" cy="212958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93923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2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3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096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491"/>
          <a:stretch/>
        </p:blipFill>
        <p:spPr>
          <a:xfrm>
            <a:off x="0" y="279400"/>
            <a:ext cx="12192000" cy="65786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2111" y="949701"/>
            <a:ext cx="1066347" cy="637425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2907046" y="501328"/>
            <a:ext cx="7544065" cy="5210299"/>
            <a:chOff x="-558688" y="0"/>
            <a:chExt cx="9107943" cy="6858000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6" y="279400"/>
              <a:ext cx="8362072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38781">
            <a:off x="10026132" y="455331"/>
            <a:ext cx="1063853" cy="1355319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52"/>
          <a:stretch/>
        </p:blipFill>
        <p:spPr>
          <a:xfrm rot="702876">
            <a:off x="8921895" y="3146063"/>
            <a:ext cx="2657903" cy="346044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A5709C-AEF2-4189-A1FC-78EC4ED3018C}"/>
              </a:ext>
            </a:extLst>
          </p:cNvPr>
          <p:cNvSpPr/>
          <p:nvPr/>
        </p:nvSpPr>
        <p:spPr>
          <a:xfrm>
            <a:off x="3256890" y="1954444"/>
            <a:ext cx="6844375" cy="2187114"/>
          </a:xfrm>
          <a:prstGeom prst="rect">
            <a:avLst/>
          </a:prstGeom>
          <a:noFill/>
        </p:spPr>
        <p:txBody>
          <a:bodyPr wrap="square" lIns="123803" tIns="61901" rIns="123803" bIns="6190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968450">
              <a:defRPr/>
            </a:pP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Chào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tạm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dirty="0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biệt</a:t>
            </a:r>
            <a:r>
              <a:rPr lang="en-US" sz="6700" b="1" dirty="0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</a:t>
            </a:r>
            <a:r>
              <a:rPr lang="en-US" sz="6700" b="1" err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các</a:t>
            </a:r>
            <a:r>
              <a:rPr lang="en-US" sz="6700" b="1">
                <a:ln/>
                <a:solidFill>
                  <a:srgbClr val="FF0000"/>
                </a:solidFill>
                <a:latin typeface="Coiny" panose="02000903060500060000" pitchFamily="2" charset="0"/>
                <a:ea typeface="微软雅黑"/>
              </a:rPr>
              <a:t> em!</a:t>
            </a:r>
            <a:endParaRPr lang="en-US" sz="6700" b="1" dirty="0">
              <a:ln/>
              <a:solidFill>
                <a:srgbClr val="FF0000"/>
              </a:solidFill>
              <a:latin typeface="Coiny" panose="02000903060500060000" pitchFamily="2" charset="0"/>
              <a:ea typeface="微软雅黑"/>
            </a:endParaRPr>
          </a:p>
        </p:txBody>
      </p:sp>
    </p:spTree>
    <p:extLst>
      <p:ext uri="{BB962C8B-B14F-4D97-AF65-F5344CB8AC3E}">
        <p14:creationId xmlns:p14="http://schemas.microsoft.com/office/powerpoint/2010/main" val="3704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91 0.1875 L 3.33333E-6 -3.7037E-6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-937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2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550" fill="hold">
                                          <p:stCondLst>
                                            <p:cond delay="5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550" fill="hold">
                                          <p:stCondLst>
                                            <p:cond delay="1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550" fill="hold">
                                          <p:stCondLst>
                                            <p:cond delay="1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550" fill="hold">
                                          <p:stCondLst>
                                            <p:cond delay="2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98" y="452669"/>
            <a:ext cx="6858537" cy="453073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46" y="452670"/>
            <a:ext cx="3933061" cy="647395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669072">
            <a:off x="-844084" y="3685363"/>
            <a:ext cx="4898307" cy="4011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B48A4A2-AED4-4DF7-B8F3-89F356B2A20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1750" y="1753907"/>
            <a:ext cx="7202032" cy="2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215C920-E7CC-4251-AD4D-7E453E0D962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67" t="23681" r="40756" b="5"/>
          <a:stretch/>
        </p:blipFill>
        <p:spPr>
          <a:xfrm>
            <a:off x="4603855" y="2324154"/>
            <a:ext cx="1857008" cy="39616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DAC7FD-8FB8-49DD-B342-C8B77D15087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3" t="9362" r="25839" b="3404"/>
          <a:stretch/>
        </p:blipFill>
        <p:spPr>
          <a:xfrm>
            <a:off x="5056337" y="3500955"/>
            <a:ext cx="850087" cy="1547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224719-70B3-4072-96C9-3538BA4E2B4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611592" y="3815169"/>
            <a:ext cx="400035" cy="3221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9F2F3E-C5BC-4030-B320-6CF302B32A4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2" t="12468" r="28259" b="54155"/>
          <a:stretch/>
        </p:blipFill>
        <p:spPr>
          <a:xfrm>
            <a:off x="5068049" y="3764842"/>
            <a:ext cx="419292" cy="2895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591FDB-5154-4F26-BD39-0B6AE1E5A03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97553" y="3952331"/>
            <a:ext cx="414056" cy="3221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D0502F8-71AB-4519-A1CA-3F79AF5472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369448" y="3701507"/>
            <a:ext cx="398955" cy="310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34CDF91-D025-4C2A-8AC2-1866701AC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47" t="10936" r="26374" b="51454"/>
          <a:stretch/>
        </p:blipFill>
        <p:spPr>
          <a:xfrm>
            <a:off x="5162356" y="3973181"/>
            <a:ext cx="398955" cy="310395"/>
          </a:xfrm>
          <a:prstGeom prst="rect">
            <a:avLst/>
          </a:prstGeom>
        </p:spPr>
      </p:pic>
      <p:sp>
        <p:nvSpPr>
          <p:cNvPr id="24" name="Star: 5 Points 23">
            <a:hlinkClick r:id="rId6" action="ppaction://hlinksldjump"/>
            <a:extLst>
              <a:ext uri="{FF2B5EF4-FFF2-40B4-BE49-F238E27FC236}">
                <a16:creationId xmlns:a16="http://schemas.microsoft.com/office/drawing/2014/main" id="{89631B0C-B32B-4D64-9290-74F39788162A}"/>
              </a:ext>
            </a:extLst>
          </p:cNvPr>
          <p:cNvSpPr/>
          <p:nvPr/>
        </p:nvSpPr>
        <p:spPr>
          <a:xfrm>
            <a:off x="3394660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1</a:t>
            </a:r>
          </a:p>
        </p:txBody>
      </p:sp>
      <p:sp>
        <p:nvSpPr>
          <p:cNvPr id="25" name="Star: 5 Points 24">
            <a:hlinkClick r:id="rId7" action="ppaction://hlinksldjump"/>
            <a:extLst>
              <a:ext uri="{FF2B5EF4-FFF2-40B4-BE49-F238E27FC236}">
                <a16:creationId xmlns:a16="http://schemas.microsoft.com/office/drawing/2014/main" id="{B040CFC4-06E9-4F14-BF94-036FE30D758E}"/>
              </a:ext>
            </a:extLst>
          </p:cNvPr>
          <p:cNvSpPr/>
          <p:nvPr/>
        </p:nvSpPr>
        <p:spPr>
          <a:xfrm>
            <a:off x="5546670" y="1399951"/>
            <a:ext cx="595636" cy="460788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3</a:t>
            </a:r>
          </a:p>
        </p:txBody>
      </p:sp>
      <p:sp>
        <p:nvSpPr>
          <p:cNvPr id="26" name="Star: 5 Points 25">
            <a:hlinkClick r:id="rId8" action="ppaction://hlinksldjump"/>
            <a:extLst>
              <a:ext uri="{FF2B5EF4-FFF2-40B4-BE49-F238E27FC236}">
                <a16:creationId xmlns:a16="http://schemas.microsoft.com/office/drawing/2014/main" id="{BAD3D421-BFC5-408A-BA51-26EDA47AF19F}"/>
              </a:ext>
            </a:extLst>
          </p:cNvPr>
          <p:cNvSpPr/>
          <p:nvPr/>
        </p:nvSpPr>
        <p:spPr>
          <a:xfrm>
            <a:off x="6460863" y="1399951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4</a:t>
            </a:r>
          </a:p>
        </p:txBody>
      </p:sp>
      <p:sp>
        <p:nvSpPr>
          <p:cNvPr id="28" name="Star: 5 Points 27">
            <a:hlinkClick r:id="rId9" action="ppaction://hlinksldjump"/>
            <a:extLst>
              <a:ext uri="{FF2B5EF4-FFF2-40B4-BE49-F238E27FC236}">
                <a16:creationId xmlns:a16="http://schemas.microsoft.com/office/drawing/2014/main" id="{1E6BB9EC-57BF-475D-AD69-2F01D61592CD}"/>
              </a:ext>
            </a:extLst>
          </p:cNvPr>
          <p:cNvSpPr/>
          <p:nvPr/>
        </p:nvSpPr>
        <p:spPr>
          <a:xfrm>
            <a:off x="4460699" y="1353645"/>
            <a:ext cx="595637" cy="48519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dirty="0">
                <a:solidFill>
                  <a:srgbClr val="FF0000"/>
                </a:solidFill>
                <a:latin typeface="Calibri"/>
              </a:rPr>
              <a:t>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54C4A4-5939-4567-946F-D38BFC7B790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6991" y="3433597"/>
            <a:ext cx="1279732" cy="27175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587E0F4-7F1C-4347-A039-59017F37BC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94660" y="3701507"/>
            <a:ext cx="1123197" cy="2527812"/>
          </a:xfrm>
          <a:prstGeom prst="rect">
            <a:avLst/>
          </a:prstGeom>
        </p:spPr>
      </p:pic>
      <p:sp>
        <p:nvSpPr>
          <p:cNvPr id="16" name="文本框 18">
            <a:extLst>
              <a:ext uri="{FF2B5EF4-FFF2-40B4-BE49-F238E27FC236}">
                <a16:creationId xmlns:a16="http://schemas.microsoft.com/office/drawing/2014/main" id="{C29E9D88-3C1A-42F7-8898-C4B4B93AFE7D}"/>
              </a:ext>
            </a:extLst>
          </p:cNvPr>
          <p:cNvSpPr txBox="1"/>
          <p:nvPr/>
        </p:nvSpPr>
        <p:spPr>
          <a:xfrm>
            <a:off x="590808" y="306036"/>
            <a:ext cx="1084163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altLang="zh-CN" sz="4267" b="1" kern="0" dirty="0">
                <a:solidFill>
                  <a:srgbClr val="FF0000"/>
                </a:solidFill>
                <a:latin typeface="Coiny" panose="02000903060500060000" pitchFamily="2" charset="0"/>
                <a:ea typeface="仓耳今楷05-6763 W05" panose="02020400000000000000" pitchFamily="18" charset="-122"/>
                <a:cs typeface="Calibri" panose="020F0502020204030204" pitchFamily="34" charset="0"/>
                <a:sym typeface="Arial"/>
              </a:rPr>
              <a:t>HOA HỒNG TẶNG CÔ</a:t>
            </a:r>
            <a:endParaRPr lang="zh-CN" altLang="en-US" sz="4267" b="1" kern="0" dirty="0">
              <a:solidFill>
                <a:srgbClr val="FF0000"/>
              </a:solidFill>
              <a:latin typeface="Coiny" panose="02000903060500060000" pitchFamily="2" charset="0"/>
              <a:ea typeface="仓耳今楷05-6763 W05" panose="02020400000000000000" pitchFamily="18" charset="-122"/>
              <a:cs typeface="Calibri" panose="020F0502020204030204" pitchFamily="34" charset="0"/>
              <a:sym typeface="Arial"/>
            </a:endParaRPr>
          </a:p>
        </p:txBody>
      </p:sp>
      <p:sp>
        <p:nvSpPr>
          <p:cNvPr id="2" name="Arrow: Right 1">
            <a:hlinkClick r:id="rId12" action="ppaction://hlinksldjump"/>
            <a:extLst>
              <a:ext uri="{FF2B5EF4-FFF2-40B4-BE49-F238E27FC236}">
                <a16:creationId xmlns:a16="http://schemas.microsoft.com/office/drawing/2014/main" id="{BFBF4E37-CD7A-40DD-A26E-E50C523103C6}"/>
              </a:ext>
            </a:extLst>
          </p:cNvPr>
          <p:cNvSpPr/>
          <p:nvPr/>
        </p:nvSpPr>
        <p:spPr>
          <a:xfrm>
            <a:off x="10697028" y="5442858"/>
            <a:ext cx="1045029" cy="70828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0172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8" grpId="0" animBg="1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7320FB-D47E-4691-B81A-50A9031368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3504E8-3D63-48A2-A29D-95BE72A907C3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thư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viện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  <p:sp>
        <p:nvSpPr>
          <p:cNvPr id="7" name="Arrow: Right 6">
            <a:hlinkClick r:id="rId4" action="ppaction://hlinksldjump"/>
            <a:extLst>
              <a:ext uri="{FF2B5EF4-FFF2-40B4-BE49-F238E27FC236}">
                <a16:creationId xmlns:a16="http://schemas.microsoft.com/office/drawing/2014/main" id="{FD0E78BB-993F-405F-8699-630F35270019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8624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99D5D0B1-1EC3-4925-93C7-7C7F4DAE22E1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97A8DD3-3BDA-4A18-B1DF-91AF58C8E8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7877AE7-70B5-4453-BE29-D4DE88B65474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59283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rrow: Right 8">
            <a:hlinkClick r:id="rId3" action="ppaction://hlinksldjump"/>
            <a:extLst>
              <a:ext uri="{FF2B5EF4-FFF2-40B4-BE49-F238E27FC236}">
                <a16:creationId xmlns:a16="http://schemas.microsoft.com/office/drawing/2014/main" id="{BA0AE54F-657F-4D2C-8E44-5301B04B64B7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F209D2-F64C-4680-AC98-79C2286B5A6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24175" r="1456" b="31819"/>
          <a:stretch/>
        </p:blipFill>
        <p:spPr>
          <a:xfrm>
            <a:off x="2627908" y="1173623"/>
            <a:ext cx="6435965" cy="32830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2F5F30-9C24-4648-BCD0-8E0603C186E6}"/>
              </a:ext>
            </a:extLst>
          </p:cNvPr>
          <p:cNvSpPr txBox="1"/>
          <p:nvPr/>
        </p:nvSpPr>
        <p:spPr>
          <a:xfrm>
            <a:off x="4345312" y="2767280"/>
            <a:ext cx="42310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/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4000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11295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D35480B-A736-4A8F-B646-82AB7FAD745C}"/>
              </a:ext>
            </a:extLst>
          </p:cNvPr>
          <p:cNvSpPr txBox="1"/>
          <p:nvPr/>
        </p:nvSpPr>
        <p:spPr>
          <a:xfrm>
            <a:off x="2902857" y="1725969"/>
            <a:ext cx="67201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rrow: Right 7">
            <a:hlinkClick r:id="rId3" action="ppaction://hlinksldjump"/>
            <a:extLst>
              <a:ext uri="{FF2B5EF4-FFF2-40B4-BE49-F238E27FC236}">
                <a16:creationId xmlns:a16="http://schemas.microsoft.com/office/drawing/2014/main" id="{B56D07A3-C303-4F1F-90DB-55CD11ACDC7B}"/>
              </a:ext>
            </a:extLst>
          </p:cNvPr>
          <p:cNvSpPr/>
          <p:nvPr/>
        </p:nvSpPr>
        <p:spPr>
          <a:xfrm>
            <a:off x="11117944" y="6400800"/>
            <a:ext cx="1074057" cy="4572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594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um.">
            <a:extLst>
              <a:ext uri="{FF2B5EF4-FFF2-40B4-BE49-F238E27FC236}">
                <a16:creationId xmlns:a16="http://schemas.microsoft.com/office/drawing/2014/main" id="{5DA4A97E-39F3-4738-BA28-C2A8BD7B9D05}"/>
              </a:ext>
            </a:extLst>
          </p:cNvPr>
          <p:cNvSpPr txBox="1"/>
          <p:nvPr/>
        </p:nvSpPr>
        <p:spPr>
          <a:xfrm>
            <a:off x="178474" y="350901"/>
            <a:ext cx="91460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>
              <a:defRPr/>
            </a:pPr>
            <a:r>
              <a:rPr lang="en-US" sz="3733" b="1" dirty="0">
                <a:solidFill>
                  <a:srgbClr val="EC008C"/>
                </a:solidFill>
                <a:latin typeface="Arial-Rounded" panose="020F0504020102020204" pitchFamily="34" charset="-52"/>
              </a:rPr>
              <a:t>1</a:t>
            </a:r>
            <a:r>
              <a:rPr lang="en-US" sz="3733" b="1">
                <a:solidFill>
                  <a:srgbClr val="EC008C"/>
                </a:solidFill>
                <a:latin typeface="Arial-Rounded" panose="020F0504020102020204" pitchFamily="34" charset="-52"/>
              </a:rPr>
              <a:t>.</a:t>
            </a:r>
            <a:endParaRPr lang="en-US" sz="3733" b="1" dirty="0">
              <a:solidFill>
                <a:srgbClr val="EC008C"/>
              </a:solidFill>
              <a:latin typeface="Arial-Rounded" panose="020F0504020102020204" pitchFamily="34" charset="-52"/>
            </a:endParaRPr>
          </a:p>
        </p:txBody>
      </p:sp>
      <p:sp>
        <p:nvSpPr>
          <p:cNvPr id="4" name="Viết">
            <a:extLst>
              <a:ext uri="{FF2B5EF4-FFF2-40B4-BE49-F238E27FC236}">
                <a16:creationId xmlns:a16="http://schemas.microsoft.com/office/drawing/2014/main" id="{3B95EE9C-14C8-4318-B99C-AD2D6B3A0F5E}"/>
              </a:ext>
            </a:extLst>
          </p:cNvPr>
          <p:cNvSpPr txBox="1"/>
          <p:nvPr/>
        </p:nvSpPr>
        <p:spPr>
          <a:xfrm>
            <a:off x="766632" y="350901"/>
            <a:ext cx="12696496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77"/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</a:t>
            </a:r>
            <a:r>
              <a:rPr lang="vi-VN" sz="3733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733" b="1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ới</a:t>
            </a:r>
            <a:r>
              <a:rPr lang="en-US" sz="3733" b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đây:</a:t>
            </a:r>
            <a:endParaRPr lang="vi-VN" sz="3733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E8AA36-53D8-4C15-8345-FC0C5405B1C1}"/>
              </a:ext>
            </a:extLst>
          </p:cNvPr>
          <p:cNvSpPr/>
          <p:nvPr/>
        </p:nvSpPr>
        <p:spPr>
          <a:xfrm>
            <a:off x="346218" y="1157383"/>
            <a:ext cx="11299244" cy="1241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/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733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733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733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DB2BFB-0A33-4293-8E4B-BCFE4EEB78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569" y="2538380"/>
            <a:ext cx="9236863" cy="1005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9FB03F-8159-4511-BB70-77E0E38A1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3054" y="3700800"/>
            <a:ext cx="9236863" cy="100546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4E4D4F3-58ED-4CC6-89C7-6DED253EA87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944" y="4860889"/>
            <a:ext cx="9236859" cy="976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4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A7126C7-1340-410F-AC67-67395AAD47EC}"/>
              </a:ext>
            </a:extLst>
          </p:cNvPr>
          <p:cNvSpPr/>
          <p:nvPr/>
        </p:nvSpPr>
        <p:spPr>
          <a:xfrm>
            <a:off x="2143761" y="379469"/>
            <a:ext cx="9621516" cy="434983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algn="just" defTabSz="914377">
              <a:lnSpc>
                <a:spcPts val="2267"/>
              </a:lnSpc>
              <a:spcBef>
                <a:spcPts val="933"/>
              </a:spcBef>
              <a:spcAft>
                <a:spcPts val="933"/>
              </a:spcAft>
              <a:defRPr/>
            </a:pPr>
            <a:endParaRPr lang="en-US" sz="1867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4562622-FEC0-4B02-8A17-3862A457007A}"/>
              </a:ext>
            </a:extLst>
          </p:cNvPr>
          <p:cNvSpPr/>
          <p:nvPr/>
        </p:nvSpPr>
        <p:spPr>
          <a:xfrm>
            <a:off x="2692049" y="259337"/>
            <a:ext cx="9055061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thể hiện cảm xúc là câu dùng để bộc lộ trạng thái, cảm xúc một cách trực tiếp như: vui vẻ, phấn khích, buồn bã, đau xót, ngạc nhiên,...của người nói đối với sự vật, hiện tượng nào đó.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Thường có dấu chấm than ở cuối câu. </a:t>
            </a:r>
          </a:p>
          <a:p>
            <a:pPr algn="just" defTabSz="914377">
              <a:spcBef>
                <a:spcPts val="933"/>
              </a:spcBef>
              <a:spcAft>
                <a:spcPts val="933"/>
              </a:spcAft>
            </a:pPr>
            <a:r>
              <a:rPr lang="vi-VN" sz="3200" dirty="0">
                <a:solidFill>
                  <a:srgbClr val="7030A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+ Ví dụ: “A, mẹ đã về!”. </a:t>
            </a:r>
          </a:p>
        </p:txBody>
      </p:sp>
      <p:pic>
        <p:nvPicPr>
          <p:cNvPr id="7" name="Picture 4" descr="Hand,okay,thumb - Transparent Background Teacher Cartoon Png , Free  Transparent Clipart - ClipartKey">
            <a:extLst>
              <a:ext uri="{FF2B5EF4-FFF2-40B4-BE49-F238E27FC236}">
                <a16:creationId xmlns:a16="http://schemas.microsoft.com/office/drawing/2014/main" id="{0481FE39-91DC-4819-A97E-3883144BE9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3833" y="3022548"/>
            <a:ext cx="4358591" cy="4014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258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C7E72B8-7ED4-4D8D-83D7-D5511EDA559B}:476"/>
</p:tagLst>
</file>

<file path=ppt/theme/theme1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5D420"/>
      </a:accent1>
      <a:accent2>
        <a:srgbClr val="F6D421"/>
      </a:accent2>
      <a:accent3>
        <a:srgbClr val="F6D421"/>
      </a:accent3>
      <a:accent4>
        <a:srgbClr val="F6D521"/>
      </a:accent4>
      <a:accent5>
        <a:srgbClr val="F5D421"/>
      </a:accent5>
      <a:accent6>
        <a:srgbClr val="F5D420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3_Office 主题​​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sz="1500" dirty="0">
            <a:latin typeface="+mj-ea"/>
            <a:ea typeface="+mj-e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5D420"/>
    </a:accent1>
    <a:accent2>
      <a:srgbClr val="F6D421"/>
    </a:accent2>
    <a:accent3>
      <a:srgbClr val="F6D421"/>
    </a:accent3>
    <a:accent4>
      <a:srgbClr val="F6D521"/>
    </a:accent4>
    <a:accent5>
      <a:srgbClr val="F5D421"/>
    </a:accent5>
    <a:accent6>
      <a:srgbClr val="F5D420"/>
    </a:accent6>
    <a:hlink>
      <a:srgbClr val="696356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546</Words>
  <Application>Microsoft Office PowerPoint</Application>
  <PresentationFormat>Widescreen</PresentationFormat>
  <Paragraphs>94</Paragraphs>
  <Slides>17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1" baseType="lpstr">
      <vt:lpstr>等线</vt:lpstr>
      <vt:lpstr>Arial</vt:lpstr>
      <vt:lpstr>Arial-Rounded</vt:lpstr>
      <vt:lpstr>Calibri</vt:lpstr>
      <vt:lpstr>Calibri Light</vt:lpstr>
      <vt:lpstr>Coiny</vt:lpstr>
      <vt:lpstr>inpin heiti</vt:lpstr>
      <vt:lpstr>Pattaya</vt:lpstr>
      <vt:lpstr>Times New Roman</vt:lpstr>
      <vt:lpstr>2_第一PPT，www.1ppt.com</vt:lpstr>
      <vt:lpstr>1_Office Theme</vt:lpstr>
      <vt:lpstr>第一PPT，www.1ppt.com</vt:lpstr>
      <vt:lpstr>3_Office 主题​​</vt:lpstr>
      <vt:lpstr>包图主题2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11</cp:lastModifiedBy>
  <cp:revision>32</cp:revision>
  <dcterms:created xsi:type="dcterms:W3CDTF">2022-06-29T08:11:53Z</dcterms:created>
  <dcterms:modified xsi:type="dcterms:W3CDTF">2023-10-31T03:36:58Z</dcterms:modified>
</cp:coreProperties>
</file>