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65" r:id="rId4"/>
  </p:sldMasterIdLst>
  <p:notesMasterIdLst>
    <p:notesMasterId r:id="rId16"/>
  </p:notesMasterIdLst>
  <p:sldIdLst>
    <p:sldId id="2007577175" r:id="rId5"/>
    <p:sldId id="415" r:id="rId6"/>
    <p:sldId id="416" r:id="rId7"/>
    <p:sldId id="257" r:id="rId8"/>
    <p:sldId id="3376" r:id="rId9"/>
    <p:sldId id="3377" r:id="rId10"/>
    <p:sldId id="3373" r:id="rId11"/>
    <p:sldId id="2007577171" r:id="rId12"/>
    <p:sldId id="2007577172" r:id="rId13"/>
    <p:sldId id="2007577166" r:id="rId14"/>
    <p:sldId id="29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2022/11/2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420" y="1773012"/>
            <a:ext cx="3231160" cy="926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2025781" y="101216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23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82533A2A-6695-4E08-9623-74F2F0F75D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5955569"/>
              </p:ext>
            </p:extLst>
          </p:nvPr>
        </p:nvGraphicFramePr>
        <p:xfrm>
          <a:off x="2032000" y="729191"/>
          <a:ext cx="8128000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8500">
                  <a:extLst>
                    <a:ext uri="{9D8B030D-6E8A-4147-A177-3AD203B41FA5}">
                      <a16:colId xmlns:a16="http://schemas.microsoft.com/office/drawing/2014/main" val="2487505679"/>
                    </a:ext>
                  </a:extLst>
                </a:gridCol>
                <a:gridCol w="2349500">
                  <a:extLst>
                    <a:ext uri="{9D8B030D-6E8A-4147-A177-3AD203B41FA5}">
                      <a16:colId xmlns:a16="http://schemas.microsoft.com/office/drawing/2014/main" val="12868614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Kiểu</a:t>
                      </a:r>
                      <a:r>
                        <a:rPr lang="en-US" sz="4000" dirty="0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FF0000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endParaRPr lang="en-US" sz="4000" dirty="0">
                        <a:solidFill>
                          <a:srgbClr val="FF0000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925265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(1) Hai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bé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nói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chuyện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với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nhau</a:t>
                      </a:r>
                      <a:endParaRPr lang="en-US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7073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(2)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Đố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xuất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huyết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lây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nào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767197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(3) Theo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tớ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hàng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không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,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cậu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ạ!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4502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(4)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Ôi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!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cảm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672755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(5) Sao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lại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qua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đường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đó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hỏi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92331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(6)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Vì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muỗi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vằn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sau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hút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máu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xong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sẽ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bay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truyền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bệnh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từ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này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sang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người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khác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mà</a:t>
                      </a:r>
                      <a:r>
                        <a:rPr lang="en-US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Câu</a:t>
                      </a:r>
                      <a:r>
                        <a:rPr lang="en-US" b="1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b="1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kể</a:t>
                      </a:r>
                      <a:endParaRPr lang="en-US" b="1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65357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57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em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8" name="Star: 5 Points 27">
            <a:hlinkClick r:id="rId8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1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3593144" y="2153445"/>
            <a:ext cx="52187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Chuyển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Bông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hồng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3950985" y="2575550"/>
            <a:ext cx="47358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36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endParaRPr lang="en-US" sz="360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3618271" y="2333831"/>
            <a:ext cx="49554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80420" y="1773012"/>
            <a:ext cx="3231160" cy="9266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D5AF63-1EED-6BAE-4B9D-C7E4690CB0B2}"/>
              </a:ext>
            </a:extLst>
          </p:cNvPr>
          <p:cNvSpPr/>
          <p:nvPr/>
        </p:nvSpPr>
        <p:spPr>
          <a:xfrm>
            <a:off x="4202021" y="2967335"/>
            <a:ext cx="37879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Ôn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tiết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4</a:t>
            </a:r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62B4B73C-D714-4EEE-93C9-7491B4263B48}"/>
              </a:ext>
            </a:extLst>
          </p:cNvPr>
          <p:cNvGrpSpPr/>
          <p:nvPr/>
        </p:nvGrpSpPr>
        <p:grpSpPr>
          <a:xfrm>
            <a:off x="4183491" y="180624"/>
            <a:ext cx="3436509" cy="905226"/>
            <a:chOff x="550985" y="288470"/>
            <a:chExt cx="10070123" cy="965668"/>
          </a:xfrm>
        </p:grpSpPr>
        <p:sp>
          <p:nvSpPr>
            <p:cNvPr id="80" name="îṥḷíďê">
              <a:extLst>
                <a:ext uri="{FF2B5EF4-FFF2-40B4-BE49-F238E27FC236}">
                  <a16:creationId xmlns:a16="http://schemas.microsoft.com/office/drawing/2014/main" id="{51ECD9A9-BBEF-4AB7-B708-074AC32CD824}"/>
                </a:ext>
              </a:extLst>
            </p:cNvPr>
            <p:cNvSpPr/>
            <p:nvPr/>
          </p:nvSpPr>
          <p:spPr bwMode="auto">
            <a:xfrm>
              <a:off x="550985" y="343910"/>
              <a:ext cx="10070123" cy="728167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lang="en-US" altLang="zh-CN" sz="105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1" name="Google Shape;5317;p41">
              <a:extLst>
                <a:ext uri="{FF2B5EF4-FFF2-40B4-BE49-F238E27FC236}">
                  <a16:creationId xmlns:a16="http://schemas.microsoft.com/office/drawing/2014/main" id="{0218F292-6CB8-424A-A1C6-10ED2375580F}"/>
                </a:ext>
              </a:extLst>
            </p:cNvPr>
            <p:cNvSpPr txBox="1">
              <a:spLocks/>
            </p:cNvSpPr>
            <p:nvPr/>
          </p:nvSpPr>
          <p:spPr>
            <a:xfrm>
              <a:off x="718342" y="288470"/>
              <a:ext cx="9735405" cy="9656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defTabSz="685800">
                <a:buClr>
                  <a:prstClr val="black"/>
                </a:buClr>
              </a:pP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3.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Giải</a:t>
              </a:r>
              <a:r>
                <a:rPr lang="en-US" sz="4000" dirty="0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ô </a:t>
              </a:r>
              <a:r>
                <a:rPr lang="en-US" sz="4000" dirty="0" err="1">
                  <a:solidFill>
                    <a:srgbClr val="EA4618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chữ</a:t>
              </a:r>
              <a:endParaRPr lang="en-US" sz="4000" dirty="0">
                <a:solidFill>
                  <a:srgbClr val="EA4618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82" name="Oval 81">
            <a:extLst>
              <a:ext uri="{FF2B5EF4-FFF2-40B4-BE49-F238E27FC236}">
                <a16:creationId xmlns:a16="http://schemas.microsoft.com/office/drawing/2014/main" id="{B40502AB-0F61-4CEB-A4F5-6F7704E0882E}"/>
              </a:ext>
            </a:extLst>
          </p:cNvPr>
          <p:cNvSpPr/>
          <p:nvPr/>
        </p:nvSpPr>
        <p:spPr>
          <a:xfrm>
            <a:off x="4806933" y="1209784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B15F2CC3-69CF-43B4-93B9-BC2BE0B58735}"/>
              </a:ext>
            </a:extLst>
          </p:cNvPr>
          <p:cNvSpPr/>
          <p:nvPr/>
        </p:nvSpPr>
        <p:spPr>
          <a:xfrm>
            <a:off x="4806933" y="165332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7F432F76-1FD1-4190-92D5-14556F8CE82C}"/>
              </a:ext>
            </a:extLst>
          </p:cNvPr>
          <p:cNvSpPr/>
          <p:nvPr/>
        </p:nvSpPr>
        <p:spPr>
          <a:xfrm>
            <a:off x="4806933" y="20986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029A2005-7BD5-4A5B-BB60-B13F6F4F47EF}"/>
              </a:ext>
            </a:extLst>
          </p:cNvPr>
          <p:cNvSpPr/>
          <p:nvPr/>
        </p:nvSpPr>
        <p:spPr>
          <a:xfrm>
            <a:off x="4823914" y="3042277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D2088E49-457C-4AFC-8158-3A18BA436080}"/>
              </a:ext>
            </a:extLst>
          </p:cNvPr>
          <p:cNvSpPr/>
          <p:nvPr/>
        </p:nvSpPr>
        <p:spPr>
          <a:xfrm>
            <a:off x="4823914" y="3489336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F77CC677-1ABA-46D0-A820-0A1825E09F30}"/>
              </a:ext>
            </a:extLst>
          </p:cNvPr>
          <p:cNvSpPr/>
          <p:nvPr/>
        </p:nvSpPr>
        <p:spPr>
          <a:xfrm>
            <a:off x="5663216" y="1202371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F758177B-41F7-440E-90DE-F5CF7C7CEC10}"/>
              </a:ext>
            </a:extLst>
          </p:cNvPr>
          <p:cNvSpPr/>
          <p:nvPr/>
        </p:nvSpPr>
        <p:spPr>
          <a:xfrm>
            <a:off x="6106759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8ED519DA-2AF7-4604-A8DD-A3848663E6CE}"/>
              </a:ext>
            </a:extLst>
          </p:cNvPr>
          <p:cNvSpPr/>
          <p:nvPr/>
        </p:nvSpPr>
        <p:spPr>
          <a:xfrm>
            <a:off x="6550302" y="120237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AEB298B1-95E0-4731-8F54-5902DF3FAE1E}"/>
              </a:ext>
            </a:extLst>
          </p:cNvPr>
          <p:cNvSpPr/>
          <p:nvPr/>
        </p:nvSpPr>
        <p:spPr>
          <a:xfrm>
            <a:off x="6993845" y="12023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45476C1-B049-4172-8418-097B965C2E08}"/>
              </a:ext>
            </a:extLst>
          </p:cNvPr>
          <p:cNvSpPr/>
          <p:nvPr/>
        </p:nvSpPr>
        <p:spPr>
          <a:xfrm>
            <a:off x="6548440" y="164591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FAE4823-1EDF-41B8-938F-59BD8C4AC158}"/>
              </a:ext>
            </a:extLst>
          </p:cNvPr>
          <p:cNvSpPr/>
          <p:nvPr/>
        </p:nvSpPr>
        <p:spPr>
          <a:xfrm>
            <a:off x="6104902" y="164591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347CB2FD-F5E6-4348-9878-3C92B1019C0F}"/>
              </a:ext>
            </a:extLst>
          </p:cNvPr>
          <p:cNvSpPr/>
          <p:nvPr/>
        </p:nvSpPr>
        <p:spPr>
          <a:xfrm>
            <a:off x="6991985" y="164591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F162557-3D81-464D-9BDE-83D5BE8034DA}"/>
              </a:ext>
            </a:extLst>
          </p:cNvPr>
          <p:cNvSpPr/>
          <p:nvPr/>
        </p:nvSpPr>
        <p:spPr>
          <a:xfrm>
            <a:off x="6991978" y="20543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B45E23A-F9FA-4149-A3D2-DF08A585D210}"/>
              </a:ext>
            </a:extLst>
          </p:cNvPr>
          <p:cNvSpPr/>
          <p:nvPr/>
        </p:nvSpPr>
        <p:spPr>
          <a:xfrm>
            <a:off x="6548440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F12E2B60-D552-4B1D-9754-242C590A7F64}"/>
              </a:ext>
            </a:extLst>
          </p:cNvPr>
          <p:cNvSpPr/>
          <p:nvPr/>
        </p:nvSpPr>
        <p:spPr>
          <a:xfrm>
            <a:off x="610489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53B0773-1E89-4EDE-8DCA-6A66CF8B3651}"/>
              </a:ext>
            </a:extLst>
          </p:cNvPr>
          <p:cNvSpPr/>
          <p:nvPr/>
        </p:nvSpPr>
        <p:spPr>
          <a:xfrm>
            <a:off x="5652046" y="20543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609248D-D445-4BB1-B90E-AE4140AFD4A5}"/>
              </a:ext>
            </a:extLst>
          </p:cNvPr>
          <p:cNvSpPr/>
          <p:nvPr/>
        </p:nvSpPr>
        <p:spPr>
          <a:xfrm>
            <a:off x="6107769" y="2992375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16F2B4AD-4023-4126-8532-CBCC8CAB6A66}"/>
              </a:ext>
            </a:extLst>
          </p:cNvPr>
          <p:cNvSpPr/>
          <p:nvPr/>
        </p:nvSpPr>
        <p:spPr>
          <a:xfrm>
            <a:off x="6551312" y="2992375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267DFAB8-5520-40A2-9672-EBE70C2710A9}"/>
              </a:ext>
            </a:extLst>
          </p:cNvPr>
          <p:cNvSpPr/>
          <p:nvPr/>
        </p:nvSpPr>
        <p:spPr>
          <a:xfrm>
            <a:off x="7002693" y="2992375"/>
            <a:ext cx="450764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52155EC-03B4-49E1-88E2-4DE11B870063}"/>
              </a:ext>
            </a:extLst>
          </p:cNvPr>
          <p:cNvSpPr/>
          <p:nvPr/>
        </p:nvSpPr>
        <p:spPr>
          <a:xfrm>
            <a:off x="7868220" y="2989740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8B2D6817-40FE-4494-B9A8-39386CF592D7}"/>
              </a:ext>
            </a:extLst>
          </p:cNvPr>
          <p:cNvSpPr/>
          <p:nvPr/>
        </p:nvSpPr>
        <p:spPr>
          <a:xfrm>
            <a:off x="7424682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9B1291C-060C-4D23-8886-9E30DDD05712}"/>
              </a:ext>
            </a:extLst>
          </p:cNvPr>
          <p:cNvSpPr/>
          <p:nvPr/>
        </p:nvSpPr>
        <p:spPr>
          <a:xfrm>
            <a:off x="8311765" y="2989740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3D0ED7BF-58A7-417F-836E-588D8113D00C}"/>
              </a:ext>
            </a:extLst>
          </p:cNvPr>
          <p:cNvSpPr txBox="1"/>
          <p:nvPr/>
        </p:nvSpPr>
        <p:spPr>
          <a:xfrm>
            <a:off x="5726839" y="1225674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44986F27-EF0B-4AFE-AE59-47E13971C1A6}"/>
              </a:ext>
            </a:extLst>
          </p:cNvPr>
          <p:cNvSpPr txBox="1"/>
          <p:nvPr/>
        </p:nvSpPr>
        <p:spPr>
          <a:xfrm>
            <a:off x="6219328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A13B0EBC-1E70-4AA0-B90C-1AA2DDA214A7}"/>
              </a:ext>
            </a:extLst>
          </p:cNvPr>
          <p:cNvSpPr txBox="1"/>
          <p:nvPr/>
        </p:nvSpPr>
        <p:spPr>
          <a:xfrm>
            <a:off x="6604060" y="1234357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F9799C10-2804-45C3-BE64-86B847CFCFA5}"/>
              </a:ext>
            </a:extLst>
          </p:cNvPr>
          <p:cNvSpPr txBox="1"/>
          <p:nvPr/>
        </p:nvSpPr>
        <p:spPr>
          <a:xfrm>
            <a:off x="7063082" y="1224723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991F182-5946-43ED-A587-565FAE6C4439}"/>
              </a:ext>
            </a:extLst>
          </p:cNvPr>
          <p:cNvSpPr txBox="1"/>
          <p:nvPr/>
        </p:nvSpPr>
        <p:spPr>
          <a:xfrm>
            <a:off x="6160361" y="1661907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C9AB7351-F594-4168-9D34-7903B7604DDC}"/>
              </a:ext>
            </a:extLst>
          </p:cNvPr>
          <p:cNvSpPr txBox="1"/>
          <p:nvPr/>
        </p:nvSpPr>
        <p:spPr>
          <a:xfrm>
            <a:off x="6593428" y="163057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A69F0EC6-90A8-43A7-B45A-225D0554A2B0}"/>
              </a:ext>
            </a:extLst>
          </p:cNvPr>
          <p:cNvSpPr txBox="1"/>
          <p:nvPr/>
        </p:nvSpPr>
        <p:spPr>
          <a:xfrm>
            <a:off x="5731409" y="2062851"/>
            <a:ext cx="348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FBB3846F-9213-477B-8E13-9ED2ABCBA410}"/>
              </a:ext>
            </a:extLst>
          </p:cNvPr>
          <p:cNvSpPr txBox="1"/>
          <p:nvPr/>
        </p:nvSpPr>
        <p:spPr>
          <a:xfrm>
            <a:off x="6171907" y="20628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F74FF916-B6D4-4A6C-B440-ED7533F62ED0}"/>
              </a:ext>
            </a:extLst>
          </p:cNvPr>
          <p:cNvSpPr txBox="1"/>
          <p:nvPr/>
        </p:nvSpPr>
        <p:spPr>
          <a:xfrm>
            <a:off x="6612405" y="20628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Ả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17692517-6A71-4C98-B7B4-858E51D7A3B9}"/>
              </a:ext>
            </a:extLst>
          </p:cNvPr>
          <p:cNvSpPr txBox="1"/>
          <p:nvPr/>
        </p:nvSpPr>
        <p:spPr>
          <a:xfrm>
            <a:off x="7052645" y="2054366"/>
            <a:ext cx="333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2AD3BE2-6697-45CE-B93A-A28033A42952}"/>
              </a:ext>
            </a:extLst>
          </p:cNvPr>
          <p:cNvSpPr txBox="1"/>
          <p:nvPr/>
        </p:nvSpPr>
        <p:spPr>
          <a:xfrm>
            <a:off x="6121876" y="2989740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D8FDF63F-396D-46CB-BF0E-11A301F5D2D7}"/>
              </a:ext>
            </a:extLst>
          </p:cNvPr>
          <p:cNvSpPr txBox="1"/>
          <p:nvPr/>
        </p:nvSpPr>
        <p:spPr>
          <a:xfrm>
            <a:off x="6573920" y="2989740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C9D47B9D-F544-43C3-873A-F7C744ADB985}"/>
              </a:ext>
            </a:extLst>
          </p:cNvPr>
          <p:cNvSpPr txBox="1"/>
          <p:nvPr/>
        </p:nvSpPr>
        <p:spPr>
          <a:xfrm>
            <a:off x="7014853" y="298278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D2D8D147-749D-4DDC-8DB5-D2A21E7A9E1B}"/>
              </a:ext>
            </a:extLst>
          </p:cNvPr>
          <p:cNvSpPr txBox="1"/>
          <p:nvPr/>
        </p:nvSpPr>
        <p:spPr>
          <a:xfrm>
            <a:off x="7399701" y="298174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BEE357F-84DC-409C-B607-3733CEFC9DA4}"/>
              </a:ext>
            </a:extLst>
          </p:cNvPr>
          <p:cNvSpPr txBox="1"/>
          <p:nvPr/>
        </p:nvSpPr>
        <p:spPr>
          <a:xfrm>
            <a:off x="7840199" y="298174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8449A2E7-4014-4757-9790-E8D237145073}"/>
              </a:ext>
            </a:extLst>
          </p:cNvPr>
          <p:cNvSpPr txBox="1"/>
          <p:nvPr/>
        </p:nvSpPr>
        <p:spPr>
          <a:xfrm>
            <a:off x="8325157" y="2996441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B7F0A983-A8D2-4EA9-A7C3-EA756B2CB9CB}"/>
              </a:ext>
            </a:extLst>
          </p:cNvPr>
          <p:cNvGrpSpPr/>
          <p:nvPr/>
        </p:nvGrpSpPr>
        <p:grpSpPr>
          <a:xfrm>
            <a:off x="152588" y="809480"/>
            <a:ext cx="4428937" cy="1250436"/>
            <a:chOff x="3547552" y="3825287"/>
            <a:chExt cx="8922336" cy="1250436"/>
          </a:xfrm>
        </p:grpSpPr>
        <p:sp>
          <p:nvSpPr>
            <p:cNvPr id="147" name="矩形: 圆角 5">
              <a:extLst>
                <a:ext uri="{FF2B5EF4-FFF2-40B4-BE49-F238E27FC236}">
                  <a16:creationId xmlns:a16="http://schemas.microsoft.com/office/drawing/2014/main" id="{43E78DDF-D4E5-4E91-BA1B-E79BF4C36F2B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2A6B5610-0ACE-483F-8427-3FCAED97F16E}"/>
                </a:ext>
              </a:extLst>
            </p:cNvPr>
            <p:cNvSpPr/>
            <p:nvPr/>
          </p:nvSpPr>
          <p:spPr>
            <a:xfrm>
              <a:off x="3635957" y="3875394"/>
              <a:ext cx="8833931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Môn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rèn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kĩ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b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</a:b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62" name="Rectangle 161">
            <a:extLst>
              <a:ext uri="{FF2B5EF4-FFF2-40B4-BE49-F238E27FC236}">
                <a16:creationId xmlns:a16="http://schemas.microsoft.com/office/drawing/2014/main" id="{3ACB21BD-45B7-4C84-94DF-878EC16E6FCE}"/>
              </a:ext>
            </a:extLst>
          </p:cNvPr>
          <p:cNvSpPr/>
          <p:nvPr/>
        </p:nvSpPr>
        <p:spPr>
          <a:xfrm>
            <a:off x="5671085" y="3439801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795DCFDE-BA26-411D-9E2C-8874A13F98A7}"/>
              </a:ext>
            </a:extLst>
          </p:cNvPr>
          <p:cNvSpPr/>
          <p:nvPr/>
        </p:nvSpPr>
        <p:spPr>
          <a:xfrm>
            <a:off x="6544450" y="3437166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A0FDDFB4-EC14-439E-8CF7-BF591E746A3D}"/>
              </a:ext>
            </a:extLst>
          </p:cNvPr>
          <p:cNvSpPr/>
          <p:nvPr/>
        </p:nvSpPr>
        <p:spPr>
          <a:xfrm>
            <a:off x="6100912" y="3437166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7555F17-E156-4197-9CDE-5987B7CFC886}"/>
              </a:ext>
            </a:extLst>
          </p:cNvPr>
          <p:cNvSpPr/>
          <p:nvPr/>
        </p:nvSpPr>
        <p:spPr>
          <a:xfrm>
            <a:off x="6987995" y="3437166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13D4297F-9546-44A3-99E8-81196773B16D}"/>
              </a:ext>
            </a:extLst>
          </p:cNvPr>
          <p:cNvSpPr txBox="1"/>
          <p:nvPr/>
        </p:nvSpPr>
        <p:spPr>
          <a:xfrm>
            <a:off x="5785269" y="3453149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1AE8431F-A210-451F-9D65-C72C26EAD712}"/>
              </a:ext>
            </a:extLst>
          </p:cNvPr>
          <p:cNvSpPr txBox="1"/>
          <p:nvPr/>
        </p:nvSpPr>
        <p:spPr>
          <a:xfrm>
            <a:off x="6190230" y="3458651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EDDAD892-BDB9-4B96-9D8D-325EDB40B73D}"/>
              </a:ext>
            </a:extLst>
          </p:cNvPr>
          <p:cNvSpPr txBox="1"/>
          <p:nvPr/>
        </p:nvSpPr>
        <p:spPr>
          <a:xfrm>
            <a:off x="6630728" y="3458651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A1043EC-D0F2-4EBD-9330-D1FA4460799C}"/>
              </a:ext>
            </a:extLst>
          </p:cNvPr>
          <p:cNvSpPr txBox="1"/>
          <p:nvPr/>
        </p:nvSpPr>
        <p:spPr>
          <a:xfrm>
            <a:off x="7028908" y="3430469"/>
            <a:ext cx="363254" cy="462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5E27AA96-828C-4395-ABFB-37CEB1655589}"/>
              </a:ext>
            </a:extLst>
          </p:cNvPr>
          <p:cNvSpPr/>
          <p:nvPr/>
        </p:nvSpPr>
        <p:spPr>
          <a:xfrm>
            <a:off x="6991977" y="3886271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0913FE9E-2323-4D12-81B2-1B1B1F3D6F17}"/>
              </a:ext>
            </a:extLst>
          </p:cNvPr>
          <p:cNvSpPr/>
          <p:nvPr/>
        </p:nvSpPr>
        <p:spPr>
          <a:xfrm>
            <a:off x="6558119" y="3885372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B6594E7B-F0BF-4447-85AE-045E8815AA90}"/>
              </a:ext>
            </a:extLst>
          </p:cNvPr>
          <p:cNvSpPr/>
          <p:nvPr/>
        </p:nvSpPr>
        <p:spPr>
          <a:xfrm>
            <a:off x="7427600" y="38771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80F2895F-7021-4C4F-A15B-E342CF993CB4}"/>
              </a:ext>
            </a:extLst>
          </p:cNvPr>
          <p:cNvSpPr txBox="1"/>
          <p:nvPr/>
        </p:nvSpPr>
        <p:spPr>
          <a:xfrm>
            <a:off x="6571348" y="3866320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3CC21268-900F-4734-A3AB-38372804C561}"/>
              </a:ext>
            </a:extLst>
          </p:cNvPr>
          <p:cNvSpPr txBox="1"/>
          <p:nvPr/>
        </p:nvSpPr>
        <p:spPr>
          <a:xfrm>
            <a:off x="7037749" y="388440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D6E14B7D-3A95-4730-87B3-8C7E20CDAF07}"/>
              </a:ext>
            </a:extLst>
          </p:cNvPr>
          <p:cNvSpPr txBox="1"/>
          <p:nvPr/>
        </p:nvSpPr>
        <p:spPr>
          <a:xfrm>
            <a:off x="7496381" y="3891205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endParaRPr lang="en-US" sz="2400" b="1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6" name="Rectangle 175">
            <a:extLst>
              <a:ext uri="{FF2B5EF4-FFF2-40B4-BE49-F238E27FC236}">
                <a16:creationId xmlns:a16="http://schemas.microsoft.com/office/drawing/2014/main" id="{B321EF35-308C-472C-926F-6B2B6333B2C8}"/>
              </a:ext>
            </a:extLst>
          </p:cNvPr>
          <p:cNvSpPr/>
          <p:nvPr/>
        </p:nvSpPr>
        <p:spPr>
          <a:xfrm>
            <a:off x="4743397" y="4347853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BEEC4DB1-2D0A-4DFF-A64B-8EC3BF9C9404}"/>
              </a:ext>
            </a:extLst>
          </p:cNvPr>
          <p:cNvSpPr/>
          <p:nvPr/>
        </p:nvSpPr>
        <p:spPr>
          <a:xfrm>
            <a:off x="4299859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8" name="Rectangle 177">
            <a:extLst>
              <a:ext uri="{FF2B5EF4-FFF2-40B4-BE49-F238E27FC236}">
                <a16:creationId xmlns:a16="http://schemas.microsoft.com/office/drawing/2014/main" id="{39351793-444F-40D0-AA16-8E1F8230CA60}"/>
              </a:ext>
            </a:extLst>
          </p:cNvPr>
          <p:cNvSpPr/>
          <p:nvPr/>
        </p:nvSpPr>
        <p:spPr>
          <a:xfrm>
            <a:off x="5186942" y="4347853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4B0146E-731D-4F09-BB1F-116C09E7F4AD}"/>
              </a:ext>
            </a:extLst>
          </p:cNvPr>
          <p:cNvSpPr txBox="1"/>
          <p:nvPr/>
        </p:nvSpPr>
        <p:spPr>
          <a:xfrm>
            <a:off x="4389177" y="4369338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840F891-4208-448B-998F-D61EE9878080}"/>
              </a:ext>
            </a:extLst>
          </p:cNvPr>
          <p:cNvSpPr txBox="1"/>
          <p:nvPr/>
        </p:nvSpPr>
        <p:spPr>
          <a:xfrm>
            <a:off x="4829675" y="4369338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BA076626-94B0-42C6-974B-3E172FE4E18F}"/>
              </a:ext>
            </a:extLst>
          </p:cNvPr>
          <p:cNvSpPr txBox="1"/>
          <p:nvPr/>
        </p:nvSpPr>
        <p:spPr>
          <a:xfrm>
            <a:off x="5281719" y="4369338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5802F9EB-CDF9-4CEE-9438-2938AF2B39AD}"/>
              </a:ext>
            </a:extLst>
          </p:cNvPr>
          <p:cNvSpPr/>
          <p:nvPr/>
        </p:nvSpPr>
        <p:spPr>
          <a:xfrm>
            <a:off x="6074016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FBBBCE38-9E78-49EC-B4F8-680BBD9BE7B4}"/>
              </a:ext>
            </a:extLst>
          </p:cNvPr>
          <p:cNvSpPr/>
          <p:nvPr/>
        </p:nvSpPr>
        <p:spPr>
          <a:xfrm>
            <a:off x="5630478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520A5C76-E5E7-4882-91C6-D813C1DD3F3B}"/>
              </a:ext>
            </a:extLst>
          </p:cNvPr>
          <p:cNvSpPr/>
          <p:nvPr/>
        </p:nvSpPr>
        <p:spPr>
          <a:xfrm>
            <a:off x="6517561" y="433838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DD6D673E-87BE-4465-B814-CBD42F46543D}"/>
              </a:ext>
            </a:extLst>
          </p:cNvPr>
          <p:cNvSpPr txBox="1"/>
          <p:nvPr/>
        </p:nvSpPr>
        <p:spPr>
          <a:xfrm>
            <a:off x="5719796" y="435986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0343AF4D-9F2E-4723-91DF-A22AB2748158}"/>
              </a:ext>
            </a:extLst>
          </p:cNvPr>
          <p:cNvSpPr txBox="1"/>
          <p:nvPr/>
        </p:nvSpPr>
        <p:spPr>
          <a:xfrm>
            <a:off x="6160294" y="4359869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2A0947CB-A53F-4879-893B-7E9B285350DC}"/>
              </a:ext>
            </a:extLst>
          </p:cNvPr>
          <p:cNvSpPr txBox="1"/>
          <p:nvPr/>
        </p:nvSpPr>
        <p:spPr>
          <a:xfrm>
            <a:off x="6612338" y="4359869"/>
            <a:ext cx="386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AA043D8B-4821-4CDF-87E1-4B7252C197E7}"/>
              </a:ext>
            </a:extLst>
          </p:cNvPr>
          <p:cNvSpPr/>
          <p:nvPr/>
        </p:nvSpPr>
        <p:spPr>
          <a:xfrm>
            <a:off x="7417130" y="433838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5773D354-97E9-470A-AC4E-DCAFE09CCBED}"/>
              </a:ext>
            </a:extLst>
          </p:cNvPr>
          <p:cNvSpPr/>
          <p:nvPr/>
        </p:nvSpPr>
        <p:spPr>
          <a:xfrm>
            <a:off x="6973592" y="433838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816FFD0A-B973-4E1C-A675-A43BBD5B4160}"/>
              </a:ext>
            </a:extLst>
          </p:cNvPr>
          <p:cNvSpPr txBox="1"/>
          <p:nvPr/>
        </p:nvSpPr>
        <p:spPr>
          <a:xfrm>
            <a:off x="7016562" y="4350809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6D2472D8-B828-46BA-BDAF-AA1CFA8A89F6}"/>
              </a:ext>
            </a:extLst>
          </p:cNvPr>
          <p:cNvSpPr txBox="1"/>
          <p:nvPr/>
        </p:nvSpPr>
        <p:spPr>
          <a:xfrm>
            <a:off x="7503408" y="43598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1F46705B-2F2D-410D-A6D3-6215E9B98ED2}"/>
              </a:ext>
            </a:extLst>
          </p:cNvPr>
          <p:cNvSpPr/>
          <p:nvPr/>
        </p:nvSpPr>
        <p:spPr>
          <a:xfrm>
            <a:off x="5630478" y="4805528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4AA2BFB0-0649-4656-85C4-192C043A760B}"/>
              </a:ext>
            </a:extLst>
          </p:cNvPr>
          <p:cNvSpPr/>
          <p:nvPr/>
        </p:nvSpPr>
        <p:spPr>
          <a:xfrm>
            <a:off x="5186940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E573516F-4322-4DB7-953B-F72EF362B445}"/>
              </a:ext>
            </a:extLst>
          </p:cNvPr>
          <p:cNvSpPr/>
          <p:nvPr/>
        </p:nvSpPr>
        <p:spPr>
          <a:xfrm>
            <a:off x="6074023" y="4805528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8276926A-54CA-4927-B781-2F3A6802E440}"/>
              </a:ext>
            </a:extLst>
          </p:cNvPr>
          <p:cNvSpPr txBox="1"/>
          <p:nvPr/>
        </p:nvSpPr>
        <p:spPr>
          <a:xfrm>
            <a:off x="5276258" y="4827013"/>
            <a:ext cx="381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3045BF62-B7CC-4EB7-B403-EE351EBEA222}"/>
              </a:ext>
            </a:extLst>
          </p:cNvPr>
          <p:cNvSpPr txBox="1"/>
          <p:nvPr/>
        </p:nvSpPr>
        <p:spPr>
          <a:xfrm>
            <a:off x="5716756" y="4827013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1" name="TextBox 210">
            <a:extLst>
              <a:ext uri="{FF2B5EF4-FFF2-40B4-BE49-F238E27FC236}">
                <a16:creationId xmlns:a16="http://schemas.microsoft.com/office/drawing/2014/main" id="{0C202961-FEFA-46D9-B4A0-2419BC1C9355}"/>
              </a:ext>
            </a:extLst>
          </p:cNvPr>
          <p:cNvSpPr txBox="1"/>
          <p:nvPr/>
        </p:nvSpPr>
        <p:spPr>
          <a:xfrm>
            <a:off x="6168800" y="4827013"/>
            <a:ext cx="372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</a:t>
            </a:r>
          </a:p>
        </p:txBody>
      </p:sp>
      <p:sp>
        <p:nvSpPr>
          <p:cNvPr id="212" name="Rectangle 211">
            <a:extLst>
              <a:ext uri="{FF2B5EF4-FFF2-40B4-BE49-F238E27FC236}">
                <a16:creationId xmlns:a16="http://schemas.microsoft.com/office/drawing/2014/main" id="{39AFF6F1-EB86-4B1F-9CBE-9F3ACB26E9CB}"/>
              </a:ext>
            </a:extLst>
          </p:cNvPr>
          <p:cNvSpPr/>
          <p:nvPr/>
        </p:nvSpPr>
        <p:spPr>
          <a:xfrm>
            <a:off x="6961097" y="479605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04CD8579-A725-48CD-AD50-65595953A9DD}"/>
              </a:ext>
            </a:extLst>
          </p:cNvPr>
          <p:cNvSpPr/>
          <p:nvPr/>
        </p:nvSpPr>
        <p:spPr>
          <a:xfrm>
            <a:off x="6517559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4" name="Rectangle 213">
            <a:extLst>
              <a:ext uri="{FF2B5EF4-FFF2-40B4-BE49-F238E27FC236}">
                <a16:creationId xmlns:a16="http://schemas.microsoft.com/office/drawing/2014/main" id="{FAFA2616-A2E0-4E44-B20C-BB06D61086ED}"/>
              </a:ext>
            </a:extLst>
          </p:cNvPr>
          <p:cNvSpPr/>
          <p:nvPr/>
        </p:nvSpPr>
        <p:spPr>
          <a:xfrm>
            <a:off x="7404642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B91E5B7F-90C8-4291-A11F-266952AEB321}"/>
              </a:ext>
            </a:extLst>
          </p:cNvPr>
          <p:cNvSpPr txBox="1"/>
          <p:nvPr/>
        </p:nvSpPr>
        <p:spPr>
          <a:xfrm>
            <a:off x="6606877" y="4817544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83A5A711-1484-413F-A06B-58E20A6DAD6F}"/>
              </a:ext>
            </a:extLst>
          </p:cNvPr>
          <p:cNvSpPr txBox="1"/>
          <p:nvPr/>
        </p:nvSpPr>
        <p:spPr>
          <a:xfrm>
            <a:off x="7015575" y="479698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2EB5C924-ADF5-44E5-90F4-783DD1AA0F07}"/>
              </a:ext>
            </a:extLst>
          </p:cNvPr>
          <p:cNvSpPr txBox="1"/>
          <p:nvPr/>
        </p:nvSpPr>
        <p:spPr>
          <a:xfrm>
            <a:off x="7499419" y="4817544"/>
            <a:ext cx="394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Ỏ</a:t>
            </a:r>
          </a:p>
        </p:txBody>
      </p:sp>
      <p:sp>
        <p:nvSpPr>
          <p:cNvPr id="219" name="Rectangle 218">
            <a:extLst>
              <a:ext uri="{FF2B5EF4-FFF2-40B4-BE49-F238E27FC236}">
                <a16:creationId xmlns:a16="http://schemas.microsoft.com/office/drawing/2014/main" id="{C4F47EE5-190A-45B1-8B2B-C1458E76797A}"/>
              </a:ext>
            </a:extLst>
          </p:cNvPr>
          <p:cNvSpPr/>
          <p:nvPr/>
        </p:nvSpPr>
        <p:spPr>
          <a:xfrm>
            <a:off x="7860673" y="4796059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0" name="TextBox 219">
            <a:extLst>
              <a:ext uri="{FF2B5EF4-FFF2-40B4-BE49-F238E27FC236}">
                <a16:creationId xmlns:a16="http://schemas.microsoft.com/office/drawing/2014/main" id="{3BBE0884-5468-4BCC-8435-D1BD60C83D04}"/>
              </a:ext>
            </a:extLst>
          </p:cNvPr>
          <p:cNvSpPr txBox="1"/>
          <p:nvPr/>
        </p:nvSpPr>
        <p:spPr>
          <a:xfrm>
            <a:off x="7949991" y="4817544"/>
            <a:ext cx="247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428D544E-D191-4A6C-B6C5-AEF4AE6BC793}"/>
              </a:ext>
            </a:extLst>
          </p:cNvPr>
          <p:cNvSpPr/>
          <p:nvPr/>
        </p:nvSpPr>
        <p:spPr>
          <a:xfrm>
            <a:off x="6520599" y="5262744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3" name="Rectangle 222">
            <a:extLst>
              <a:ext uri="{FF2B5EF4-FFF2-40B4-BE49-F238E27FC236}">
                <a16:creationId xmlns:a16="http://schemas.microsoft.com/office/drawing/2014/main" id="{74B78350-1BCE-4F06-A3F0-10E4886BE800}"/>
              </a:ext>
            </a:extLst>
          </p:cNvPr>
          <p:cNvSpPr/>
          <p:nvPr/>
        </p:nvSpPr>
        <p:spPr>
          <a:xfrm>
            <a:off x="6964144" y="5262744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7B1EF605-78D5-47C0-BA9C-C1BEFA49A6B6}"/>
              </a:ext>
            </a:extLst>
          </p:cNvPr>
          <p:cNvSpPr txBox="1"/>
          <p:nvPr/>
        </p:nvSpPr>
        <p:spPr>
          <a:xfrm>
            <a:off x="6606877" y="5284229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id="{48ED0445-B27C-4D0D-B475-A09E52E546A1}"/>
              </a:ext>
            </a:extLst>
          </p:cNvPr>
          <p:cNvSpPr txBox="1"/>
          <p:nvPr/>
        </p:nvSpPr>
        <p:spPr>
          <a:xfrm>
            <a:off x="7030043" y="5300824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8DA7117-3122-410D-8386-F5C70CCBA473}"/>
              </a:ext>
            </a:extLst>
          </p:cNvPr>
          <p:cNvSpPr/>
          <p:nvPr/>
        </p:nvSpPr>
        <p:spPr>
          <a:xfrm>
            <a:off x="7420175" y="5262744"/>
            <a:ext cx="443543" cy="44354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046587E9-085B-42EF-9707-29D6E4C8DC9A}"/>
              </a:ext>
            </a:extLst>
          </p:cNvPr>
          <p:cNvSpPr txBox="1"/>
          <p:nvPr/>
        </p:nvSpPr>
        <p:spPr>
          <a:xfrm>
            <a:off x="7431659" y="526566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AC13B9E-9F1C-451E-B740-11A681399408}"/>
              </a:ext>
            </a:extLst>
          </p:cNvPr>
          <p:cNvSpPr txBox="1"/>
          <p:nvPr/>
        </p:nvSpPr>
        <p:spPr>
          <a:xfrm>
            <a:off x="7062735" y="1661749"/>
            <a:ext cx="441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230" name="Oval 229">
            <a:extLst>
              <a:ext uri="{FF2B5EF4-FFF2-40B4-BE49-F238E27FC236}">
                <a16:creationId xmlns:a16="http://schemas.microsoft.com/office/drawing/2014/main" id="{7816A917-9EF0-44D9-858B-42CE6F26BA3D}"/>
              </a:ext>
            </a:extLst>
          </p:cNvPr>
          <p:cNvSpPr/>
          <p:nvPr/>
        </p:nvSpPr>
        <p:spPr>
          <a:xfrm>
            <a:off x="4868995" y="3916873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231" name="Oval 230">
            <a:extLst>
              <a:ext uri="{FF2B5EF4-FFF2-40B4-BE49-F238E27FC236}">
                <a16:creationId xmlns:a16="http://schemas.microsoft.com/office/drawing/2014/main" id="{6E52B6B5-DFC2-4876-945A-58471D862454}"/>
              </a:ext>
            </a:extLst>
          </p:cNvPr>
          <p:cNvSpPr/>
          <p:nvPr/>
        </p:nvSpPr>
        <p:spPr>
          <a:xfrm>
            <a:off x="3879155" y="4414155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232" name="Oval 231">
            <a:extLst>
              <a:ext uri="{FF2B5EF4-FFF2-40B4-BE49-F238E27FC236}">
                <a16:creationId xmlns:a16="http://schemas.microsoft.com/office/drawing/2014/main" id="{025DCEB1-E82A-43A3-B71B-B14A497DBB67}"/>
              </a:ext>
            </a:extLst>
          </p:cNvPr>
          <p:cNvSpPr/>
          <p:nvPr/>
        </p:nvSpPr>
        <p:spPr>
          <a:xfrm>
            <a:off x="4755478" y="4878430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233" name="Oval 232">
            <a:extLst>
              <a:ext uri="{FF2B5EF4-FFF2-40B4-BE49-F238E27FC236}">
                <a16:creationId xmlns:a16="http://schemas.microsoft.com/office/drawing/2014/main" id="{6365D504-F1B1-4CF6-BD75-0F2BC7C0E870}"/>
              </a:ext>
            </a:extLst>
          </p:cNvPr>
          <p:cNvSpPr/>
          <p:nvPr/>
        </p:nvSpPr>
        <p:spPr>
          <a:xfrm>
            <a:off x="5505450" y="5335971"/>
            <a:ext cx="956487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10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664A9FCF-801F-4EFF-89B1-6EA6B7644697}"/>
              </a:ext>
            </a:extLst>
          </p:cNvPr>
          <p:cNvSpPr/>
          <p:nvPr/>
        </p:nvSpPr>
        <p:spPr>
          <a:xfrm>
            <a:off x="6090724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5" name="Rectangle 234">
            <a:extLst>
              <a:ext uri="{FF2B5EF4-FFF2-40B4-BE49-F238E27FC236}">
                <a16:creationId xmlns:a16="http://schemas.microsoft.com/office/drawing/2014/main" id="{14B71EFE-3F55-49A6-A49E-8D4CDDB1016F}"/>
              </a:ext>
            </a:extLst>
          </p:cNvPr>
          <p:cNvSpPr/>
          <p:nvPr/>
        </p:nvSpPr>
        <p:spPr>
          <a:xfrm>
            <a:off x="6534269" y="2518509"/>
            <a:ext cx="443543" cy="443543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418AAB16-BA64-43BA-A791-5D2FD972A4E9}"/>
              </a:ext>
            </a:extLst>
          </p:cNvPr>
          <p:cNvSpPr txBox="1"/>
          <p:nvPr/>
        </p:nvSpPr>
        <p:spPr>
          <a:xfrm>
            <a:off x="6111613" y="2496605"/>
            <a:ext cx="367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CB83EBD5-D6A1-4E84-9C06-9E8BDAC438A1}"/>
              </a:ext>
            </a:extLst>
          </p:cNvPr>
          <p:cNvSpPr/>
          <p:nvPr/>
        </p:nvSpPr>
        <p:spPr>
          <a:xfrm>
            <a:off x="6990300" y="2518509"/>
            <a:ext cx="443543" cy="443543"/>
          </a:xfrm>
          <a:prstGeom prst="rect">
            <a:avLst/>
          </a:prstGeom>
          <a:solidFill>
            <a:srgbClr val="FFC000"/>
          </a:solidFill>
          <a:ln w="25400" cap="flat" cmpd="sng" algn="ctr">
            <a:solidFill>
              <a:srgbClr val="005F60">
                <a:lumMod val="75000"/>
                <a:lumOff val="2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9" name="TextBox 238">
            <a:extLst>
              <a:ext uri="{FF2B5EF4-FFF2-40B4-BE49-F238E27FC236}">
                <a16:creationId xmlns:a16="http://schemas.microsoft.com/office/drawing/2014/main" id="{BF334D73-29AF-4ABB-9A7B-84EEEF3285A3}"/>
              </a:ext>
            </a:extLst>
          </p:cNvPr>
          <p:cNvSpPr txBox="1"/>
          <p:nvPr/>
        </p:nvSpPr>
        <p:spPr>
          <a:xfrm>
            <a:off x="6556572" y="2515136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240" name="Oval 239">
            <a:extLst>
              <a:ext uri="{FF2B5EF4-FFF2-40B4-BE49-F238E27FC236}">
                <a16:creationId xmlns:a16="http://schemas.microsoft.com/office/drawing/2014/main" id="{1273A2C2-99D4-4D6B-9A1E-E3036646FE79}"/>
              </a:ext>
            </a:extLst>
          </p:cNvPr>
          <p:cNvSpPr/>
          <p:nvPr/>
        </p:nvSpPr>
        <p:spPr>
          <a:xfrm>
            <a:off x="4806933" y="2574128"/>
            <a:ext cx="391373" cy="391373"/>
          </a:xfrm>
          <a:prstGeom prst="ellipse">
            <a:avLst/>
          </a:prstGeom>
          <a:solidFill>
            <a:srgbClr val="F78104">
              <a:lumMod val="75000"/>
            </a:srgbClr>
          </a:solidFill>
          <a:ln w="25400" cap="flat" cmpd="sng" algn="ctr">
            <a:solidFill>
              <a:srgbClr val="F78104">
                <a:lumMod val="7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C9EE5039-7999-43E8-B8E8-5A263C43D70D}"/>
              </a:ext>
            </a:extLst>
          </p:cNvPr>
          <p:cNvSpPr txBox="1"/>
          <p:nvPr/>
        </p:nvSpPr>
        <p:spPr>
          <a:xfrm>
            <a:off x="7020480" y="2523288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</a:t>
            </a:r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0D82B449-EAB2-4B70-BD27-802FDB40F7FB}"/>
              </a:ext>
            </a:extLst>
          </p:cNvPr>
          <p:cNvGrpSpPr/>
          <p:nvPr/>
        </p:nvGrpSpPr>
        <p:grpSpPr>
          <a:xfrm>
            <a:off x="159440" y="2136779"/>
            <a:ext cx="4029717" cy="1057420"/>
            <a:chOff x="3547552" y="3825287"/>
            <a:chExt cx="8118086" cy="1057420"/>
          </a:xfrm>
        </p:grpSpPr>
        <p:sp>
          <p:nvSpPr>
            <p:cNvPr id="244" name="矩形: 圆角 5">
              <a:extLst>
                <a:ext uri="{FF2B5EF4-FFF2-40B4-BE49-F238E27FC236}">
                  <a16:creationId xmlns:a16="http://schemas.microsoft.com/office/drawing/2014/main" id="{C23A24C2-4498-4D26-B8DB-004478AA57C9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446ACE5C-556D-4569-B917-7833B109384E}"/>
                </a:ext>
              </a:extLst>
            </p:cNvPr>
            <p:cNvSpPr/>
            <p:nvPr/>
          </p:nvSpPr>
          <p:spPr>
            <a:xfrm>
              <a:off x="3635957" y="3875394"/>
              <a:ext cx="802968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(2)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Kiểu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70F9DD34-4EE2-4109-BEBC-E02C8341C59A}"/>
              </a:ext>
            </a:extLst>
          </p:cNvPr>
          <p:cNvGrpSpPr/>
          <p:nvPr/>
        </p:nvGrpSpPr>
        <p:grpSpPr>
          <a:xfrm>
            <a:off x="147623" y="3392617"/>
            <a:ext cx="4703792" cy="868202"/>
            <a:chOff x="3547552" y="3825287"/>
            <a:chExt cx="8922336" cy="1057420"/>
          </a:xfrm>
        </p:grpSpPr>
        <p:sp>
          <p:nvSpPr>
            <p:cNvPr id="248" name="矩形: 圆角 5">
              <a:extLst>
                <a:ext uri="{FF2B5EF4-FFF2-40B4-BE49-F238E27FC236}">
                  <a16:creationId xmlns:a16="http://schemas.microsoft.com/office/drawing/2014/main" id="{A4C0BCE3-CD98-433B-BE36-9EF7463297D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654EB759-EC84-4480-A7DC-4214AD8DD245}"/>
                </a:ext>
              </a:extLst>
            </p:cNvPr>
            <p:cNvSpPr/>
            <p:nvPr/>
          </p:nvSpPr>
          <p:spPr>
            <a:xfrm>
              <a:off x="3635957" y="3875394"/>
              <a:ext cx="8833931" cy="8601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(3)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tách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bộ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phận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chức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năng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80C6AC3A-CA69-46F1-A050-EA90ADACFD64}"/>
              </a:ext>
            </a:extLst>
          </p:cNvPr>
          <p:cNvGrpSpPr/>
          <p:nvPr/>
        </p:nvGrpSpPr>
        <p:grpSpPr>
          <a:xfrm>
            <a:off x="56586" y="4791396"/>
            <a:ext cx="4428937" cy="483541"/>
            <a:chOff x="3547552" y="3825287"/>
            <a:chExt cx="8922336" cy="1107526"/>
          </a:xfrm>
        </p:grpSpPr>
        <p:sp>
          <p:nvSpPr>
            <p:cNvPr id="252" name="矩形: 圆角 5">
              <a:extLst>
                <a:ext uri="{FF2B5EF4-FFF2-40B4-BE49-F238E27FC236}">
                  <a16:creationId xmlns:a16="http://schemas.microsoft.com/office/drawing/2014/main" id="{D3CEA5D0-4E8A-41E7-BCEE-FECDB82C700C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830EF85D-F7D8-43C8-9E30-3226656B29CF}"/>
                </a:ext>
              </a:extLst>
            </p:cNvPr>
            <p:cNvSpPr/>
            <p:nvPr/>
          </p:nvSpPr>
          <p:spPr>
            <a:xfrm>
              <a:off x="3635957" y="3875393"/>
              <a:ext cx="8833931" cy="10574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(4)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Từ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trái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nghĩa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4" name="Group 253">
            <a:extLst>
              <a:ext uri="{FF2B5EF4-FFF2-40B4-BE49-F238E27FC236}">
                <a16:creationId xmlns:a16="http://schemas.microsoft.com/office/drawing/2014/main" id="{F2C6A9D3-3F33-4F10-9010-9ADFF8CC0B12}"/>
              </a:ext>
            </a:extLst>
          </p:cNvPr>
          <p:cNvGrpSpPr/>
          <p:nvPr/>
        </p:nvGrpSpPr>
        <p:grpSpPr>
          <a:xfrm>
            <a:off x="92693" y="5524965"/>
            <a:ext cx="4428937" cy="869587"/>
            <a:chOff x="3547552" y="3825287"/>
            <a:chExt cx="8922336" cy="1129092"/>
          </a:xfrm>
        </p:grpSpPr>
        <p:sp>
          <p:nvSpPr>
            <p:cNvPr id="255" name="矩形: 圆角 5">
              <a:extLst>
                <a:ext uri="{FF2B5EF4-FFF2-40B4-BE49-F238E27FC236}">
                  <a16:creationId xmlns:a16="http://schemas.microsoft.com/office/drawing/2014/main" id="{FB799FB8-67F8-416A-9005-8F8E25A11BA0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330627AC-7A17-45B9-BB4E-6C2177A9012B}"/>
                </a:ext>
              </a:extLst>
            </p:cNvPr>
            <p:cNvSpPr/>
            <p:nvPr/>
          </p:nvSpPr>
          <p:spPr>
            <a:xfrm>
              <a:off x="3635957" y="3875393"/>
              <a:ext cx="8833931" cy="10789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(5) Khi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38E46CED-5042-478E-BBA5-F4C667359FD7}"/>
              </a:ext>
            </a:extLst>
          </p:cNvPr>
          <p:cNvGrpSpPr/>
          <p:nvPr/>
        </p:nvGrpSpPr>
        <p:grpSpPr>
          <a:xfrm>
            <a:off x="7960540" y="197163"/>
            <a:ext cx="4428937" cy="917262"/>
            <a:chOff x="3547552" y="3825287"/>
            <a:chExt cx="8922336" cy="1057420"/>
          </a:xfrm>
        </p:grpSpPr>
        <p:sp>
          <p:nvSpPr>
            <p:cNvPr id="258" name="矩形: 圆角 5">
              <a:extLst>
                <a:ext uri="{FF2B5EF4-FFF2-40B4-BE49-F238E27FC236}">
                  <a16:creationId xmlns:a16="http://schemas.microsoft.com/office/drawing/2014/main" id="{E63D5165-4777-4A9B-B223-512F38564991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5ED6DE8C-E0C5-4132-A924-BF1A0768A77C}"/>
                </a:ext>
              </a:extLst>
            </p:cNvPr>
            <p:cNvSpPr/>
            <p:nvPr/>
          </p:nvSpPr>
          <p:spPr>
            <a:xfrm>
              <a:off x="3635957" y="3875393"/>
              <a:ext cx="8833931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(6)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5CF9CD3A-2EEB-4A70-8595-DE966FB84604}"/>
              </a:ext>
            </a:extLst>
          </p:cNvPr>
          <p:cNvGrpSpPr/>
          <p:nvPr/>
        </p:nvGrpSpPr>
        <p:grpSpPr>
          <a:xfrm>
            <a:off x="8004423" y="1376420"/>
            <a:ext cx="4125965" cy="1608447"/>
            <a:chOff x="3547552" y="3825287"/>
            <a:chExt cx="8311983" cy="1433846"/>
          </a:xfrm>
        </p:grpSpPr>
        <p:sp>
          <p:nvSpPr>
            <p:cNvPr id="261" name="矩形: 圆角 5">
              <a:extLst>
                <a:ext uri="{FF2B5EF4-FFF2-40B4-BE49-F238E27FC236}">
                  <a16:creationId xmlns:a16="http://schemas.microsoft.com/office/drawing/2014/main" id="{CD952653-2DC4-4EE9-84CA-BDFCDDC488E6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D0A97718-4A7B-4520-A5D9-5C99CAC11BB8}"/>
                </a:ext>
              </a:extLst>
            </p:cNvPr>
            <p:cNvSpPr/>
            <p:nvPr/>
          </p:nvSpPr>
          <p:spPr>
            <a:xfrm>
              <a:off x="3635957" y="3875393"/>
              <a:ext cx="8223578" cy="13837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vi-VN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(7) Từ trái nghĩa với sắc (thường đi với đồ vật như dao, kéo) là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0D89FBF3-A10C-470C-8A6C-20C8EA6937D0}"/>
              </a:ext>
            </a:extLst>
          </p:cNvPr>
          <p:cNvGrpSpPr/>
          <p:nvPr/>
        </p:nvGrpSpPr>
        <p:grpSpPr>
          <a:xfrm>
            <a:off x="7985050" y="3501791"/>
            <a:ext cx="4206950" cy="917262"/>
            <a:chOff x="3547552" y="3825287"/>
            <a:chExt cx="8475131" cy="1057420"/>
          </a:xfrm>
        </p:grpSpPr>
        <p:sp>
          <p:nvSpPr>
            <p:cNvPr id="266" name="矩形: 圆角 5">
              <a:extLst>
                <a:ext uri="{FF2B5EF4-FFF2-40B4-BE49-F238E27FC236}">
                  <a16:creationId xmlns:a16="http://schemas.microsoft.com/office/drawing/2014/main" id="{64DA4B04-4382-4BF1-AFCC-24910E8B7C84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B6472421-2D37-4CA8-BDC4-C09E59EBF562}"/>
                </a:ext>
              </a:extLst>
            </p:cNvPr>
            <p:cNvSpPr/>
            <p:nvPr/>
          </p:nvSpPr>
          <p:spPr>
            <a:xfrm>
              <a:off x="3635957" y="3875393"/>
              <a:ext cx="8386726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(8)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cảm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E7373876-BAB0-4FBC-BE21-6D37F55942E9}"/>
              </a:ext>
            </a:extLst>
          </p:cNvPr>
          <p:cNvGrpSpPr/>
          <p:nvPr/>
        </p:nvGrpSpPr>
        <p:grpSpPr>
          <a:xfrm>
            <a:off x="8513493" y="4813550"/>
            <a:ext cx="3802332" cy="917262"/>
            <a:chOff x="3547552" y="3825287"/>
            <a:chExt cx="8475131" cy="1057420"/>
          </a:xfrm>
        </p:grpSpPr>
        <p:sp>
          <p:nvSpPr>
            <p:cNvPr id="269" name="矩形: 圆角 5">
              <a:extLst>
                <a:ext uri="{FF2B5EF4-FFF2-40B4-BE49-F238E27FC236}">
                  <a16:creationId xmlns:a16="http://schemas.microsoft.com/office/drawing/2014/main" id="{6EE9DA50-1482-4D00-868A-8CF693A7D8E7}"/>
                </a:ext>
              </a:extLst>
            </p:cNvPr>
            <p:cNvSpPr/>
            <p:nvPr/>
          </p:nvSpPr>
          <p:spPr>
            <a:xfrm>
              <a:off x="3547552" y="3825287"/>
              <a:ext cx="8061806" cy="1057420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927AB071-1D87-4A7A-82B1-A8D624773B46}"/>
                </a:ext>
              </a:extLst>
            </p:cNvPr>
            <p:cNvSpPr/>
            <p:nvPr/>
          </p:nvSpPr>
          <p:spPr>
            <a:xfrm>
              <a:off x="3635958" y="3875393"/>
              <a:ext cx="8386725" cy="9579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(9)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kết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thúc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hỏi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ta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dùng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dấu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</a:t>
              </a:r>
            </a:p>
          </p:txBody>
        </p:sp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ADCA5B9-7E95-4CC1-9226-2875F7A4851C}"/>
              </a:ext>
            </a:extLst>
          </p:cNvPr>
          <p:cNvGrpSpPr/>
          <p:nvPr/>
        </p:nvGrpSpPr>
        <p:grpSpPr>
          <a:xfrm>
            <a:off x="6810375" y="5941114"/>
            <a:ext cx="5381625" cy="865101"/>
            <a:chOff x="3547552" y="3825287"/>
            <a:chExt cx="8475131" cy="1271012"/>
          </a:xfrm>
        </p:grpSpPr>
        <p:sp>
          <p:nvSpPr>
            <p:cNvPr id="273" name="矩形: 圆角 5">
              <a:extLst>
                <a:ext uri="{FF2B5EF4-FFF2-40B4-BE49-F238E27FC236}">
                  <a16:creationId xmlns:a16="http://schemas.microsoft.com/office/drawing/2014/main" id="{87544F7D-0011-4C6A-AB3D-E84B41BA77E8}"/>
                </a:ext>
              </a:extLst>
            </p:cNvPr>
            <p:cNvSpPr/>
            <p:nvPr/>
          </p:nvSpPr>
          <p:spPr>
            <a:xfrm>
              <a:off x="3547552" y="3825287"/>
              <a:ext cx="8061807" cy="818335"/>
            </a:xfrm>
            <a:prstGeom prst="roundRect">
              <a:avLst/>
            </a:prstGeom>
            <a:solidFill>
              <a:srgbClr val="FFFFFF"/>
            </a:solidFill>
            <a:ln w="38100" cap="rnd" cmpd="thickThin">
              <a:solidFill>
                <a:srgbClr val="FF9409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41BC365F-2B89-407B-B653-D505B7CC3930}"/>
                </a:ext>
              </a:extLst>
            </p:cNvPr>
            <p:cNvSpPr/>
            <p:nvPr/>
          </p:nvSpPr>
          <p:spPr>
            <a:xfrm>
              <a:off x="3635957" y="3875393"/>
              <a:ext cx="8386726" cy="12209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R="0" lvl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(10)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mực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đen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gần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(…)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0" i="0" dirty="0" err="1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400" b="0" i="0" dirty="0">
                  <a:solidFill>
                    <a:srgbClr val="00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230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6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2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3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0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4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5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4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6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129" grpId="0"/>
      <p:bldP spid="130" grpId="0"/>
      <p:bldP spid="131" grpId="0"/>
      <p:bldP spid="131" grpId="1"/>
      <p:bldP spid="133" grpId="0"/>
      <p:bldP spid="134" grpId="0"/>
      <p:bldP spid="136" grpId="0"/>
      <p:bldP spid="137" grpId="0"/>
      <p:bldP spid="138" grpId="0"/>
      <p:bldP spid="139" grpId="0"/>
      <p:bldP spid="139" grpId="1"/>
      <p:bldP spid="140" grpId="0"/>
      <p:bldP spid="141" grpId="0"/>
      <p:bldP spid="142" grpId="0"/>
      <p:bldP spid="142" grpId="1"/>
      <p:bldP spid="143" grpId="0"/>
      <p:bldP spid="144" grpId="0"/>
      <p:bldP spid="145" grpId="0"/>
      <p:bldP spid="166" grpId="0"/>
      <p:bldP spid="167" grpId="0"/>
      <p:bldP spid="168" grpId="0"/>
      <p:bldP spid="169" grpId="0"/>
      <p:bldP spid="169" grpId="1"/>
      <p:bldP spid="173" grpId="0"/>
      <p:bldP spid="174" grpId="0"/>
      <p:bldP spid="174" grpId="1"/>
      <p:bldP spid="175" grpId="0"/>
      <p:bldP spid="179" grpId="0"/>
      <p:bldP spid="180" grpId="0"/>
      <p:bldP spid="181" grpId="0"/>
      <p:bldP spid="185" grpId="0"/>
      <p:bldP spid="186" grpId="0"/>
      <p:bldP spid="187" grpId="0"/>
      <p:bldP spid="191" grpId="0"/>
      <p:bldP spid="191" grpId="1"/>
      <p:bldP spid="192" grpId="0"/>
      <p:bldP spid="209" grpId="0"/>
      <p:bldP spid="210" grpId="0"/>
      <p:bldP spid="211" grpId="0"/>
      <p:bldP spid="215" grpId="0"/>
      <p:bldP spid="216" grpId="0"/>
      <p:bldP spid="216" grpId="1"/>
      <p:bldP spid="217" grpId="0"/>
      <p:bldP spid="220" grpId="0"/>
      <p:bldP spid="224" grpId="0"/>
      <p:bldP spid="225" grpId="0"/>
      <p:bldP spid="225" grpId="1"/>
      <p:bldP spid="227" grpId="0"/>
      <p:bldP spid="228" grpId="0"/>
      <p:bldP spid="228" grpId="1"/>
      <p:bldP spid="236" grpId="0"/>
      <p:bldP spid="239" grpId="0"/>
      <p:bldP spid="241" grpId="0"/>
      <p:bldP spid="24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</a:t>
            </a:r>
            <a:r>
              <a:rPr lang="vi-VN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 câu trong mẩu chuyện dưới đây thuộc kiểu câu nào?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F2A358-3CE7-468B-8831-C41433CA9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92" y="814387"/>
            <a:ext cx="8262577" cy="4024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9" name="Group 78">
            <a:extLst>
              <a:ext uri="{FF2B5EF4-FFF2-40B4-BE49-F238E27FC236}">
                <a16:creationId xmlns:a16="http://schemas.microsoft.com/office/drawing/2014/main" id="{73E1AA21-19C7-447B-BBE5-53DA01AE9CA7}"/>
              </a:ext>
            </a:extLst>
          </p:cNvPr>
          <p:cNvGrpSpPr/>
          <p:nvPr/>
        </p:nvGrpSpPr>
        <p:grpSpPr>
          <a:xfrm>
            <a:off x="8729315" y="1913742"/>
            <a:ext cx="2853802" cy="2924958"/>
            <a:chOff x="7774871" y="1245992"/>
            <a:chExt cx="2732340" cy="2442724"/>
          </a:xfrm>
        </p:grpSpPr>
        <p:pic>
          <p:nvPicPr>
            <p:cNvPr id="80" name="图片 2" descr="2">
              <a:extLst>
                <a:ext uri="{FF2B5EF4-FFF2-40B4-BE49-F238E27FC236}">
                  <a16:creationId xmlns:a16="http://schemas.microsoft.com/office/drawing/2014/main" id="{8C24963B-A6A8-4363-9E4D-DCA829A79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74871" y="1245992"/>
              <a:ext cx="2732340" cy="2316139"/>
            </a:xfrm>
            <a:prstGeom prst="rect">
              <a:avLst/>
            </a:prstGeom>
          </p:spPr>
        </p:pic>
        <p:sp>
          <p:nvSpPr>
            <p:cNvPr id="81" name="Rounded Rectangle 16">
              <a:extLst>
                <a:ext uri="{FF2B5EF4-FFF2-40B4-BE49-F238E27FC236}">
                  <a16:creationId xmlns:a16="http://schemas.microsoft.com/office/drawing/2014/main" id="{ED602C05-1726-4B22-9DC5-34EF4D4F3C3F}"/>
                </a:ext>
              </a:extLst>
            </p:cNvPr>
            <p:cNvSpPr/>
            <p:nvPr/>
          </p:nvSpPr>
          <p:spPr>
            <a:xfrm>
              <a:off x="7995451" y="2931696"/>
              <a:ext cx="2240819" cy="75702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95488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396</Words>
  <Application>Microsoft Office PowerPoint</Application>
  <PresentationFormat>Widescreen</PresentationFormat>
  <Paragraphs>97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Arial</vt:lpstr>
      <vt:lpstr>Arial-Rounded</vt:lpstr>
      <vt:lpstr>Calibri</vt:lpstr>
      <vt:lpstr>Calibri Light</vt:lpstr>
      <vt:lpstr>Coiny</vt:lpstr>
      <vt:lpstr>Gloria Hallelujah</vt:lpstr>
      <vt:lpstr>inpin heiti</vt:lpstr>
      <vt:lpstr>Times New Roman</vt:lpstr>
      <vt:lpstr>2_第一PPT，www.1ppt.com</vt:lpstr>
      <vt:lpstr>1_Office Theme</vt:lpstr>
      <vt:lpstr>第一PPT，www.1ppt.com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30</cp:revision>
  <dcterms:created xsi:type="dcterms:W3CDTF">2022-06-29T08:11:53Z</dcterms:created>
  <dcterms:modified xsi:type="dcterms:W3CDTF">2022-11-02T01:30:19Z</dcterms:modified>
</cp:coreProperties>
</file>