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81" r:id="rId11"/>
    <p:sldId id="273" r:id="rId12"/>
    <p:sldId id="279" r:id="rId13"/>
    <p:sldId id="292" r:id="rId14"/>
    <p:sldId id="274" r:id="rId15"/>
    <p:sldId id="276" r:id="rId16"/>
    <p:sldId id="283" r:id="rId17"/>
    <p:sldId id="275" r:id="rId18"/>
    <p:sldId id="284" r:id="rId19"/>
    <p:sldId id="285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FF99FF"/>
    <a:srgbClr val="FF3399"/>
    <a:srgbClr val="FEF4EC"/>
    <a:srgbClr val="E2F0D9"/>
    <a:srgbClr val="F6882E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20" autoAdjust="0"/>
  </p:normalViewPr>
  <p:slideViewPr>
    <p:cSldViewPr>
      <p:cViewPr varScale="1">
        <p:scale>
          <a:sx n="39" d="100"/>
          <a:sy n="39" d="100"/>
        </p:scale>
        <p:origin x="1184" y="2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quay chờ 1 chút để nó mặc định chọn mặt cười/mặt mếu.</a:t>
            </a:r>
          </a:p>
          <a:p>
            <a:r>
              <a:rPr lang="en-US"/>
              <a:t>Sau đó, bấm vào biểu tượng mặt ở bên trái vòng quay để đến câu hỏi</a:t>
            </a:r>
          </a:p>
          <a:p>
            <a:r>
              <a:rPr lang="en-US"/>
              <a:t>Lưu ý cần tải File câu hỏi về mới dùng được nhé!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327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34861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1681" y="2441494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965352"/>
            <a:ext cx="99060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7C48D0C7-C6CE-AEF7-DCF2-E81370F3D137}"/>
              </a:ext>
            </a:extLst>
          </p:cNvPr>
          <p:cNvSpPr txBox="1"/>
          <p:nvPr/>
        </p:nvSpPr>
        <p:spPr>
          <a:xfrm>
            <a:off x="5395119" y="2639870"/>
            <a:ext cx="7848600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r>
              <a:rPr lang="en-US" altLang="en-US" sz="4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25B8D85-E58E-A778-8304-E0D66D34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603A6B2-4899-7E4A-9CE3-C93240C5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74307" b="63421"/>
          <a:stretch/>
        </p:blipFill>
        <p:spPr bwMode="auto">
          <a:xfrm>
            <a:off x="10704" y="44687"/>
            <a:ext cx="1422015" cy="12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DEA6270-7809-426D-65F9-FA615CE49822}"/>
              </a:ext>
            </a:extLst>
          </p:cNvPr>
          <p:cNvSpPr txBox="1"/>
          <p:nvPr/>
        </p:nvSpPr>
        <p:spPr>
          <a:xfrm>
            <a:off x="1432719" y="95071"/>
            <a:ext cx="1028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 hai thẻ số rồi lập phép nhân, phép chia (theo mẫu)?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4D3686ED-A1C5-2DD9-0A00-EB4C4CCD96BA}"/>
              </a:ext>
            </a:extLst>
          </p:cNvPr>
          <p:cNvPicPr/>
          <p:nvPr/>
        </p:nvPicPr>
        <p:blipFill rotWithShape="1">
          <a:blip r:embed="rId3"/>
          <a:srcRect l="18427" t="42831" r="17936" b="11279"/>
          <a:stretch/>
        </p:blipFill>
        <p:spPr bwMode="auto">
          <a:xfrm>
            <a:off x="213519" y="1752600"/>
            <a:ext cx="10579863" cy="60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37">
            <a:extLst>
              <a:ext uri="{FF2B5EF4-FFF2-40B4-BE49-F238E27FC236}">
                <a16:creationId xmlns:a16="http://schemas.microsoft.com/office/drawing/2014/main" id="{47E005B1-F968-9372-7C8B-69989D442F25}"/>
              </a:ext>
            </a:extLst>
          </p:cNvPr>
          <p:cNvSpPr txBox="1"/>
          <p:nvPr/>
        </p:nvSpPr>
        <p:spPr>
          <a:xfrm>
            <a:off x="11610838" y="2209800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6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087B9E0A-4494-69F5-0A04-236EAD486631}"/>
              </a:ext>
            </a:extLst>
          </p:cNvPr>
          <p:cNvSpPr txBox="1"/>
          <p:nvPr/>
        </p:nvSpPr>
        <p:spPr>
          <a:xfrm>
            <a:off x="11610838" y="3180281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2BA0308A-1BE7-8A3B-17A2-0174AE2A51E4}"/>
              </a:ext>
            </a:extLst>
          </p:cNvPr>
          <p:cNvSpPr txBox="1"/>
          <p:nvPr/>
        </p:nvSpPr>
        <p:spPr>
          <a:xfrm>
            <a:off x="11610838" y="4150762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6 =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FB97E717-0648-2467-2E21-EACD1C2AC96F}"/>
              </a:ext>
            </a:extLst>
          </p:cNvPr>
          <p:cNvSpPr txBox="1"/>
          <p:nvPr/>
        </p:nvSpPr>
        <p:spPr>
          <a:xfrm>
            <a:off x="11610838" y="5121244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3 =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2A62359-A4EF-CAEA-4CAC-29C573302162}"/>
              </a:ext>
            </a:extLst>
          </p:cNvPr>
          <p:cNvSpPr txBox="1"/>
          <p:nvPr/>
        </p:nvSpPr>
        <p:spPr>
          <a:xfrm>
            <a:off x="1204119" y="228941"/>
            <a:ext cx="1226820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sát bảng chia và thực hiện các hoạt động sau: 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D870FBAB-5D40-97EA-888F-1CFD3704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56D9CC55-F5D1-F8F3-51FE-1A76A3F9F50A}"/>
              </a:ext>
            </a:extLst>
          </p:cNvPr>
          <p:cNvSpPr txBox="1"/>
          <p:nvPr/>
        </p:nvSpPr>
        <p:spPr>
          <a:xfrm>
            <a:off x="69537" y="1828800"/>
            <a:ext cx="88145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Sử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bảng chia (theo hướng dẫn):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 dụ: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kết quả của phép chia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1: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từ số 4 ở cột 1 theo chiều mũi tên dóng sang phải đến số 12.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2: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số 12 dóng theo chiều mũi tên lên hàng 1 gặp số 3.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3.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Bảng 34">
            <a:extLst>
              <a:ext uri="{FF2B5EF4-FFF2-40B4-BE49-F238E27FC236}">
                <a16:creationId xmlns:a16="http://schemas.microsoft.com/office/drawing/2014/main" id="{CCDF02DE-5C5B-D63E-FB79-06DF8EF6C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49415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37308"/>
                  </a:ext>
                </a:extLst>
              </a:tr>
            </a:tbl>
          </a:graphicData>
        </a:graphic>
      </p:graphicFrame>
      <p:grpSp>
        <p:nvGrpSpPr>
          <p:cNvPr id="48" name="Nhóm 47">
            <a:extLst>
              <a:ext uri="{FF2B5EF4-FFF2-40B4-BE49-F238E27FC236}">
                <a16:creationId xmlns:a16="http://schemas.microsoft.com/office/drawing/2014/main" id="{C715A5F5-1AB1-FEF2-DEB1-961F737498E0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CAD25814-5B7E-3167-2137-C401DF5B37F6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am giác Cân 45">
              <a:extLst>
                <a:ext uri="{FF2B5EF4-FFF2-40B4-BE49-F238E27FC236}">
                  <a16:creationId xmlns:a16="http://schemas.microsoft.com/office/drawing/2014/main" id="{10C507AB-7632-A784-05EF-4C165CA17C51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2C8633E7-3457-D868-D307-D862511091FC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Mũi tên: Phải 48">
            <a:extLst>
              <a:ext uri="{FF2B5EF4-FFF2-40B4-BE49-F238E27FC236}">
                <a16:creationId xmlns:a16="http://schemas.microsoft.com/office/drawing/2014/main" id="{51636369-57D8-DC9C-72D5-10CDE0DE4C06}"/>
              </a:ext>
            </a:extLst>
          </p:cNvPr>
          <p:cNvSpPr/>
          <p:nvPr/>
        </p:nvSpPr>
        <p:spPr>
          <a:xfrm rot="16200000">
            <a:off x="10464583" y="2171699"/>
            <a:ext cx="1828801" cy="685800"/>
          </a:xfrm>
          <a:prstGeom prst="rightArrow">
            <a:avLst/>
          </a:prstGeom>
          <a:solidFill>
            <a:srgbClr val="E2F0D9">
              <a:alpha val="5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̃i tên: Phải 49">
            <a:extLst>
              <a:ext uri="{FF2B5EF4-FFF2-40B4-BE49-F238E27FC236}">
                <a16:creationId xmlns:a16="http://schemas.microsoft.com/office/drawing/2014/main" id="{CAE22E6E-CE1D-EAF8-DD12-938A4689AD95}"/>
              </a:ext>
            </a:extLst>
          </p:cNvPr>
          <p:cNvSpPr/>
          <p:nvPr/>
        </p:nvSpPr>
        <p:spPr>
          <a:xfrm>
            <a:off x="9819106" y="3429000"/>
            <a:ext cx="1216978" cy="685800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52157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E594AB5A-4AB3-06B1-F956-1DF51416988D}"/>
              </a:ext>
            </a:extLst>
          </p:cNvPr>
          <p:cNvSpPr/>
          <p:nvPr/>
        </p:nvSpPr>
        <p:spPr>
          <a:xfrm>
            <a:off x="11057419" y="3453384"/>
            <a:ext cx="607436" cy="609600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D870FBAB-5D40-97EA-888F-1CFD3704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56D9CC55-F5D1-F8F3-51FE-1A76A3F9F50A}"/>
              </a:ext>
            </a:extLst>
          </p:cNvPr>
          <p:cNvSpPr txBox="1"/>
          <p:nvPr/>
        </p:nvSpPr>
        <p:spPr>
          <a:xfrm>
            <a:off x="204652" y="1219200"/>
            <a:ext cx="8697434" cy="664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Sử dụng bảng chia (theo hướng dẫn):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 dụ: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kết quả của phép chia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1: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từ số 12 ở cột 3 theo chiều mũi tên dóng lên trên đến số 3.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2: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số 12 dóng theo chiều mũi tên sang hàng 1 gặp số 4.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4.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nl-NL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4">
            <a:extLst>
              <a:ext uri="{FF2B5EF4-FFF2-40B4-BE49-F238E27FC236}">
                <a16:creationId xmlns:a16="http://schemas.microsoft.com/office/drawing/2014/main" id="{4D827D0D-92B3-0B87-4D47-3F211893B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51190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37308"/>
                  </a:ext>
                </a:extLst>
              </a:tr>
            </a:tbl>
          </a:graphicData>
        </a:graphic>
      </p:graphicFrame>
      <p:grpSp>
        <p:nvGrpSpPr>
          <p:cNvPr id="5" name="Nhóm 4">
            <a:extLst>
              <a:ext uri="{FF2B5EF4-FFF2-40B4-BE49-F238E27FC236}">
                <a16:creationId xmlns:a16="http://schemas.microsoft.com/office/drawing/2014/main" id="{16A9B013-081A-0FCE-86EA-9B804306D634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94D5A5B0-FE81-BB0F-F0FF-8E4D1FC0CF3F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am giác Cân 6">
              <a:extLst>
                <a:ext uri="{FF2B5EF4-FFF2-40B4-BE49-F238E27FC236}">
                  <a16:creationId xmlns:a16="http://schemas.microsoft.com/office/drawing/2014/main" id="{F249CC39-D40B-2816-0CED-52DAA43B1410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am giác Cân 7">
              <a:extLst>
                <a:ext uri="{FF2B5EF4-FFF2-40B4-BE49-F238E27FC236}">
                  <a16:creationId xmlns:a16="http://schemas.microsoft.com/office/drawing/2014/main" id="{1AD54CC7-B547-4575-7B82-F74FA289591E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2A962E4-FEFE-66C5-8D4A-16855F19B70F}"/>
              </a:ext>
            </a:extLst>
          </p:cNvPr>
          <p:cNvSpPr/>
          <p:nvPr/>
        </p:nvSpPr>
        <p:spPr>
          <a:xfrm rot="5400000">
            <a:off x="10464583" y="2147839"/>
            <a:ext cx="1828801" cy="685800"/>
          </a:xfrm>
          <a:prstGeom prst="rightArrow">
            <a:avLst/>
          </a:prstGeom>
          <a:solidFill>
            <a:srgbClr val="E2F0D9">
              <a:alpha val="5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30B73AD9-7EDC-3ED0-63A4-8B4CE51EA4EF}"/>
              </a:ext>
            </a:extLst>
          </p:cNvPr>
          <p:cNvSpPr/>
          <p:nvPr/>
        </p:nvSpPr>
        <p:spPr>
          <a:xfrm rot="10800000">
            <a:off x="9819106" y="3429000"/>
            <a:ext cx="1216978" cy="685800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52157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3A8C18AB-E0DE-F5C7-B1B3-99E241F628D4}"/>
              </a:ext>
            </a:extLst>
          </p:cNvPr>
          <p:cNvSpPr/>
          <p:nvPr/>
        </p:nvSpPr>
        <p:spPr>
          <a:xfrm>
            <a:off x="11057419" y="3453384"/>
            <a:ext cx="607436" cy="609600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27">
            <a:extLst>
              <a:ext uri="{FF2B5EF4-FFF2-40B4-BE49-F238E27FC236}">
                <a16:creationId xmlns:a16="http://schemas.microsoft.com/office/drawing/2014/main" id="{ED60052D-5CA4-4CA3-ABBC-3F9D74538B49}"/>
              </a:ext>
            </a:extLst>
          </p:cNvPr>
          <p:cNvSpPr txBox="1"/>
          <p:nvPr/>
        </p:nvSpPr>
        <p:spPr>
          <a:xfrm>
            <a:off x="1204119" y="246738"/>
            <a:ext cx="1226820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sát bảng chia và thực hiện các hoạt động sau: 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34">
            <a:extLst>
              <a:ext uri="{FF2B5EF4-FFF2-40B4-BE49-F238E27FC236}">
                <a16:creationId xmlns:a16="http://schemas.microsoft.com/office/drawing/2014/main" id="{147653E1-F4C1-A53F-1369-23747C9F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76370"/>
              </p:ext>
            </p:extLst>
          </p:nvPr>
        </p:nvGraphicFramePr>
        <p:xfrm>
          <a:off x="9166087" y="937846"/>
          <a:ext cx="6905899" cy="6952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37308"/>
                  </a:ext>
                </a:extLst>
              </a:tr>
            </a:tbl>
          </a:graphicData>
        </a:graphic>
      </p:graphicFrame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60AC34BF-35C4-41BF-757E-5569F4BED0D0}"/>
              </a:ext>
            </a:extLst>
          </p:cNvPr>
          <p:cNvSpPr/>
          <p:nvPr/>
        </p:nvSpPr>
        <p:spPr>
          <a:xfrm>
            <a:off x="9822487" y="3458419"/>
            <a:ext cx="5593058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4388070F-7AB3-096E-3541-8E7EBC576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87500" r="76262" b="3334"/>
          <a:stretch/>
        </p:blipFill>
        <p:spPr>
          <a:xfrm>
            <a:off x="480219" y="1526456"/>
            <a:ext cx="1447800" cy="18288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556176-2A0B-3D4E-B6D0-85FC4CAEB595}"/>
              </a:ext>
            </a:extLst>
          </p:cNvPr>
          <p:cNvSpPr txBox="1"/>
          <p:nvPr/>
        </p:nvSpPr>
        <p:spPr>
          <a:xfrm>
            <a:off x="1319935" y="229813"/>
            <a:ext cx="13181352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 dụng bảng chia để tìm kết quả của phép tính sau: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FD5CB64-B38D-6EED-6B54-B41402B4A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EDC16918-9C2B-099D-402E-D738F6146653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74BDDE43-4EE4-66E4-1464-EF38483A337B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am giác Cân 12">
              <a:extLst>
                <a:ext uri="{FF2B5EF4-FFF2-40B4-BE49-F238E27FC236}">
                  <a16:creationId xmlns:a16="http://schemas.microsoft.com/office/drawing/2014/main" id="{A1B71B52-20DA-9550-889E-AD95A9774FCA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am giác Cân 13">
              <a:extLst>
                <a:ext uri="{FF2B5EF4-FFF2-40B4-BE49-F238E27FC236}">
                  <a16:creationId xmlns:a16="http://schemas.microsoft.com/office/drawing/2014/main" id="{0FC5EB0C-933C-1AA4-6418-70BBD5D80264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Hình ảnh 14" descr="Ảnh có chứa bàn&#10;&#10;Mô tả được tạo tự động">
            <a:extLst>
              <a:ext uri="{FF2B5EF4-FFF2-40B4-BE49-F238E27FC236}">
                <a16:creationId xmlns:a16="http://schemas.microsoft.com/office/drawing/2014/main" id="{94A76490-1158-9D7A-FE50-127B668D0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4" t="87499" r="46564" b="3335"/>
          <a:stretch/>
        </p:blipFill>
        <p:spPr>
          <a:xfrm>
            <a:off x="4791151" y="1499295"/>
            <a:ext cx="1447800" cy="1828800"/>
          </a:xfrm>
          <a:prstGeom prst="rect">
            <a:avLst/>
          </a:prstGeom>
        </p:spPr>
      </p:pic>
      <p:pic>
        <p:nvPicPr>
          <p:cNvPr id="18" name="Hình ảnh 17" descr="Ảnh có chứa bàn&#10;&#10;Mô tả được tạo tự động">
            <a:extLst>
              <a:ext uri="{FF2B5EF4-FFF2-40B4-BE49-F238E27FC236}">
                <a16:creationId xmlns:a16="http://schemas.microsoft.com/office/drawing/2014/main" id="{383CD271-8478-BC6A-5A9F-20364B1FD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5" t="87144" r="16644" b="3690"/>
          <a:stretch/>
        </p:blipFill>
        <p:spPr>
          <a:xfrm>
            <a:off x="2770520" y="3614530"/>
            <a:ext cx="1447800" cy="1828800"/>
          </a:xfrm>
          <a:prstGeom prst="rect">
            <a:avLst/>
          </a:prstGeom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4355ED68-C410-F83D-C342-6182A2A6BC97}"/>
              </a:ext>
            </a:extLst>
          </p:cNvPr>
          <p:cNvSpPr/>
          <p:nvPr/>
        </p:nvSpPr>
        <p:spPr>
          <a:xfrm>
            <a:off x="13566807" y="937846"/>
            <a:ext cx="609600" cy="24911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13861F6-5418-57F3-4358-1D1961B5D656}"/>
              </a:ext>
            </a:extLst>
          </p:cNvPr>
          <p:cNvSpPr/>
          <p:nvPr/>
        </p:nvSpPr>
        <p:spPr>
          <a:xfrm>
            <a:off x="14209796" y="937846"/>
            <a:ext cx="609600" cy="3786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00BE0C67-F8EC-B863-69DD-14169A25C0C5}"/>
              </a:ext>
            </a:extLst>
          </p:cNvPr>
          <p:cNvSpPr/>
          <p:nvPr/>
        </p:nvSpPr>
        <p:spPr>
          <a:xfrm>
            <a:off x="14831567" y="922606"/>
            <a:ext cx="609600" cy="3163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C577FDC6-30BC-DB20-649D-D749B37B85C2}"/>
              </a:ext>
            </a:extLst>
          </p:cNvPr>
          <p:cNvSpPr/>
          <p:nvPr/>
        </p:nvSpPr>
        <p:spPr>
          <a:xfrm>
            <a:off x="12958661" y="937846"/>
            <a:ext cx="609600" cy="31007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530A312D-DCE7-64D8-7AC2-5A9CE77E2934}"/>
              </a:ext>
            </a:extLst>
          </p:cNvPr>
          <p:cNvSpPr/>
          <p:nvPr/>
        </p:nvSpPr>
        <p:spPr>
          <a:xfrm>
            <a:off x="12314216" y="940302"/>
            <a:ext cx="609600" cy="6252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897854D4-9F7B-D0E5-F2C8-4CDD8CE16164}"/>
              </a:ext>
            </a:extLst>
          </p:cNvPr>
          <p:cNvSpPr/>
          <p:nvPr/>
        </p:nvSpPr>
        <p:spPr>
          <a:xfrm>
            <a:off x="11654531" y="942758"/>
            <a:ext cx="609600" cy="5016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72A9FC71-B6AB-BB36-BB06-E3D32A068049}"/>
              </a:ext>
            </a:extLst>
          </p:cNvPr>
          <p:cNvSpPr/>
          <p:nvPr/>
        </p:nvSpPr>
        <p:spPr>
          <a:xfrm>
            <a:off x="9814719" y="2819400"/>
            <a:ext cx="4361688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DC542117-D048-1A12-6F38-F55A8EC2560D}"/>
              </a:ext>
            </a:extLst>
          </p:cNvPr>
          <p:cNvSpPr/>
          <p:nvPr/>
        </p:nvSpPr>
        <p:spPr>
          <a:xfrm>
            <a:off x="9814718" y="3448818"/>
            <a:ext cx="3739917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4BC5801F-4C0A-ACB2-696E-334FB17E7C2A}"/>
              </a:ext>
            </a:extLst>
          </p:cNvPr>
          <p:cNvSpPr/>
          <p:nvPr/>
        </p:nvSpPr>
        <p:spPr>
          <a:xfrm>
            <a:off x="9814719" y="4078989"/>
            <a:ext cx="5009536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0402FF21-4A2A-AC6B-7537-ACEE5E027001}"/>
              </a:ext>
            </a:extLst>
          </p:cNvPr>
          <p:cNvSpPr/>
          <p:nvPr/>
        </p:nvSpPr>
        <p:spPr>
          <a:xfrm>
            <a:off x="9814721" y="5339331"/>
            <a:ext cx="2499495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9FA5637D-FEA2-06E7-1005-1B451F99F6A7}"/>
              </a:ext>
            </a:extLst>
          </p:cNvPr>
          <p:cNvSpPr/>
          <p:nvPr/>
        </p:nvSpPr>
        <p:spPr>
          <a:xfrm>
            <a:off x="9814721" y="6580805"/>
            <a:ext cx="3109095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8BAB51EF-6786-80B1-5B3A-E6D7846DB59B}"/>
              </a:ext>
            </a:extLst>
          </p:cNvPr>
          <p:cNvSpPr/>
          <p:nvPr/>
        </p:nvSpPr>
        <p:spPr>
          <a:xfrm>
            <a:off x="13583501" y="2819400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EBD34B11-FBBE-FC11-C10F-1E172487FD9D}"/>
              </a:ext>
            </a:extLst>
          </p:cNvPr>
          <p:cNvSpPr/>
          <p:nvPr/>
        </p:nvSpPr>
        <p:spPr>
          <a:xfrm>
            <a:off x="14209796" y="4086371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EC0D4376-DEF2-F639-9DCB-FF6085E3A9C7}"/>
              </a:ext>
            </a:extLst>
          </p:cNvPr>
          <p:cNvSpPr/>
          <p:nvPr/>
        </p:nvSpPr>
        <p:spPr>
          <a:xfrm>
            <a:off x="12961730" y="3461837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50350D35-C87D-ED9E-3E0C-722D2E0E6E55}"/>
              </a:ext>
            </a:extLst>
          </p:cNvPr>
          <p:cNvSpPr/>
          <p:nvPr/>
        </p:nvSpPr>
        <p:spPr>
          <a:xfrm>
            <a:off x="14823920" y="3430435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8363D6BB-6AD8-7376-FD74-C9F9E4CDC2B1}"/>
              </a:ext>
            </a:extLst>
          </p:cNvPr>
          <p:cNvSpPr/>
          <p:nvPr/>
        </p:nvSpPr>
        <p:spPr>
          <a:xfrm>
            <a:off x="12338678" y="6570143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2ECB5972-BBAF-312F-F12A-9D4BD0B9318B}"/>
              </a:ext>
            </a:extLst>
          </p:cNvPr>
          <p:cNvSpPr/>
          <p:nvPr/>
        </p:nvSpPr>
        <p:spPr>
          <a:xfrm>
            <a:off x="11671226" y="5320882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FA02D0D4-A740-D37C-16BB-08BE766812AE}"/>
              </a:ext>
            </a:extLst>
          </p:cNvPr>
          <p:cNvSpPr txBox="1"/>
          <p:nvPr/>
        </p:nvSpPr>
        <p:spPr>
          <a:xfrm>
            <a:off x="1944714" y="16764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A2444A4-655F-142E-3946-270E6D96E917}"/>
              </a:ext>
            </a:extLst>
          </p:cNvPr>
          <p:cNvSpPr txBox="1"/>
          <p:nvPr/>
        </p:nvSpPr>
        <p:spPr>
          <a:xfrm>
            <a:off x="1944714" y="2568714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D599A651-CC5F-75F4-DAF9-2772BFE673FE}"/>
              </a:ext>
            </a:extLst>
          </p:cNvPr>
          <p:cNvSpPr txBox="1"/>
          <p:nvPr/>
        </p:nvSpPr>
        <p:spPr>
          <a:xfrm>
            <a:off x="6347619" y="1654314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04116337-DE76-B811-F4E0-03FF0BEEC734}"/>
              </a:ext>
            </a:extLst>
          </p:cNvPr>
          <p:cNvSpPr txBox="1"/>
          <p:nvPr/>
        </p:nvSpPr>
        <p:spPr>
          <a:xfrm>
            <a:off x="6347619" y="25146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E424ABE9-4B1E-31AB-70C6-F6709DB57FE6}"/>
              </a:ext>
            </a:extLst>
          </p:cNvPr>
          <p:cNvSpPr txBox="1"/>
          <p:nvPr/>
        </p:nvSpPr>
        <p:spPr>
          <a:xfrm>
            <a:off x="4235015" y="38100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56D483-2D37-60AC-D510-20FFB2FECE4E}"/>
              </a:ext>
            </a:extLst>
          </p:cNvPr>
          <p:cNvSpPr txBox="1"/>
          <p:nvPr/>
        </p:nvSpPr>
        <p:spPr>
          <a:xfrm>
            <a:off x="4235015" y="46482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ục giác 14">
            <a:extLst>
              <a:ext uri="{FF2B5EF4-FFF2-40B4-BE49-F238E27FC236}">
                <a16:creationId xmlns:a16="http://schemas.microsoft.com/office/drawing/2014/main" id="{D78CA4C6-FE10-2BAE-26EA-45F897282D5E}"/>
              </a:ext>
            </a:extLst>
          </p:cNvPr>
          <p:cNvSpPr/>
          <p:nvPr/>
        </p:nvSpPr>
        <p:spPr>
          <a:xfrm>
            <a:off x="6234847" y="1405872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6 = 5</a:t>
            </a:r>
          </a:p>
        </p:txBody>
      </p:sp>
      <p:sp>
        <p:nvSpPr>
          <p:cNvPr id="16" name="Lục giác 15">
            <a:extLst>
              <a:ext uri="{FF2B5EF4-FFF2-40B4-BE49-F238E27FC236}">
                <a16:creationId xmlns:a16="http://schemas.microsoft.com/office/drawing/2014/main" id="{DF39D59D-6DA4-6292-0A02-B06C91243EEA}"/>
              </a:ext>
            </a:extLst>
          </p:cNvPr>
          <p:cNvSpPr/>
          <p:nvPr/>
        </p:nvSpPr>
        <p:spPr>
          <a:xfrm>
            <a:off x="8960954" y="254497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54 : 8 = 6</a:t>
            </a:r>
          </a:p>
        </p:txBody>
      </p:sp>
      <p:sp>
        <p:nvSpPr>
          <p:cNvPr id="17" name="Lục giác 16">
            <a:extLst>
              <a:ext uri="{FF2B5EF4-FFF2-40B4-BE49-F238E27FC236}">
                <a16:creationId xmlns:a16="http://schemas.microsoft.com/office/drawing/2014/main" id="{1BE2A420-27F5-67F8-0F51-6F4FC4127F17}"/>
              </a:ext>
            </a:extLst>
          </p:cNvPr>
          <p:cNvSpPr/>
          <p:nvPr/>
        </p:nvSpPr>
        <p:spPr>
          <a:xfrm>
            <a:off x="8928726" y="4774194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: 4 = 8</a:t>
            </a:r>
          </a:p>
        </p:txBody>
      </p:sp>
      <p:sp>
        <p:nvSpPr>
          <p:cNvPr id="19" name="Lục giác 18">
            <a:extLst>
              <a:ext uri="{FF2B5EF4-FFF2-40B4-BE49-F238E27FC236}">
                <a16:creationId xmlns:a16="http://schemas.microsoft.com/office/drawing/2014/main" id="{56CEE98B-DF80-7DFC-4462-DF02D9D2EC6E}"/>
              </a:ext>
            </a:extLst>
          </p:cNvPr>
          <p:cNvSpPr/>
          <p:nvPr/>
        </p:nvSpPr>
        <p:spPr>
          <a:xfrm>
            <a:off x="6218518" y="5864310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14 : 7 = 7</a:t>
            </a:r>
          </a:p>
        </p:txBody>
      </p:sp>
      <p:sp>
        <p:nvSpPr>
          <p:cNvPr id="20" name="Lục giác 19">
            <a:extLst>
              <a:ext uri="{FF2B5EF4-FFF2-40B4-BE49-F238E27FC236}">
                <a16:creationId xmlns:a16="http://schemas.microsoft.com/office/drawing/2014/main" id="{34908BA1-5A26-8BD3-44DB-12416D1D1854}"/>
              </a:ext>
            </a:extLst>
          </p:cNvPr>
          <p:cNvSpPr/>
          <p:nvPr/>
        </p:nvSpPr>
        <p:spPr>
          <a:xfrm>
            <a:off x="3527937" y="475786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9 = 8</a:t>
            </a:r>
          </a:p>
        </p:txBody>
      </p:sp>
      <p:sp>
        <p:nvSpPr>
          <p:cNvPr id="21" name="Lục giác 20">
            <a:extLst>
              <a:ext uri="{FF2B5EF4-FFF2-40B4-BE49-F238E27FC236}">
                <a16:creationId xmlns:a16="http://schemas.microsoft.com/office/drawing/2014/main" id="{81F5E0A8-87A6-B831-529C-D78DC08AC402}"/>
              </a:ext>
            </a:extLst>
          </p:cNvPr>
          <p:cNvSpPr/>
          <p:nvPr/>
        </p:nvSpPr>
        <p:spPr>
          <a:xfrm>
            <a:off x="3557727" y="2536474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2 = 9</a:t>
            </a:r>
          </a:p>
        </p:txBody>
      </p:sp>
      <p:sp>
        <p:nvSpPr>
          <p:cNvPr id="22" name="Lục giác 21">
            <a:extLst>
              <a:ext uri="{FF2B5EF4-FFF2-40B4-BE49-F238E27FC236}">
                <a16:creationId xmlns:a16="http://schemas.microsoft.com/office/drawing/2014/main" id="{1DA9BFAC-2011-8C74-17F3-25F3AB8A817D}"/>
              </a:ext>
            </a:extLst>
          </p:cNvPr>
          <p:cNvSpPr/>
          <p:nvPr/>
        </p:nvSpPr>
        <p:spPr>
          <a:xfrm>
            <a:off x="6270373" y="3635091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27 : 3 = 7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1989374-99F3-3DB1-5A94-48833245F010}"/>
              </a:ext>
            </a:extLst>
          </p:cNvPr>
          <p:cNvSpPr txBox="1"/>
          <p:nvPr/>
        </p:nvSpPr>
        <p:spPr>
          <a:xfrm>
            <a:off x="0" y="-4508"/>
            <a:ext cx="15453519" cy="12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</a:t>
            </a: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 dụng bảng chia để kiểm tra kết quả của các phép tính sau, nếu sai thì sửa lại cho đúng: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E8B75AE-3689-D2F4-8483-482C2E69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2777472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D43E445-DE40-DD5B-4F22-34B251B4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8" y="3950071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CA33F37-F299-1CED-0CC6-00F3B8F1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6155925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86F7AA3-D11D-8BB8-AC1B-B0BCC637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56" y="6107288"/>
            <a:ext cx="754172" cy="754172"/>
          </a:xfrm>
          <a:prstGeom prst="rect">
            <a:avLst/>
          </a:prstGeom>
          <a:ln w="57150">
            <a:noFill/>
          </a:ln>
        </p:spPr>
      </p:pic>
      <p:sp>
        <p:nvSpPr>
          <p:cNvPr id="23" name="Lục giác 22">
            <a:extLst>
              <a:ext uri="{FF2B5EF4-FFF2-40B4-BE49-F238E27FC236}">
                <a16:creationId xmlns:a16="http://schemas.microsoft.com/office/drawing/2014/main" id="{E12C3BE1-E156-DD10-410D-81478EB2A3DC}"/>
              </a:ext>
            </a:extLst>
          </p:cNvPr>
          <p:cNvSpPr/>
          <p:nvPr/>
        </p:nvSpPr>
        <p:spPr>
          <a:xfrm>
            <a:off x="8961384" y="254497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8 = 6</a:t>
            </a: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B771E5-2B42-595E-BE4C-66F95CE6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3928300"/>
            <a:ext cx="759842" cy="754172"/>
          </a:xfrm>
          <a:prstGeom prst="rect">
            <a:avLst/>
          </a:prstGeom>
          <a:ln w="57150">
            <a:noFill/>
          </a:ln>
        </p:spPr>
      </p:pic>
      <p:sp>
        <p:nvSpPr>
          <p:cNvPr id="24" name="Lục giác 23">
            <a:extLst>
              <a:ext uri="{FF2B5EF4-FFF2-40B4-BE49-F238E27FC236}">
                <a16:creationId xmlns:a16="http://schemas.microsoft.com/office/drawing/2014/main" id="{E6A14E01-AF9A-E208-11A7-1607CEBD1D3B}"/>
              </a:ext>
            </a:extLst>
          </p:cNvPr>
          <p:cNvSpPr/>
          <p:nvPr/>
        </p:nvSpPr>
        <p:spPr>
          <a:xfrm>
            <a:off x="6248308" y="3627263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3 =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2117E2-9F19-2855-7886-DC055F563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36" y="5063472"/>
            <a:ext cx="759842" cy="754172"/>
          </a:xfrm>
          <a:prstGeom prst="rect">
            <a:avLst/>
          </a:prstGeom>
          <a:ln w="57150">
            <a:noFill/>
          </a:ln>
        </p:spPr>
      </p:pic>
      <p:sp>
        <p:nvSpPr>
          <p:cNvPr id="25" name="Lục giác 24">
            <a:extLst>
              <a:ext uri="{FF2B5EF4-FFF2-40B4-BE49-F238E27FC236}">
                <a16:creationId xmlns:a16="http://schemas.microsoft.com/office/drawing/2014/main" id="{DB890B98-683A-C611-6400-E5A035ACE862}"/>
              </a:ext>
            </a:extLst>
          </p:cNvPr>
          <p:cNvSpPr/>
          <p:nvPr/>
        </p:nvSpPr>
        <p:spPr>
          <a:xfrm>
            <a:off x="6231979" y="5864310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4E70B7-F915-C3BA-1AB8-C8EDA19B0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36" y="7262354"/>
            <a:ext cx="759842" cy="754172"/>
          </a:xfrm>
          <a:prstGeom prst="rect">
            <a:avLst/>
          </a:prstGeom>
          <a:ln w="5715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4C65BF-8AEA-3787-0AB4-3E2FA6C04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" y="0"/>
            <a:ext cx="758439" cy="769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D842080-086E-FD4F-89A9-F73FFBB6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77D6C7D-2275-8076-A1AF-634F55523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8288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8F2466-4F16-58F8-8D71-69EF87596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7812" r="4107" b="6255"/>
          <a:stretch/>
        </p:blipFill>
        <p:spPr>
          <a:xfrm>
            <a:off x="1" y="1600200"/>
            <a:ext cx="16276638" cy="75601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0813" y="228600"/>
            <a:ext cx="156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A6987-C3D0-124E-39E0-A2FE30DA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115669"/>
            <a:ext cx="795762" cy="7987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DA1924C-4EDF-F2EB-7BB1-B23BBA64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F70A647-6093-C729-B78E-7A3E118D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194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A1D898C-6C5F-FE89-3054-C37D89E4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7" y="2722051"/>
            <a:ext cx="8696325" cy="6454606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309F6B0A-0950-7A73-FCE2-F7EF4F5FF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990600"/>
            <a:ext cx="11734800" cy="3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30D37D9-93AA-1604-D1B2-FEFE5DA40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320C13E-9C03-16FD-58AE-0FDD08D0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8646" y="-1676400"/>
            <a:ext cx="813832" cy="81280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572960" y="385480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92779" y="7060106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để chọn biểu tượng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636932" y="1857062"/>
            <a:ext cx="5440652" cy="4760181"/>
            <a:chOff x="10299358" y="2603989"/>
            <a:chExt cx="5348851" cy="47601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86046" y="4277778"/>
            <a:ext cx="3869843" cy="3519323"/>
            <a:chOff x="11024286" y="5326290"/>
            <a:chExt cx="3804547" cy="351932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1955375"/>
            <a:ext cx="1800234" cy="1702308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5395594"/>
            <a:ext cx="1746128" cy="1641024"/>
          </a:xfrm>
          <a:prstGeom prst="rect">
            <a:avLst/>
          </a:prstGeom>
        </p:spPr>
      </p:pic>
      <p:pic>
        <p:nvPicPr>
          <p:cNvPr id="59" name="Picture 5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1955375"/>
            <a:ext cx="1708848" cy="1692347"/>
          </a:xfrm>
          <a:prstGeom prst="rect">
            <a:avLst/>
          </a:prstGeom>
        </p:spPr>
      </p:pic>
      <p:pic>
        <p:nvPicPr>
          <p:cNvPr id="60" name="Picture 5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5421437"/>
            <a:ext cx="1702826" cy="1615181"/>
          </a:xfrm>
          <a:prstGeom prst="rect">
            <a:avLst/>
          </a:prstGeom>
        </p:spPr>
      </p:pic>
      <p:pic>
        <p:nvPicPr>
          <p:cNvPr id="61" name="Picture 6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5383511"/>
            <a:ext cx="1717644" cy="1531328"/>
          </a:xfrm>
          <a:prstGeom prst="rect">
            <a:avLst/>
          </a:prstGeom>
        </p:spPr>
      </p:pic>
      <p:pic>
        <p:nvPicPr>
          <p:cNvPr id="97" name="Picture 9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1979164"/>
            <a:ext cx="1762655" cy="1673261"/>
          </a:xfrm>
          <a:prstGeom prst="rect">
            <a:avLst/>
          </a:prstGeom>
        </p:spPr>
      </p:pic>
      <p:sp>
        <p:nvSpPr>
          <p:cNvPr id="2" name="Mũi tên: Phải 1">
            <a:hlinkClick r:id="rId13" action="ppaction://hlinksldjump"/>
            <a:extLst>
              <a:ext uri="{FF2B5EF4-FFF2-40B4-BE49-F238E27FC236}">
                <a16:creationId xmlns:a16="http://schemas.microsoft.com/office/drawing/2014/main" id="{26175679-4346-A423-7873-EF5F79B041E9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ngquay">
            <a:hlinkClick r:id="" action="ppaction://media"/>
            <a:extLst>
              <a:ext uri="{FF2B5EF4-FFF2-40B4-BE49-F238E27FC236}">
                <a16:creationId xmlns:a16="http://schemas.microsoft.com/office/drawing/2014/main" id="{EFC2ABF6-D263-6E71-F608-1BFC42DF6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46518" y="-1676400"/>
            <a:ext cx="813832" cy="812800"/>
          </a:xfrm>
          <a:prstGeom prst="rect">
            <a:avLst/>
          </a:prstGeom>
        </p:spPr>
      </p:pic>
      <p:pic>
        <p:nvPicPr>
          <p:cNvPr id="4" name="vongquay">
            <a:hlinkClick r:id="" action="ppaction://media"/>
            <a:extLst>
              <a:ext uri="{FF2B5EF4-FFF2-40B4-BE49-F238E27FC236}">
                <a16:creationId xmlns:a16="http://schemas.microsoft.com/office/drawing/2014/main" id="{F7115A9D-1D62-B404-1254-591D1E097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24390" y="-1676400"/>
            <a:ext cx="813832" cy="812800"/>
          </a:xfrm>
          <a:prstGeom prst="rect">
            <a:avLst/>
          </a:prstGeom>
        </p:spPr>
      </p:pic>
      <p:pic>
        <p:nvPicPr>
          <p:cNvPr id="5" name="vongquay">
            <a:hlinkClick r:id="" action="ppaction://media"/>
            <a:extLst>
              <a:ext uri="{FF2B5EF4-FFF2-40B4-BE49-F238E27FC236}">
                <a16:creationId xmlns:a16="http://schemas.microsoft.com/office/drawing/2014/main" id="{EB6EDBB7-00C0-A3B2-F433-E14E1FA3A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2262" y="-1676400"/>
            <a:ext cx="813832" cy="812800"/>
          </a:xfrm>
          <a:prstGeom prst="rect">
            <a:avLst/>
          </a:prstGeom>
        </p:spPr>
      </p:pic>
      <p:pic>
        <p:nvPicPr>
          <p:cNvPr id="6" name="vongquay">
            <a:hlinkClick r:id="" action="ppaction://media"/>
            <a:extLst>
              <a:ext uri="{FF2B5EF4-FFF2-40B4-BE49-F238E27FC236}">
                <a16:creationId xmlns:a16="http://schemas.microsoft.com/office/drawing/2014/main" id="{677F53F8-806F-7F42-F541-C98CA5101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80134" y="-1676400"/>
            <a:ext cx="813832" cy="812800"/>
          </a:xfrm>
          <a:prstGeom prst="rect">
            <a:avLst/>
          </a:prstGeom>
        </p:spPr>
      </p:pic>
      <p:pic>
        <p:nvPicPr>
          <p:cNvPr id="7" name="vongquay">
            <a:hlinkClick r:id="" action="ppaction://media"/>
            <a:extLst>
              <a:ext uri="{FF2B5EF4-FFF2-40B4-BE49-F238E27FC236}">
                <a16:creationId xmlns:a16="http://schemas.microsoft.com/office/drawing/2014/main" id="{BBD7A326-01E8-881F-7A56-43501D886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58006" y="-1676400"/>
            <a:ext cx="813832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73E54C5-5DC2-B9C0-2F7D-30E3827C7C91}"/>
              </a:ext>
            </a:extLst>
          </p:cNvPr>
          <p:cNvSpPr txBox="1"/>
          <p:nvPr/>
        </p:nvSpPr>
        <p:spPr>
          <a:xfrm>
            <a:off x="4709319" y="1010722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8 : 8 = 1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ADFF170-0B6E-1188-9AC9-C5A39F1064A2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0448A109-EBA3-888F-9800-AAEAA1ACA2E8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7" name="Mũi tên: Phải 6">
            <a:hlinkClick r:id="rId4" action="ppaction://hlinksldjump"/>
            <a:extLst>
              <a:ext uri="{FF2B5EF4-FFF2-40B4-BE49-F238E27FC236}">
                <a16:creationId xmlns:a16="http://schemas.microsoft.com/office/drawing/2014/main" id="{C9B82C75-C033-BA85-9640-9238758F9679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F626EB9-37B4-0061-55B7-0A2D042536E9}"/>
              </a:ext>
            </a:extLst>
          </p:cNvPr>
          <p:cNvSpPr txBox="1"/>
          <p:nvPr/>
        </p:nvSpPr>
        <p:spPr>
          <a:xfrm>
            <a:off x="4709319" y="1010722"/>
            <a:ext cx="967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8 : 1 = 1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A7F7BFE-EDD1-F4EC-0CB8-53D938DA0332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A767A89-4F91-0293-749D-DAB8D0F10440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0DDCD0AE-6EFB-5631-0A9C-2C557D2D1D64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87F2AB-ACD9-6E5E-3F0C-729B5DBCBA1E}"/>
              </a:ext>
            </a:extLst>
          </p:cNvPr>
          <p:cNvSpPr txBox="1"/>
          <p:nvPr/>
        </p:nvSpPr>
        <p:spPr>
          <a:xfrm>
            <a:off x="4590571" y="1371600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0 x 2 = 0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193AC15-F8BA-A30A-82F8-78B042F5832E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7E60329-04C6-8E2F-3923-0E37D8B2B3C7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9" name="Mũi tên: Phải 8">
            <a:hlinkClick r:id="rId4" action="ppaction://hlinksldjump"/>
            <a:extLst>
              <a:ext uri="{FF2B5EF4-FFF2-40B4-BE49-F238E27FC236}">
                <a16:creationId xmlns:a16="http://schemas.microsoft.com/office/drawing/2014/main" id="{F6A68AB8-18CA-6222-0DE7-2BA7F097719C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46CADC-C07F-5867-469D-62101DCF69B9}"/>
              </a:ext>
            </a:extLst>
          </p:cNvPr>
          <p:cNvSpPr txBox="1"/>
          <p:nvPr/>
        </p:nvSpPr>
        <p:spPr>
          <a:xfrm>
            <a:off x="4175919" y="1295400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2 :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D676F2F7-2C91-46BD-882B-FD368DFBBB18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E833600-3C93-DCB1-A173-FADBE3AB13DE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752D7C25-42B2-CA0E-5302-A6C96B22B5B3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B4702DE-B71D-C0DB-64D8-35521D24C1F8}"/>
              </a:ext>
            </a:extLst>
          </p:cNvPr>
          <p:cNvSpPr txBox="1"/>
          <p:nvPr/>
        </p:nvSpPr>
        <p:spPr>
          <a:xfrm>
            <a:off x="4175919" y="1600200"/>
            <a:ext cx="891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3 x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69639F0-309C-4966-B21B-6B49833ABA16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E4DA62-4995-AA3A-2380-DD715D7F0111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FFDA45BE-934E-EBAD-E835-4F22E3E999CA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9FF8BB2-B1B0-5648-D78C-1246B3340068}"/>
              </a:ext>
            </a:extLst>
          </p:cNvPr>
          <p:cNvSpPr txBox="1"/>
          <p:nvPr/>
        </p:nvSpPr>
        <p:spPr>
          <a:xfrm>
            <a:off x="4709319" y="1010722"/>
            <a:ext cx="937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3 :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14ECD30-8CDB-A0FF-FA20-245AF2F163B3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962C4DF-96D9-0E27-20B2-CF2CA1888BEE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6A0B0660-2178-49EF-F67E-53147E341C9D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834</Words>
  <Application>Microsoft Office PowerPoint</Application>
  <PresentationFormat>Custom</PresentationFormat>
  <Paragraphs>426</Paragraphs>
  <Slides>19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280</cp:revision>
  <dcterms:created xsi:type="dcterms:W3CDTF">2022-07-10T01:37:20Z</dcterms:created>
  <dcterms:modified xsi:type="dcterms:W3CDTF">2023-10-30T03:54:04Z</dcterms:modified>
</cp:coreProperties>
</file>