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59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E2489-D90A-4F4E-872D-5D7AFE71BB2D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9BB16-CD7D-432D-93DE-6112E88DB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64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46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55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293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14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20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44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397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F660-5AFF-453C-9B45-23C015490BB3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58A4-BB0A-49D3-84E0-B08A4DB3E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88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F660-5AFF-453C-9B45-23C015490BB3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58A4-BB0A-49D3-84E0-B08A4DB3E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39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F660-5AFF-453C-9B45-23C015490BB3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58A4-BB0A-49D3-84E0-B08A4DB3E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73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1027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F660-5AFF-453C-9B45-23C015490BB3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58A4-BB0A-49D3-84E0-B08A4DB3E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0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F660-5AFF-453C-9B45-23C015490BB3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58A4-BB0A-49D3-84E0-B08A4DB3E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924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F660-5AFF-453C-9B45-23C015490BB3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58A4-BB0A-49D3-84E0-B08A4DB3E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12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F660-5AFF-453C-9B45-23C015490BB3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58A4-BB0A-49D3-84E0-B08A4DB3E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414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F660-5AFF-453C-9B45-23C015490BB3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58A4-BB0A-49D3-84E0-B08A4DB3E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3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F660-5AFF-453C-9B45-23C015490BB3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58A4-BB0A-49D3-84E0-B08A4DB3E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93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F660-5AFF-453C-9B45-23C015490BB3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58A4-BB0A-49D3-84E0-B08A4DB3E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14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F660-5AFF-453C-9B45-23C015490BB3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58A4-BB0A-49D3-84E0-B08A4DB3E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10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7F660-5AFF-453C-9B45-23C015490BB3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A58A4-BB0A-49D3-84E0-B08A4DB3E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72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emf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7" Type="http://schemas.openxmlformats.org/officeDocument/2006/relationships/image" Target="../media/image40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jpg"/><Relationship Id="rId1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jpg"/><Relationship Id="rId1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3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F9F36D-2CD2-4364-8DA4-0576A602AD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5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A30FB06-489D-4DAB-842C-29D606790435}"/>
              </a:ext>
            </a:extLst>
          </p:cNvPr>
          <p:cNvGrpSpPr/>
          <p:nvPr/>
        </p:nvGrpSpPr>
        <p:grpSpPr>
          <a:xfrm>
            <a:off x="1363980" y="1676400"/>
            <a:ext cx="6162887" cy="3753032"/>
            <a:chOff x="2156178" y="1676400"/>
            <a:chExt cx="7879644" cy="31242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A31E615-37C6-4327-91C7-AB9CCEEF8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6178" y="2103034"/>
              <a:ext cx="7879644" cy="269756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AFFDF94-F6D9-468E-9542-7968DF5B4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7853" y="1676400"/>
              <a:ext cx="3596294" cy="853268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BBF6EBD-27D1-4BB2-A077-F677EC8132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8" y="1257130"/>
            <a:ext cx="1543050" cy="53034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B2FC77-A32C-400C-A08A-7EBB808D9C6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21" y="2789904"/>
            <a:ext cx="2742599" cy="31936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F3FAE5-B532-41BA-9D18-3D1A4D3C1B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3642" y="670107"/>
            <a:ext cx="448733" cy="5870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E4E18C5-F4F8-43E4-BB6C-405B4F382A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640825">
            <a:off x="2806622" y="5347873"/>
            <a:ext cx="833535" cy="10904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CC8876F-153D-4CD1-B4C1-BB0FB5C7AB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806844">
            <a:off x="7827951" y="669467"/>
            <a:ext cx="833535" cy="10904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1840D1B-370F-4C06-A86F-763293F8CD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9158">
            <a:off x="7550987" y="5942091"/>
            <a:ext cx="389001" cy="5088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24777A4-5717-4B3F-A48D-3684E31BAA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9158">
            <a:off x="-107263" y="4662310"/>
            <a:ext cx="389001" cy="50888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20F0614-BBCD-48F3-ACE6-C819104A88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92704" y="2595477"/>
            <a:ext cx="5294835" cy="18472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6A49FC-AE07-42CF-8961-AEEF2E05BD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00550" y="1566540"/>
            <a:ext cx="1792379" cy="10729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A7F709-645B-4E5F-9F80-D014D34208D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01223" y="4455320"/>
            <a:ext cx="1888400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93481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BB3941F-8E4A-45B7-9BE8-FE3D683C09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2"/>
          <a:stretch/>
        </p:blipFill>
        <p:spPr>
          <a:xfrm>
            <a:off x="21187" y="0"/>
            <a:ext cx="9132338" cy="6858000"/>
          </a:xfrm>
          <a:prstGeom prst="rect">
            <a:avLst/>
          </a:prstGeom>
        </p:spPr>
      </p:pic>
      <p:sp>
        <p:nvSpPr>
          <p:cNvPr id="23" name="Speech Bubble: Rectangle with Corners Rounded 4">
            <a:extLst>
              <a:ext uri="{FF2B5EF4-FFF2-40B4-BE49-F238E27FC236}">
                <a16:creationId xmlns:a16="http://schemas.microsoft.com/office/drawing/2014/main" id="{F0AEC13F-0D01-41C2-85C8-0A8BC32A3B59}"/>
              </a:ext>
            </a:extLst>
          </p:cNvPr>
          <p:cNvSpPr/>
          <p:nvPr/>
        </p:nvSpPr>
        <p:spPr>
          <a:xfrm flipH="1">
            <a:off x="4159968" y="1524000"/>
            <a:ext cx="4670760" cy="429058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 khuyên các bạn nên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rủ hai chị em nhà hàng xóm chơi cùng</a:t>
            </a:r>
            <a:r>
              <a:rPr lang="vi-VN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vì đã là hàng xóm thì cần đoàn kết, quan tâm, chia sẻ cùng nhau.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37419A-92BC-4D5E-BB80-F623651AC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022" y="55292"/>
            <a:ext cx="5257800" cy="943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782ED7-1CF6-41DA-BEAD-9904D3DD0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88" y="1295400"/>
            <a:ext cx="4087980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789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46301B-6A6F-404B-BAC7-56A37A2B2B1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63121" y="-254620"/>
            <a:ext cx="9204725" cy="71126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2F16B0-FE4B-455B-BCA6-CF41978EFA9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286221" y="34226"/>
            <a:ext cx="1771650" cy="68864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6B9B7C-03B6-4321-AD1E-826515EE3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11" y="5505764"/>
            <a:ext cx="8205378" cy="14284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6508BB2-9904-46A0-85B1-170517590CED}"/>
              </a:ext>
            </a:extLst>
          </p:cNvPr>
          <p:cNvSpPr txBox="1"/>
          <p:nvPr/>
        </p:nvSpPr>
        <p:spPr>
          <a:xfrm>
            <a:off x="2628901" y="-838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D57382E-6F09-4C11-9085-B220F8AB1B9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7696064" y="23869"/>
            <a:ext cx="1771650" cy="6886419"/>
          </a:xfrm>
          <a:prstGeom prst="rect">
            <a:avLst/>
          </a:prstGeom>
        </p:spPr>
      </p:pic>
      <p:grpSp>
        <p:nvGrpSpPr>
          <p:cNvPr id="205" name="Graphic 19">
            <a:extLst>
              <a:ext uri="{FF2B5EF4-FFF2-40B4-BE49-F238E27FC236}">
                <a16:creationId xmlns:a16="http://schemas.microsoft.com/office/drawing/2014/main" id="{5A628973-5795-49D8-A53F-848CE672CF72}"/>
              </a:ext>
            </a:extLst>
          </p:cNvPr>
          <p:cNvGrpSpPr/>
          <p:nvPr/>
        </p:nvGrpSpPr>
        <p:grpSpPr>
          <a:xfrm>
            <a:off x="-60725" y="-102236"/>
            <a:ext cx="9383925" cy="980694"/>
            <a:chOff x="1555923" y="-760947"/>
            <a:chExt cx="12511900" cy="980694"/>
          </a:xfrm>
        </p:grpSpPr>
        <p:grpSp>
          <p:nvGrpSpPr>
            <p:cNvPr id="206" name="Graphic 19">
              <a:extLst>
                <a:ext uri="{FF2B5EF4-FFF2-40B4-BE49-F238E27FC236}">
                  <a16:creationId xmlns:a16="http://schemas.microsoft.com/office/drawing/2014/main" id="{79919FC0-04A4-40B0-9F48-B1A5144B8FEA}"/>
                </a:ext>
              </a:extLst>
            </p:cNvPr>
            <p:cNvGrpSpPr/>
            <p:nvPr/>
          </p:nvGrpSpPr>
          <p:grpSpPr>
            <a:xfrm>
              <a:off x="1709977" y="-634999"/>
              <a:ext cx="12082221" cy="854746"/>
              <a:chOff x="1709977" y="-634999"/>
              <a:chExt cx="12082221" cy="854746"/>
            </a:xfrm>
          </p:grpSpPr>
          <p:grpSp>
            <p:nvGrpSpPr>
              <p:cNvPr id="207" name="Graphic 19">
                <a:extLst>
                  <a:ext uri="{FF2B5EF4-FFF2-40B4-BE49-F238E27FC236}">
                    <a16:creationId xmlns:a16="http://schemas.microsoft.com/office/drawing/2014/main" id="{319797CB-EFF2-4E21-B988-F6827B92C5CC}"/>
                  </a:ext>
                </a:extLst>
              </p:cNvPr>
              <p:cNvGrpSpPr/>
              <p:nvPr/>
            </p:nvGrpSpPr>
            <p:grpSpPr>
              <a:xfrm>
                <a:off x="1709977" y="-634999"/>
                <a:ext cx="6051938" cy="854746"/>
                <a:chOff x="1709977" y="-634999"/>
                <a:chExt cx="6051938" cy="854746"/>
              </a:xfrm>
            </p:grpSpPr>
            <p:grpSp>
              <p:nvGrpSpPr>
                <p:cNvPr id="208" name="Graphic 19">
                  <a:extLst>
                    <a:ext uri="{FF2B5EF4-FFF2-40B4-BE49-F238E27FC236}">
                      <a16:creationId xmlns:a16="http://schemas.microsoft.com/office/drawing/2014/main" id="{C19960EA-3D39-44D2-BB0B-738FDD34037D}"/>
                    </a:ext>
                  </a:extLst>
                </p:cNvPr>
                <p:cNvGrpSpPr/>
                <p:nvPr/>
              </p:nvGrpSpPr>
              <p:grpSpPr>
                <a:xfrm>
                  <a:off x="1709977" y="-634999"/>
                  <a:ext cx="6051938" cy="854746"/>
                  <a:chOff x="1709977" y="-634999"/>
                  <a:chExt cx="6051938" cy="854746"/>
                </a:xfrm>
              </p:grpSpPr>
              <p:grpSp>
                <p:nvGrpSpPr>
                  <p:cNvPr id="209" name="Graphic 19">
                    <a:extLst>
                      <a:ext uri="{FF2B5EF4-FFF2-40B4-BE49-F238E27FC236}">
                        <a16:creationId xmlns:a16="http://schemas.microsoft.com/office/drawing/2014/main" id="{557347E5-9EBB-438F-9604-72AAD5D56EA7}"/>
                      </a:ext>
                    </a:extLst>
                  </p:cNvPr>
                  <p:cNvGrpSpPr/>
                  <p:nvPr/>
                </p:nvGrpSpPr>
                <p:grpSpPr>
                  <a:xfrm>
                    <a:off x="1709977" y="-634999"/>
                    <a:ext cx="1570078" cy="854746"/>
                    <a:chOff x="1709977" y="-634999"/>
                    <a:chExt cx="1570078" cy="854746"/>
                  </a:xfrm>
                </p:grpSpPr>
                <p:sp>
                  <p:nvSpPr>
                    <p:cNvPr id="210" name="Freeform: Shape 209">
                      <a:extLst>
                        <a:ext uri="{FF2B5EF4-FFF2-40B4-BE49-F238E27FC236}">
                          <a16:creationId xmlns:a16="http://schemas.microsoft.com/office/drawing/2014/main" id="{43B3F1FB-76EE-4F1B-BEB1-03A3163350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09977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7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11" name="Graphic 19">
                      <a:extLst>
                        <a:ext uri="{FF2B5EF4-FFF2-40B4-BE49-F238E27FC236}">
                          <a16:creationId xmlns:a16="http://schemas.microsoft.com/office/drawing/2014/main" id="{738B6284-6F83-4A34-B4D9-2479D158131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0042" y="-634999"/>
                      <a:ext cx="1389943" cy="694908"/>
                      <a:chOff x="1800042" y="-634999"/>
                      <a:chExt cx="1389943" cy="694908"/>
                    </a:xfrm>
                  </p:grpSpPr>
                  <p:sp>
                    <p:nvSpPr>
                      <p:cNvPr id="212" name="Freeform: Shape 211">
                        <a:extLst>
                          <a:ext uri="{FF2B5EF4-FFF2-40B4-BE49-F238E27FC236}">
                            <a16:creationId xmlns:a16="http://schemas.microsoft.com/office/drawing/2014/main" id="{14CAF064-1EF7-46F1-A3FF-20723826756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00042" y="-634999"/>
                        <a:ext cx="1389450" cy="694908"/>
                      </a:xfrm>
                      <a:custGeom>
                        <a:avLst/>
                        <a:gdLst>
                          <a:gd name="connsiteX0" fmla="*/ 5419 w 1389450"/>
                          <a:gd name="connsiteY0" fmla="*/ 0 h 694908"/>
                          <a:gd name="connsiteX1" fmla="*/ 5 w 1389450"/>
                          <a:gd name="connsiteY1" fmla="*/ 70757 h 694908"/>
                          <a:gd name="connsiteX2" fmla="*/ 692513 w 1389450"/>
                          <a:gd name="connsiteY2" fmla="*/ 694835 h 694908"/>
                          <a:gd name="connsiteX3" fmla="*/ 1389451 w 1389450"/>
                          <a:gd name="connsiteY3" fmla="*/ 89154 h 694908"/>
                          <a:gd name="connsiteX4" fmla="*/ 1382560 w 1389450"/>
                          <a:gd name="connsiteY4" fmla="*/ 0 h 694908"/>
                          <a:gd name="connsiteX5" fmla="*/ 5419 w 1389450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0" h="694908">
                            <a:moveTo>
                              <a:pt x="5419" y="0"/>
                            </a:moveTo>
                            <a:cubicBezTo>
                              <a:pt x="1974" y="23114"/>
                              <a:pt x="497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20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54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3" name="Freeform: Shape 212">
                        <a:extLst>
                          <a:ext uri="{FF2B5EF4-FFF2-40B4-BE49-F238E27FC236}">
                            <a16:creationId xmlns:a16="http://schemas.microsoft.com/office/drawing/2014/main" id="{EC29A077-366A-4B73-BDFB-C675876AE06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00048" y="-634999"/>
                        <a:ext cx="1389937" cy="650965"/>
                      </a:xfrm>
                      <a:custGeom>
                        <a:avLst/>
                        <a:gdLst>
                          <a:gd name="connsiteX0" fmla="*/ 3445 w 1389937"/>
                          <a:gd name="connsiteY0" fmla="*/ 0 h 650965"/>
                          <a:gd name="connsiteX1" fmla="*/ 0 w 1389937"/>
                          <a:gd name="connsiteY1" fmla="*/ 58021 h 650965"/>
                          <a:gd name="connsiteX2" fmla="*/ 694969 w 1389937"/>
                          <a:gd name="connsiteY2" fmla="*/ 650966 h 650965"/>
                          <a:gd name="connsiteX3" fmla="*/ 1389938 w 1389937"/>
                          <a:gd name="connsiteY3" fmla="*/ 58021 h 650965"/>
                          <a:gd name="connsiteX4" fmla="*/ 1386493 w 1389937"/>
                          <a:gd name="connsiteY4" fmla="*/ 0 h 650965"/>
                          <a:gd name="connsiteX5" fmla="*/ 3445 w 1389937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937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875" y="650966"/>
                              <a:pt x="1389938" y="385391"/>
                              <a:pt x="1389938" y="58021"/>
                            </a:cubicBezTo>
                            <a:cubicBezTo>
                              <a:pt x="1389938" y="38681"/>
                              <a:pt x="1388953" y="19340"/>
                              <a:pt x="1386493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14" name="Graphic 19">
                      <a:extLst>
                        <a:ext uri="{FF2B5EF4-FFF2-40B4-BE49-F238E27FC236}">
                          <a16:creationId xmlns:a16="http://schemas.microsoft.com/office/drawing/2014/main" id="{C8FD5F39-FCA6-4D3E-AB04-66724461CF4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05376" y="-634999"/>
                      <a:ext cx="1178789" cy="509038"/>
                      <a:chOff x="1905376" y="-634999"/>
                      <a:chExt cx="1178789" cy="509038"/>
                    </a:xfrm>
                  </p:grpSpPr>
                  <p:sp>
                    <p:nvSpPr>
                      <p:cNvPr id="215" name="Freeform: Shape 214">
                        <a:extLst>
                          <a:ext uri="{FF2B5EF4-FFF2-40B4-BE49-F238E27FC236}">
                            <a16:creationId xmlns:a16="http://schemas.microsoft.com/office/drawing/2014/main" id="{1D847BAF-19A7-4813-8C0C-7AD124DCE9D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05376" y="-634999"/>
                        <a:ext cx="1178789" cy="509038"/>
                      </a:xfrm>
                      <a:custGeom>
                        <a:avLst/>
                        <a:gdLst>
                          <a:gd name="connsiteX0" fmla="*/ 0 w 1178789"/>
                          <a:gd name="connsiteY0" fmla="*/ 0 h 509038"/>
                          <a:gd name="connsiteX1" fmla="*/ 587180 w 1178789"/>
                          <a:gd name="connsiteY1" fmla="*/ 508980 h 509038"/>
                          <a:gd name="connsiteX2" fmla="*/ 1178789 w 1178789"/>
                          <a:gd name="connsiteY2" fmla="*/ 0 h 509038"/>
                          <a:gd name="connsiteX3" fmla="*/ 0 w 1178789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8789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180" y="508980"/>
                            </a:cubicBezTo>
                            <a:cubicBezTo>
                              <a:pt x="911039" y="513225"/>
                              <a:pt x="1174852" y="285859"/>
                              <a:pt x="1178789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6" name="Freeform: Shape 215">
                        <a:extLst>
                          <a:ext uri="{FF2B5EF4-FFF2-40B4-BE49-F238E27FC236}">
                            <a16:creationId xmlns:a16="http://schemas.microsoft.com/office/drawing/2014/main" id="{F33C29FF-A853-4CD6-8EAE-E50A4D3A8B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06360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17" name="Graphic 19">
                      <a:extLst>
                        <a:ext uri="{FF2B5EF4-FFF2-40B4-BE49-F238E27FC236}">
                          <a16:creationId xmlns:a16="http://schemas.microsoft.com/office/drawing/2014/main" id="{4EF7488F-4018-4466-AFE2-6C19375034F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32852" y="-634999"/>
                      <a:ext cx="927281" cy="314677"/>
                      <a:chOff x="2032852" y="-634999"/>
                      <a:chExt cx="927281" cy="314677"/>
                    </a:xfrm>
                  </p:grpSpPr>
                  <p:sp>
                    <p:nvSpPr>
                      <p:cNvPr id="218" name="Freeform: Shape 217">
                        <a:extLst>
                          <a:ext uri="{FF2B5EF4-FFF2-40B4-BE49-F238E27FC236}">
                            <a16:creationId xmlns:a16="http://schemas.microsoft.com/office/drawing/2014/main" id="{3322CD37-CD0A-46A5-8421-43A39392A8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32852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2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9" name="Freeform: Shape 218">
                        <a:extLst>
                          <a:ext uri="{FF2B5EF4-FFF2-40B4-BE49-F238E27FC236}">
                            <a16:creationId xmlns:a16="http://schemas.microsoft.com/office/drawing/2014/main" id="{158BB481-E88A-40CF-9850-E20D9BF2AC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37774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20" name="Graphic 19">
                    <a:extLst>
                      <a:ext uri="{FF2B5EF4-FFF2-40B4-BE49-F238E27FC236}">
                        <a16:creationId xmlns:a16="http://schemas.microsoft.com/office/drawing/2014/main" id="{C33BB363-54F9-41FE-8B5C-10577FAD27F4}"/>
                      </a:ext>
                    </a:extLst>
                  </p:cNvPr>
                  <p:cNvGrpSpPr/>
                  <p:nvPr/>
                </p:nvGrpSpPr>
                <p:grpSpPr>
                  <a:xfrm>
                    <a:off x="3203767" y="-634999"/>
                    <a:ext cx="1570078" cy="854746"/>
                    <a:chOff x="3203767" y="-634999"/>
                    <a:chExt cx="1570078" cy="854746"/>
                  </a:xfrm>
                </p:grpSpPr>
                <p:sp>
                  <p:nvSpPr>
                    <p:cNvPr id="221" name="Freeform: Shape 220">
                      <a:extLst>
                        <a:ext uri="{FF2B5EF4-FFF2-40B4-BE49-F238E27FC236}">
                          <a16:creationId xmlns:a16="http://schemas.microsoft.com/office/drawing/2014/main" id="{A703BB2C-AFAF-422B-A358-FBBB4F8ADB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03767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7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22" name="Graphic 19">
                      <a:extLst>
                        <a:ext uri="{FF2B5EF4-FFF2-40B4-BE49-F238E27FC236}">
                          <a16:creationId xmlns:a16="http://schemas.microsoft.com/office/drawing/2014/main" id="{F5A5D263-3DBA-411B-9B2B-83B112CDA0D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93837" y="-634999"/>
                      <a:ext cx="1389937" cy="694908"/>
                      <a:chOff x="3293837" y="-634999"/>
                      <a:chExt cx="1389937" cy="694908"/>
                    </a:xfrm>
                  </p:grpSpPr>
                  <p:sp>
                    <p:nvSpPr>
                      <p:cNvPr id="223" name="Freeform: Shape 222">
                        <a:extLst>
                          <a:ext uri="{FF2B5EF4-FFF2-40B4-BE49-F238E27FC236}">
                            <a16:creationId xmlns:a16="http://schemas.microsoft.com/office/drawing/2014/main" id="{04644060-AA79-4C72-B6EB-6F5CB6E93A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94324" y="-634999"/>
                        <a:ext cx="1389450" cy="694908"/>
                      </a:xfrm>
                      <a:custGeom>
                        <a:avLst/>
                        <a:gdLst>
                          <a:gd name="connsiteX0" fmla="*/ 4927 w 1389450"/>
                          <a:gd name="connsiteY0" fmla="*/ 0 h 694908"/>
                          <a:gd name="connsiteX1" fmla="*/ 5 w 1389450"/>
                          <a:gd name="connsiteY1" fmla="*/ 70757 h 694908"/>
                          <a:gd name="connsiteX2" fmla="*/ 692513 w 1389450"/>
                          <a:gd name="connsiteY2" fmla="*/ 694835 h 694908"/>
                          <a:gd name="connsiteX3" fmla="*/ 1389451 w 1389450"/>
                          <a:gd name="connsiteY3" fmla="*/ 89154 h 694908"/>
                          <a:gd name="connsiteX4" fmla="*/ 1382560 w 1389450"/>
                          <a:gd name="connsiteY4" fmla="*/ 0 h 694908"/>
                          <a:gd name="connsiteX5" fmla="*/ 4927 w 1389450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0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5927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24" name="Freeform: Shape 223">
                        <a:extLst>
                          <a:ext uri="{FF2B5EF4-FFF2-40B4-BE49-F238E27FC236}">
                            <a16:creationId xmlns:a16="http://schemas.microsoft.com/office/drawing/2014/main" id="{FED8604F-AD9A-44A1-B699-B6A79AB4AB9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93837" y="-634999"/>
                        <a:ext cx="1389937" cy="650965"/>
                      </a:xfrm>
                      <a:custGeom>
                        <a:avLst/>
                        <a:gdLst>
                          <a:gd name="connsiteX0" fmla="*/ 3445 w 1389937"/>
                          <a:gd name="connsiteY0" fmla="*/ 0 h 650965"/>
                          <a:gd name="connsiteX1" fmla="*/ 0 w 1389937"/>
                          <a:gd name="connsiteY1" fmla="*/ 58021 h 650965"/>
                          <a:gd name="connsiteX2" fmla="*/ 694969 w 1389937"/>
                          <a:gd name="connsiteY2" fmla="*/ 650966 h 650965"/>
                          <a:gd name="connsiteX3" fmla="*/ 1389938 w 1389937"/>
                          <a:gd name="connsiteY3" fmla="*/ 58021 h 650965"/>
                          <a:gd name="connsiteX4" fmla="*/ 1386492 w 1389937"/>
                          <a:gd name="connsiteY4" fmla="*/ 0 h 650965"/>
                          <a:gd name="connsiteX5" fmla="*/ 3445 w 1389937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937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875" y="650966"/>
                              <a:pt x="1389938" y="385391"/>
                              <a:pt x="1389938" y="58021"/>
                            </a:cubicBezTo>
                            <a:cubicBezTo>
                              <a:pt x="1389938" y="38681"/>
                              <a:pt x="1388953" y="19340"/>
                              <a:pt x="1386492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25" name="Graphic 19">
                      <a:extLst>
                        <a:ext uri="{FF2B5EF4-FFF2-40B4-BE49-F238E27FC236}">
                          <a16:creationId xmlns:a16="http://schemas.microsoft.com/office/drawing/2014/main" id="{B04039B0-E5D6-461F-9601-999BDC6ECDC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399657" y="-634999"/>
                      <a:ext cx="1179281" cy="509038"/>
                      <a:chOff x="3399657" y="-634999"/>
                      <a:chExt cx="1179281" cy="509038"/>
                    </a:xfrm>
                  </p:grpSpPr>
                  <p:sp>
                    <p:nvSpPr>
                      <p:cNvPr id="226" name="Freeform: Shape 225">
                        <a:extLst>
                          <a:ext uri="{FF2B5EF4-FFF2-40B4-BE49-F238E27FC236}">
                            <a16:creationId xmlns:a16="http://schemas.microsoft.com/office/drawing/2014/main" id="{1A10F7C4-1220-42A8-A79C-D5C0902E62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9657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2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1" y="513225"/>
                              <a:pt x="1174852" y="285859"/>
                              <a:pt x="1179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27" name="Freeform: Shape 226">
                        <a:extLst>
                          <a:ext uri="{FF2B5EF4-FFF2-40B4-BE49-F238E27FC236}">
                            <a16:creationId xmlns:a16="http://schemas.microsoft.com/office/drawing/2014/main" id="{C4CFC63B-CA36-4A27-ABA1-A6A449D684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00149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217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28" name="Graphic 19">
                      <a:extLst>
                        <a:ext uri="{FF2B5EF4-FFF2-40B4-BE49-F238E27FC236}">
                          <a16:creationId xmlns:a16="http://schemas.microsoft.com/office/drawing/2014/main" id="{03B1A8DC-AE17-4D81-9159-9D1DEF5E70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526642" y="-634999"/>
                      <a:ext cx="927281" cy="314677"/>
                      <a:chOff x="3526642" y="-634999"/>
                      <a:chExt cx="927281" cy="314677"/>
                    </a:xfrm>
                  </p:grpSpPr>
                  <p:sp>
                    <p:nvSpPr>
                      <p:cNvPr id="229" name="Freeform: Shape 228">
                        <a:extLst>
                          <a:ext uri="{FF2B5EF4-FFF2-40B4-BE49-F238E27FC236}">
                            <a16:creationId xmlns:a16="http://schemas.microsoft.com/office/drawing/2014/main" id="{4BA4A0B6-E2B9-46C7-A3BB-45F22EB76D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26642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1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30" name="Freeform: Shape 229">
                        <a:extLst>
                          <a:ext uri="{FF2B5EF4-FFF2-40B4-BE49-F238E27FC236}">
                            <a16:creationId xmlns:a16="http://schemas.microsoft.com/office/drawing/2014/main" id="{79371432-5E05-4369-A722-1E047DC47EE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31563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31" name="Graphic 19">
                    <a:extLst>
                      <a:ext uri="{FF2B5EF4-FFF2-40B4-BE49-F238E27FC236}">
                        <a16:creationId xmlns:a16="http://schemas.microsoft.com/office/drawing/2014/main" id="{4E6DA986-A7B2-42FB-A43C-33083D1FC632}"/>
                      </a:ext>
                    </a:extLst>
                  </p:cNvPr>
                  <p:cNvGrpSpPr/>
                  <p:nvPr/>
                </p:nvGrpSpPr>
                <p:grpSpPr>
                  <a:xfrm>
                    <a:off x="4697556" y="-634999"/>
                    <a:ext cx="1570078" cy="854746"/>
                    <a:chOff x="4697556" y="-634999"/>
                    <a:chExt cx="1570078" cy="854746"/>
                  </a:xfrm>
                </p:grpSpPr>
                <p:sp>
                  <p:nvSpPr>
                    <p:cNvPr id="232" name="Freeform: Shape 231">
                      <a:extLst>
                        <a:ext uri="{FF2B5EF4-FFF2-40B4-BE49-F238E27FC236}">
                          <a16:creationId xmlns:a16="http://schemas.microsoft.com/office/drawing/2014/main" id="{7D2DFE08-4690-44CD-B506-346F5EE31F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97556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9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9" y="543887"/>
                            <a:pt x="1570079" y="159911"/>
                          </a:cubicBezTo>
                          <a:cubicBezTo>
                            <a:pt x="1570079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33" name="Graphic 19">
                      <a:extLst>
                        <a:ext uri="{FF2B5EF4-FFF2-40B4-BE49-F238E27FC236}">
                          <a16:creationId xmlns:a16="http://schemas.microsoft.com/office/drawing/2014/main" id="{68AAAE35-73EA-4673-AEC9-B700CF7D6EE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788116" y="-634999"/>
                      <a:ext cx="1389448" cy="694908"/>
                      <a:chOff x="4788116" y="-634999"/>
                      <a:chExt cx="1389448" cy="694908"/>
                    </a:xfrm>
                  </p:grpSpPr>
                  <p:sp>
                    <p:nvSpPr>
                      <p:cNvPr id="234" name="Freeform: Shape 233">
                        <a:extLst>
                          <a:ext uri="{FF2B5EF4-FFF2-40B4-BE49-F238E27FC236}">
                            <a16:creationId xmlns:a16="http://schemas.microsoft.com/office/drawing/2014/main" id="{6BAF31F0-1740-4C02-96FB-8A00FD63F0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88116" y="-634999"/>
                        <a:ext cx="1389448" cy="694908"/>
                      </a:xfrm>
                      <a:custGeom>
                        <a:avLst/>
                        <a:gdLst>
                          <a:gd name="connsiteX0" fmla="*/ 4924 w 1389448"/>
                          <a:gd name="connsiteY0" fmla="*/ 0 h 694908"/>
                          <a:gd name="connsiteX1" fmla="*/ 2 w 1389448"/>
                          <a:gd name="connsiteY1" fmla="*/ 70757 h 694908"/>
                          <a:gd name="connsiteX2" fmla="*/ 692510 w 1389448"/>
                          <a:gd name="connsiteY2" fmla="*/ 694835 h 694908"/>
                          <a:gd name="connsiteX3" fmla="*/ 1389448 w 1389448"/>
                          <a:gd name="connsiteY3" fmla="*/ 89154 h 694908"/>
                          <a:gd name="connsiteX4" fmla="*/ 1382558 w 1389448"/>
                          <a:gd name="connsiteY4" fmla="*/ 0 h 694908"/>
                          <a:gd name="connsiteX5" fmla="*/ 4924 w 1389448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8" h="694908">
                            <a:moveTo>
                              <a:pt x="4924" y="0"/>
                            </a:moveTo>
                            <a:cubicBezTo>
                              <a:pt x="1971" y="23114"/>
                              <a:pt x="2" y="46700"/>
                              <a:pt x="2" y="70757"/>
                            </a:cubicBezTo>
                            <a:cubicBezTo>
                              <a:pt x="-982" y="410391"/>
                              <a:pt x="308604" y="689646"/>
                              <a:pt x="692510" y="694835"/>
                            </a:cubicBezTo>
                            <a:cubicBezTo>
                              <a:pt x="1076417" y="700024"/>
                              <a:pt x="1388464" y="428788"/>
                              <a:pt x="1389448" y="89154"/>
                            </a:cubicBezTo>
                            <a:cubicBezTo>
                              <a:pt x="1389448" y="58964"/>
                              <a:pt x="1386987" y="29246"/>
                              <a:pt x="1382558" y="0"/>
                            </a:cubicBezTo>
                            <a:lnTo>
                              <a:pt x="4924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35" name="Freeform: Shape 234">
                        <a:extLst>
                          <a:ext uri="{FF2B5EF4-FFF2-40B4-BE49-F238E27FC236}">
                            <a16:creationId xmlns:a16="http://schemas.microsoft.com/office/drawing/2014/main" id="{3EB5F28F-EC47-4301-96DD-F01767C7D88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88118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969 w 1389445"/>
                          <a:gd name="connsiteY2" fmla="*/ 650966 h 650965"/>
                          <a:gd name="connsiteX3" fmla="*/ 1389446 w 1389445"/>
                          <a:gd name="connsiteY3" fmla="*/ 58021 h 650965"/>
                          <a:gd name="connsiteX4" fmla="*/ 1386001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875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1" y="19340"/>
                              <a:pt x="1386001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36" name="Graphic 19">
                      <a:extLst>
                        <a:ext uri="{FF2B5EF4-FFF2-40B4-BE49-F238E27FC236}">
                          <a16:creationId xmlns:a16="http://schemas.microsoft.com/office/drawing/2014/main" id="{5ECC5B1E-9686-4AFE-995C-B05C755D90C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93446" y="-634999"/>
                      <a:ext cx="1179281" cy="509038"/>
                      <a:chOff x="4893446" y="-634999"/>
                      <a:chExt cx="1179281" cy="509038"/>
                    </a:xfrm>
                  </p:grpSpPr>
                  <p:sp>
                    <p:nvSpPr>
                      <p:cNvPr id="237" name="Freeform: Shape 236">
                        <a:extLst>
                          <a:ext uri="{FF2B5EF4-FFF2-40B4-BE49-F238E27FC236}">
                            <a16:creationId xmlns:a16="http://schemas.microsoft.com/office/drawing/2014/main" id="{B98AB378-E76F-4F2D-8A6F-3E07F44A6F2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93446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2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2" y="513225"/>
                              <a:pt x="1175344" y="285859"/>
                              <a:pt x="1179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38" name="Freeform: Shape 237">
                        <a:extLst>
                          <a:ext uri="{FF2B5EF4-FFF2-40B4-BE49-F238E27FC236}">
                            <a16:creationId xmlns:a16="http://schemas.microsoft.com/office/drawing/2014/main" id="{80C21B9A-9C8E-4733-99B7-7FB5EF67DA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94431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39" name="Graphic 19">
                      <a:extLst>
                        <a:ext uri="{FF2B5EF4-FFF2-40B4-BE49-F238E27FC236}">
                          <a16:creationId xmlns:a16="http://schemas.microsoft.com/office/drawing/2014/main" id="{124A4EC4-6586-4024-AD43-FA156B8FE9C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020923" y="-634999"/>
                      <a:ext cx="927281" cy="314677"/>
                      <a:chOff x="5020923" y="-634999"/>
                      <a:chExt cx="927281" cy="314677"/>
                    </a:xfrm>
                  </p:grpSpPr>
                  <p:sp>
                    <p:nvSpPr>
                      <p:cNvPr id="240" name="Freeform: Shape 239">
                        <a:extLst>
                          <a:ext uri="{FF2B5EF4-FFF2-40B4-BE49-F238E27FC236}">
                            <a16:creationId xmlns:a16="http://schemas.microsoft.com/office/drawing/2014/main" id="{7ABCC779-FD11-4B9B-BA5D-11F63E89930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20923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41" name="Freeform: Shape 240">
                        <a:extLst>
                          <a:ext uri="{FF2B5EF4-FFF2-40B4-BE49-F238E27FC236}">
                            <a16:creationId xmlns:a16="http://schemas.microsoft.com/office/drawing/2014/main" id="{A87FE900-1BD1-4193-B14C-D1BD54C34A1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25845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42" name="Graphic 19">
                    <a:extLst>
                      <a:ext uri="{FF2B5EF4-FFF2-40B4-BE49-F238E27FC236}">
                        <a16:creationId xmlns:a16="http://schemas.microsoft.com/office/drawing/2014/main" id="{0FEF38E9-DFBF-4CDB-8B55-CE41F7A21026}"/>
                      </a:ext>
                    </a:extLst>
                  </p:cNvPr>
                  <p:cNvGrpSpPr/>
                  <p:nvPr/>
                </p:nvGrpSpPr>
                <p:grpSpPr>
                  <a:xfrm>
                    <a:off x="6191838" y="-634999"/>
                    <a:ext cx="1570078" cy="854746"/>
                    <a:chOff x="6191838" y="-634999"/>
                    <a:chExt cx="1570078" cy="854746"/>
                  </a:xfrm>
                </p:grpSpPr>
                <p:sp>
                  <p:nvSpPr>
                    <p:cNvPr id="243" name="Freeform: Shape 242">
                      <a:extLst>
                        <a:ext uri="{FF2B5EF4-FFF2-40B4-BE49-F238E27FC236}">
                          <a16:creationId xmlns:a16="http://schemas.microsoft.com/office/drawing/2014/main" id="{6D08FDD7-E082-4D84-B698-3977D05000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91838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44" name="Graphic 19">
                      <a:extLst>
                        <a:ext uri="{FF2B5EF4-FFF2-40B4-BE49-F238E27FC236}">
                          <a16:creationId xmlns:a16="http://schemas.microsoft.com/office/drawing/2014/main" id="{9F4AD49A-EDD2-41DB-A733-3DA93F67F86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281902" y="-634999"/>
                      <a:ext cx="1389451" cy="694908"/>
                      <a:chOff x="6281902" y="-634999"/>
                      <a:chExt cx="1389451" cy="694908"/>
                    </a:xfrm>
                  </p:grpSpPr>
                  <p:sp>
                    <p:nvSpPr>
                      <p:cNvPr id="245" name="Freeform: Shape 244">
                        <a:extLst>
                          <a:ext uri="{FF2B5EF4-FFF2-40B4-BE49-F238E27FC236}">
                            <a16:creationId xmlns:a16="http://schemas.microsoft.com/office/drawing/2014/main" id="{EAD66268-13B9-4BF4-9D16-85CABF8149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81902" y="-634999"/>
                        <a:ext cx="1389451" cy="694908"/>
                      </a:xfrm>
                      <a:custGeom>
                        <a:avLst/>
                        <a:gdLst>
                          <a:gd name="connsiteX0" fmla="*/ 4927 w 1389451"/>
                          <a:gd name="connsiteY0" fmla="*/ 0 h 694908"/>
                          <a:gd name="connsiteX1" fmla="*/ 5 w 1389451"/>
                          <a:gd name="connsiteY1" fmla="*/ 70757 h 694908"/>
                          <a:gd name="connsiteX2" fmla="*/ 692513 w 1389451"/>
                          <a:gd name="connsiteY2" fmla="*/ 694835 h 694908"/>
                          <a:gd name="connsiteX3" fmla="*/ 1389451 w 1389451"/>
                          <a:gd name="connsiteY3" fmla="*/ 89154 h 694908"/>
                          <a:gd name="connsiteX4" fmla="*/ 1382560 w 1389451"/>
                          <a:gd name="connsiteY4" fmla="*/ 0 h 694908"/>
                          <a:gd name="connsiteX5" fmla="*/ 4927 w 1389451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1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20" y="700024"/>
                              <a:pt x="1388467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46" name="Freeform: Shape 245">
                        <a:extLst>
                          <a:ext uri="{FF2B5EF4-FFF2-40B4-BE49-F238E27FC236}">
                            <a16:creationId xmlns:a16="http://schemas.microsoft.com/office/drawing/2014/main" id="{349B2C5C-685C-46B6-84D1-C54CB1CBFFD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81908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477 w 1389445"/>
                          <a:gd name="connsiteY2" fmla="*/ 650966 h 650965"/>
                          <a:gd name="connsiteX3" fmla="*/ 1389446 w 1389445"/>
                          <a:gd name="connsiteY3" fmla="*/ 58021 h 650965"/>
                          <a:gd name="connsiteX4" fmla="*/ 1386001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477" y="650966"/>
                            </a:cubicBezTo>
                            <a:cubicBezTo>
                              <a:pt x="1078383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2" y="19340"/>
                              <a:pt x="1386001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47" name="Graphic 19">
                      <a:extLst>
                        <a:ext uri="{FF2B5EF4-FFF2-40B4-BE49-F238E27FC236}">
                          <a16:creationId xmlns:a16="http://schemas.microsoft.com/office/drawing/2014/main" id="{526E9098-CCFB-4139-BF37-3C72678963D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87236" y="-634999"/>
                      <a:ext cx="1179281" cy="509038"/>
                      <a:chOff x="6387236" y="-634999"/>
                      <a:chExt cx="1179281" cy="509038"/>
                    </a:xfrm>
                  </p:grpSpPr>
                  <p:sp>
                    <p:nvSpPr>
                      <p:cNvPr id="248" name="Freeform: Shape 247">
                        <a:extLst>
                          <a:ext uri="{FF2B5EF4-FFF2-40B4-BE49-F238E27FC236}">
                            <a16:creationId xmlns:a16="http://schemas.microsoft.com/office/drawing/2014/main" id="{E7705D4C-2623-4704-BFF8-39B4CEB045F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87236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2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1" y="513225"/>
                              <a:pt x="1175344" y="285859"/>
                              <a:pt x="1179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49" name="Freeform: Shape 248">
                        <a:extLst>
                          <a:ext uri="{FF2B5EF4-FFF2-40B4-BE49-F238E27FC236}">
                            <a16:creationId xmlns:a16="http://schemas.microsoft.com/office/drawing/2014/main" id="{49698CD9-9E95-4E1A-AAAE-60A4B7E064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88220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50" name="Graphic 19">
                      <a:extLst>
                        <a:ext uri="{FF2B5EF4-FFF2-40B4-BE49-F238E27FC236}">
                          <a16:creationId xmlns:a16="http://schemas.microsoft.com/office/drawing/2014/main" id="{4011513B-1219-45EC-8704-7F57D7B736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514713" y="-634999"/>
                      <a:ext cx="927773" cy="314677"/>
                      <a:chOff x="6514713" y="-634999"/>
                      <a:chExt cx="927773" cy="314677"/>
                    </a:xfrm>
                  </p:grpSpPr>
                  <p:sp>
                    <p:nvSpPr>
                      <p:cNvPr id="251" name="Freeform: Shape 250">
                        <a:extLst>
                          <a:ext uri="{FF2B5EF4-FFF2-40B4-BE49-F238E27FC236}">
                            <a16:creationId xmlns:a16="http://schemas.microsoft.com/office/drawing/2014/main" id="{63349C52-F17F-430F-BA53-A6155B3032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14713" y="-634999"/>
                        <a:ext cx="927773" cy="314677"/>
                      </a:xfrm>
                      <a:custGeom>
                        <a:avLst/>
                        <a:gdLst>
                          <a:gd name="connsiteX0" fmla="*/ 0 w 927773"/>
                          <a:gd name="connsiteY0" fmla="*/ 0 h 314677"/>
                          <a:gd name="connsiteX1" fmla="*/ 460688 w 927773"/>
                          <a:gd name="connsiteY1" fmla="*/ 314633 h 314677"/>
                          <a:gd name="connsiteX2" fmla="*/ 927774 w 927773"/>
                          <a:gd name="connsiteY2" fmla="*/ 0 h 314677"/>
                          <a:gd name="connsiteX3" fmla="*/ 0 w 927773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773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617" y="183497"/>
                              <a:pt x="927774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52" name="Freeform: Shape 251">
                        <a:extLst>
                          <a:ext uri="{FF2B5EF4-FFF2-40B4-BE49-F238E27FC236}">
                            <a16:creationId xmlns:a16="http://schemas.microsoft.com/office/drawing/2014/main" id="{62E7229B-2D8C-47C3-8193-06E3B345344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19634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sp>
              <p:nvSpPr>
                <p:cNvPr id="253" name="Freeform: Shape 252">
                  <a:extLst>
                    <a:ext uri="{FF2B5EF4-FFF2-40B4-BE49-F238E27FC236}">
                      <a16:creationId xmlns:a16="http://schemas.microsoft.com/office/drawing/2014/main" id="{C7150CBD-D353-4EE6-B194-312F5783F251}"/>
                    </a:ext>
                  </a:extLst>
                </p:cNvPr>
                <p:cNvSpPr/>
                <p:nvPr/>
              </p:nvSpPr>
              <p:spPr>
                <a:xfrm>
                  <a:off x="1755428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B926A572-D746-4165-9814-953C615A6586}"/>
                    </a:ext>
                  </a:extLst>
                </p:cNvPr>
                <p:cNvSpPr/>
                <p:nvPr/>
              </p:nvSpPr>
              <p:spPr>
                <a:xfrm>
                  <a:off x="3245772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Freeform: Shape 254">
                  <a:extLst>
                    <a:ext uri="{FF2B5EF4-FFF2-40B4-BE49-F238E27FC236}">
                      <a16:creationId xmlns:a16="http://schemas.microsoft.com/office/drawing/2014/main" id="{0BFAF2B8-32C9-4C31-B197-2EF0DEB738FA}"/>
                    </a:ext>
                  </a:extLst>
                </p:cNvPr>
                <p:cNvSpPr/>
                <p:nvPr/>
              </p:nvSpPr>
              <p:spPr>
                <a:xfrm>
                  <a:off x="4755311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6" name="Freeform: Shape 255">
                  <a:extLst>
                    <a:ext uri="{FF2B5EF4-FFF2-40B4-BE49-F238E27FC236}">
                      <a16:creationId xmlns:a16="http://schemas.microsoft.com/office/drawing/2014/main" id="{FEDAAF2A-4329-4249-AA55-2F97F2E38ECC}"/>
                    </a:ext>
                  </a:extLst>
                </p:cNvPr>
                <p:cNvSpPr/>
                <p:nvPr/>
              </p:nvSpPr>
              <p:spPr>
                <a:xfrm>
                  <a:off x="6245513" y="-475088"/>
                  <a:ext cx="869668" cy="646449"/>
                </a:xfrm>
                <a:custGeom>
                  <a:avLst/>
                  <a:gdLst>
                    <a:gd name="connsiteX0" fmla="*/ 44763 w 869668"/>
                    <a:gd name="connsiteY0" fmla="*/ 272651 h 646449"/>
                    <a:gd name="connsiteX1" fmla="*/ 869669 w 869668"/>
                    <a:gd name="connsiteY1" fmla="*/ 638229 h 646449"/>
                    <a:gd name="connsiteX2" fmla="*/ 23106 w 869668"/>
                    <a:gd name="connsiteY2" fmla="*/ 0 h 646449"/>
                    <a:gd name="connsiteX3" fmla="*/ 44763 w 869668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668" h="646449">
                      <a:moveTo>
                        <a:pt x="44763" y="272651"/>
                      </a:moveTo>
                      <a:cubicBezTo>
                        <a:pt x="44763" y="272651"/>
                        <a:pt x="245083" y="711345"/>
                        <a:pt x="869669" y="638229"/>
                      </a:cubicBezTo>
                      <a:cubicBezTo>
                        <a:pt x="869669" y="638229"/>
                        <a:pt x="119575" y="636814"/>
                        <a:pt x="23106" y="0"/>
                      </a:cubicBezTo>
                      <a:cubicBezTo>
                        <a:pt x="22614" y="0"/>
                        <a:pt x="-40878" y="107079"/>
                        <a:pt x="44763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7" name="Graphic 19">
                <a:extLst>
                  <a:ext uri="{FF2B5EF4-FFF2-40B4-BE49-F238E27FC236}">
                    <a16:creationId xmlns:a16="http://schemas.microsoft.com/office/drawing/2014/main" id="{50E6F57C-6F60-4B54-9CFD-A606B1E4B46B}"/>
                  </a:ext>
                </a:extLst>
              </p:cNvPr>
              <p:cNvGrpSpPr/>
              <p:nvPr/>
            </p:nvGrpSpPr>
            <p:grpSpPr>
              <a:xfrm>
                <a:off x="7740260" y="-634999"/>
                <a:ext cx="6051938" cy="854746"/>
                <a:chOff x="7740260" y="-634999"/>
                <a:chExt cx="6051938" cy="854746"/>
              </a:xfrm>
            </p:grpSpPr>
            <p:grpSp>
              <p:nvGrpSpPr>
                <p:cNvPr id="258" name="Graphic 19">
                  <a:extLst>
                    <a:ext uri="{FF2B5EF4-FFF2-40B4-BE49-F238E27FC236}">
                      <a16:creationId xmlns:a16="http://schemas.microsoft.com/office/drawing/2014/main" id="{151995BD-F3AC-4665-9B66-345D922AB70D}"/>
                    </a:ext>
                  </a:extLst>
                </p:cNvPr>
                <p:cNvGrpSpPr/>
                <p:nvPr/>
              </p:nvGrpSpPr>
              <p:grpSpPr>
                <a:xfrm>
                  <a:off x="7740260" y="-634999"/>
                  <a:ext cx="6051938" cy="854746"/>
                  <a:chOff x="7740260" y="-634999"/>
                  <a:chExt cx="6051938" cy="854746"/>
                </a:xfrm>
              </p:grpSpPr>
              <p:grpSp>
                <p:nvGrpSpPr>
                  <p:cNvPr id="259" name="Graphic 19">
                    <a:extLst>
                      <a:ext uri="{FF2B5EF4-FFF2-40B4-BE49-F238E27FC236}">
                        <a16:creationId xmlns:a16="http://schemas.microsoft.com/office/drawing/2014/main" id="{4D7D39D9-AC84-40A8-A772-68B54EF18374}"/>
                      </a:ext>
                    </a:extLst>
                  </p:cNvPr>
                  <p:cNvGrpSpPr/>
                  <p:nvPr/>
                </p:nvGrpSpPr>
                <p:grpSpPr>
                  <a:xfrm>
                    <a:off x="7740260" y="-634999"/>
                    <a:ext cx="1570078" cy="854746"/>
                    <a:chOff x="7740260" y="-634999"/>
                    <a:chExt cx="1570078" cy="854746"/>
                  </a:xfrm>
                </p:grpSpPr>
                <p:sp>
                  <p:nvSpPr>
                    <p:cNvPr id="260" name="Freeform: Shape 259">
                      <a:extLst>
                        <a:ext uri="{FF2B5EF4-FFF2-40B4-BE49-F238E27FC236}">
                          <a16:creationId xmlns:a16="http://schemas.microsoft.com/office/drawing/2014/main" id="{C64E2B82-CA4B-42E2-98B8-0218973918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40260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9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7" y="854746"/>
                            <a:pt x="1570079" y="543887"/>
                            <a:pt x="1570079" y="159911"/>
                          </a:cubicBezTo>
                          <a:cubicBezTo>
                            <a:pt x="1570079" y="104721"/>
                            <a:pt x="1562695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61" name="Graphic 19">
                      <a:extLst>
                        <a:ext uri="{FF2B5EF4-FFF2-40B4-BE49-F238E27FC236}">
                          <a16:creationId xmlns:a16="http://schemas.microsoft.com/office/drawing/2014/main" id="{B4BCFD8D-30D5-4C51-A9E4-28E37AD2049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830330" y="-634999"/>
                      <a:ext cx="1389937" cy="694908"/>
                      <a:chOff x="7830330" y="-634999"/>
                      <a:chExt cx="1389937" cy="694908"/>
                    </a:xfrm>
                  </p:grpSpPr>
                  <p:sp>
                    <p:nvSpPr>
                      <p:cNvPr id="262" name="Freeform: Shape 261">
                        <a:extLst>
                          <a:ext uri="{FF2B5EF4-FFF2-40B4-BE49-F238E27FC236}">
                            <a16:creationId xmlns:a16="http://schemas.microsoft.com/office/drawing/2014/main" id="{3DA19428-4518-4F19-ADAC-302CADD7FD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30817" y="-634999"/>
                        <a:ext cx="1389451" cy="694908"/>
                      </a:xfrm>
                      <a:custGeom>
                        <a:avLst/>
                        <a:gdLst>
                          <a:gd name="connsiteX0" fmla="*/ 4927 w 1389451"/>
                          <a:gd name="connsiteY0" fmla="*/ 0 h 694908"/>
                          <a:gd name="connsiteX1" fmla="*/ 5 w 1389451"/>
                          <a:gd name="connsiteY1" fmla="*/ 70757 h 694908"/>
                          <a:gd name="connsiteX2" fmla="*/ 692513 w 1389451"/>
                          <a:gd name="connsiteY2" fmla="*/ 694835 h 694908"/>
                          <a:gd name="connsiteX3" fmla="*/ 1389451 w 1389451"/>
                          <a:gd name="connsiteY3" fmla="*/ 89154 h 694908"/>
                          <a:gd name="connsiteX4" fmla="*/ 1382560 w 1389451"/>
                          <a:gd name="connsiteY4" fmla="*/ 0 h 694908"/>
                          <a:gd name="connsiteX5" fmla="*/ 4927 w 1389451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1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20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63" name="Freeform: Shape 262">
                        <a:extLst>
                          <a:ext uri="{FF2B5EF4-FFF2-40B4-BE49-F238E27FC236}">
                            <a16:creationId xmlns:a16="http://schemas.microsoft.com/office/drawing/2014/main" id="{79E5B416-07EF-46B3-8B7C-BE8FB6E4CC6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30330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476 w 1389445"/>
                          <a:gd name="connsiteY2" fmla="*/ 650966 h 650965"/>
                          <a:gd name="connsiteX3" fmla="*/ 1389446 w 1389445"/>
                          <a:gd name="connsiteY3" fmla="*/ 58021 h 650965"/>
                          <a:gd name="connsiteX4" fmla="*/ 1386000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476" y="650966"/>
                            </a:cubicBezTo>
                            <a:cubicBezTo>
                              <a:pt x="1078383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1" y="19340"/>
                              <a:pt x="1386000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64" name="Graphic 19">
                      <a:extLst>
                        <a:ext uri="{FF2B5EF4-FFF2-40B4-BE49-F238E27FC236}">
                          <a16:creationId xmlns:a16="http://schemas.microsoft.com/office/drawing/2014/main" id="{ECD7A1AC-97DF-4B6B-B915-4607B707EE2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36151" y="-634999"/>
                      <a:ext cx="1178789" cy="509038"/>
                      <a:chOff x="7936151" y="-634999"/>
                      <a:chExt cx="1178789" cy="509038"/>
                    </a:xfrm>
                  </p:grpSpPr>
                  <p:sp>
                    <p:nvSpPr>
                      <p:cNvPr id="265" name="Freeform: Shape 264">
                        <a:extLst>
                          <a:ext uri="{FF2B5EF4-FFF2-40B4-BE49-F238E27FC236}">
                            <a16:creationId xmlns:a16="http://schemas.microsoft.com/office/drawing/2014/main" id="{9AA7600F-F4E7-4970-A728-0056F92F284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6151" y="-634999"/>
                        <a:ext cx="1178789" cy="509038"/>
                      </a:xfrm>
                      <a:custGeom>
                        <a:avLst/>
                        <a:gdLst>
                          <a:gd name="connsiteX0" fmla="*/ 0 w 1178789"/>
                          <a:gd name="connsiteY0" fmla="*/ 0 h 509038"/>
                          <a:gd name="connsiteX1" fmla="*/ 587179 w 1178789"/>
                          <a:gd name="connsiteY1" fmla="*/ 508980 h 509038"/>
                          <a:gd name="connsiteX2" fmla="*/ 1178789 w 1178789"/>
                          <a:gd name="connsiteY2" fmla="*/ 0 h 509038"/>
                          <a:gd name="connsiteX3" fmla="*/ 0 w 1178789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8789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179" y="508980"/>
                            </a:cubicBezTo>
                            <a:cubicBezTo>
                              <a:pt x="911039" y="513225"/>
                              <a:pt x="1174852" y="285859"/>
                              <a:pt x="1178789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66" name="Freeform: Shape 265">
                        <a:extLst>
                          <a:ext uri="{FF2B5EF4-FFF2-40B4-BE49-F238E27FC236}">
                            <a16:creationId xmlns:a16="http://schemas.microsoft.com/office/drawing/2014/main" id="{F5104E0F-F633-4CCD-A64E-D02037F833B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6642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7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7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67" name="Graphic 19">
                      <a:extLst>
                        <a:ext uri="{FF2B5EF4-FFF2-40B4-BE49-F238E27FC236}">
                          <a16:creationId xmlns:a16="http://schemas.microsoft.com/office/drawing/2014/main" id="{86E8D80C-7E84-44A7-88ED-39F7C06F388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063135" y="-634999"/>
                      <a:ext cx="927281" cy="314677"/>
                      <a:chOff x="8063135" y="-634999"/>
                      <a:chExt cx="927281" cy="314677"/>
                    </a:xfrm>
                  </p:grpSpPr>
                  <p:sp>
                    <p:nvSpPr>
                      <p:cNvPr id="268" name="Freeform: Shape 267">
                        <a:extLst>
                          <a:ext uri="{FF2B5EF4-FFF2-40B4-BE49-F238E27FC236}">
                            <a16:creationId xmlns:a16="http://schemas.microsoft.com/office/drawing/2014/main" id="{BA84485B-0965-4CAD-8740-DB9275E30BB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3135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1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69" name="Freeform: Shape 268">
                        <a:extLst>
                          <a:ext uri="{FF2B5EF4-FFF2-40B4-BE49-F238E27FC236}">
                            <a16:creationId xmlns:a16="http://schemas.microsoft.com/office/drawing/2014/main" id="{B051F502-AF77-4279-98AD-041223FBD9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8056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3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3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70" name="Graphic 19">
                    <a:extLst>
                      <a:ext uri="{FF2B5EF4-FFF2-40B4-BE49-F238E27FC236}">
                        <a16:creationId xmlns:a16="http://schemas.microsoft.com/office/drawing/2014/main" id="{F39C692C-C0AF-4B94-A8E6-25BBCDDDDD81}"/>
                      </a:ext>
                    </a:extLst>
                  </p:cNvPr>
                  <p:cNvGrpSpPr/>
                  <p:nvPr/>
                </p:nvGrpSpPr>
                <p:grpSpPr>
                  <a:xfrm>
                    <a:off x="9234049" y="-634999"/>
                    <a:ext cx="1570078" cy="854746"/>
                    <a:chOff x="9234049" y="-634999"/>
                    <a:chExt cx="1570078" cy="854746"/>
                  </a:xfrm>
                </p:grpSpPr>
                <p:sp>
                  <p:nvSpPr>
                    <p:cNvPr id="271" name="Freeform: Shape 270">
                      <a:extLst>
                        <a:ext uri="{FF2B5EF4-FFF2-40B4-BE49-F238E27FC236}">
                          <a16:creationId xmlns:a16="http://schemas.microsoft.com/office/drawing/2014/main" id="{EFFEE046-5D58-4F78-844E-A378A2A52B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34049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72" name="Graphic 19">
                      <a:extLst>
                        <a:ext uri="{FF2B5EF4-FFF2-40B4-BE49-F238E27FC236}">
                          <a16:creationId xmlns:a16="http://schemas.microsoft.com/office/drawing/2014/main" id="{434A8CE0-F08C-440C-81E1-69B57ABE6A4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324606" y="-634999"/>
                      <a:ext cx="1389943" cy="694908"/>
                      <a:chOff x="9324606" y="-634999"/>
                      <a:chExt cx="1389943" cy="694908"/>
                    </a:xfrm>
                  </p:grpSpPr>
                  <p:sp>
                    <p:nvSpPr>
                      <p:cNvPr id="273" name="Freeform: Shape 272">
                        <a:extLst>
                          <a:ext uri="{FF2B5EF4-FFF2-40B4-BE49-F238E27FC236}">
                            <a16:creationId xmlns:a16="http://schemas.microsoft.com/office/drawing/2014/main" id="{20514691-B221-4532-95B3-0FAECA30BD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24606" y="-634999"/>
                        <a:ext cx="1389451" cy="694908"/>
                      </a:xfrm>
                      <a:custGeom>
                        <a:avLst/>
                        <a:gdLst>
                          <a:gd name="connsiteX0" fmla="*/ 4927 w 1389451"/>
                          <a:gd name="connsiteY0" fmla="*/ 0 h 694908"/>
                          <a:gd name="connsiteX1" fmla="*/ 5 w 1389451"/>
                          <a:gd name="connsiteY1" fmla="*/ 70757 h 694908"/>
                          <a:gd name="connsiteX2" fmla="*/ 692514 w 1389451"/>
                          <a:gd name="connsiteY2" fmla="*/ 694835 h 694908"/>
                          <a:gd name="connsiteX3" fmla="*/ 1389451 w 1389451"/>
                          <a:gd name="connsiteY3" fmla="*/ 89154 h 694908"/>
                          <a:gd name="connsiteX4" fmla="*/ 1382560 w 1389451"/>
                          <a:gd name="connsiteY4" fmla="*/ 0 h 694908"/>
                          <a:gd name="connsiteX5" fmla="*/ 4927 w 1389451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1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4" y="694835"/>
                            </a:cubicBezTo>
                            <a:cubicBezTo>
                              <a:pt x="1076420" y="700024"/>
                              <a:pt x="1388467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74" name="Freeform: Shape 273">
                        <a:extLst>
                          <a:ext uri="{FF2B5EF4-FFF2-40B4-BE49-F238E27FC236}">
                            <a16:creationId xmlns:a16="http://schemas.microsoft.com/office/drawing/2014/main" id="{2B082BE4-73A3-4479-ADC0-0E4CF956A0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24611" y="-634999"/>
                        <a:ext cx="1389938" cy="650965"/>
                      </a:xfrm>
                      <a:custGeom>
                        <a:avLst/>
                        <a:gdLst>
                          <a:gd name="connsiteX0" fmla="*/ 3446 w 1389938"/>
                          <a:gd name="connsiteY0" fmla="*/ 0 h 650965"/>
                          <a:gd name="connsiteX1" fmla="*/ 0 w 1389938"/>
                          <a:gd name="connsiteY1" fmla="*/ 58021 h 650965"/>
                          <a:gd name="connsiteX2" fmla="*/ 694969 w 1389938"/>
                          <a:gd name="connsiteY2" fmla="*/ 650966 h 650965"/>
                          <a:gd name="connsiteX3" fmla="*/ 1389938 w 1389938"/>
                          <a:gd name="connsiteY3" fmla="*/ 58021 h 650965"/>
                          <a:gd name="connsiteX4" fmla="*/ 1386492 w 1389938"/>
                          <a:gd name="connsiteY4" fmla="*/ 0 h 650965"/>
                          <a:gd name="connsiteX5" fmla="*/ 3446 w 1389938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938" h="650965">
                            <a:moveTo>
                              <a:pt x="3446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383" y="650966"/>
                              <a:pt x="1389938" y="385391"/>
                              <a:pt x="1389938" y="58021"/>
                            </a:cubicBezTo>
                            <a:cubicBezTo>
                              <a:pt x="1389938" y="38681"/>
                              <a:pt x="1388954" y="19340"/>
                              <a:pt x="1386492" y="0"/>
                            </a:cubicBezTo>
                            <a:lnTo>
                              <a:pt x="3446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75" name="Graphic 19">
                      <a:extLst>
                        <a:ext uri="{FF2B5EF4-FFF2-40B4-BE49-F238E27FC236}">
                          <a16:creationId xmlns:a16="http://schemas.microsoft.com/office/drawing/2014/main" id="{82A832CD-CA04-499B-965A-18669616B9D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429939" y="-634999"/>
                      <a:ext cx="1178789" cy="509038"/>
                      <a:chOff x="9429939" y="-634999"/>
                      <a:chExt cx="1178789" cy="509038"/>
                    </a:xfrm>
                  </p:grpSpPr>
                  <p:sp>
                    <p:nvSpPr>
                      <p:cNvPr id="276" name="Freeform: Shape 275">
                        <a:extLst>
                          <a:ext uri="{FF2B5EF4-FFF2-40B4-BE49-F238E27FC236}">
                            <a16:creationId xmlns:a16="http://schemas.microsoft.com/office/drawing/2014/main" id="{717B84FA-B102-4ED5-9D07-7B8F255ADB7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29939" y="-634999"/>
                        <a:ext cx="1178789" cy="509038"/>
                      </a:xfrm>
                      <a:custGeom>
                        <a:avLst/>
                        <a:gdLst>
                          <a:gd name="connsiteX0" fmla="*/ 0 w 1178789"/>
                          <a:gd name="connsiteY0" fmla="*/ 0 h 509038"/>
                          <a:gd name="connsiteX1" fmla="*/ 587180 w 1178789"/>
                          <a:gd name="connsiteY1" fmla="*/ 508980 h 509038"/>
                          <a:gd name="connsiteX2" fmla="*/ 1178789 w 1178789"/>
                          <a:gd name="connsiteY2" fmla="*/ 0 h 509038"/>
                          <a:gd name="connsiteX3" fmla="*/ 0 w 1178789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8789" h="509038">
                            <a:moveTo>
                              <a:pt x="0" y="0"/>
                            </a:moveTo>
                            <a:cubicBezTo>
                              <a:pt x="11321" y="278783"/>
                              <a:pt x="269719" y="504734"/>
                              <a:pt x="587180" y="508980"/>
                            </a:cubicBezTo>
                            <a:cubicBezTo>
                              <a:pt x="911040" y="513225"/>
                              <a:pt x="1174852" y="285859"/>
                              <a:pt x="1178789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77" name="Freeform: Shape 276">
                        <a:extLst>
                          <a:ext uri="{FF2B5EF4-FFF2-40B4-BE49-F238E27FC236}">
                            <a16:creationId xmlns:a16="http://schemas.microsoft.com/office/drawing/2014/main" id="{DA600DBF-F8C6-4B7A-8CEE-856548288F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30432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78" name="Graphic 19">
                      <a:extLst>
                        <a:ext uri="{FF2B5EF4-FFF2-40B4-BE49-F238E27FC236}">
                          <a16:creationId xmlns:a16="http://schemas.microsoft.com/office/drawing/2014/main" id="{7473BA95-C199-4AB5-81DA-2D9D1EDC9C5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556924" y="-634999"/>
                      <a:ext cx="927281" cy="314677"/>
                      <a:chOff x="9556924" y="-634999"/>
                      <a:chExt cx="927281" cy="314677"/>
                    </a:xfrm>
                  </p:grpSpPr>
                  <p:sp>
                    <p:nvSpPr>
                      <p:cNvPr id="279" name="Freeform: Shape 278">
                        <a:extLst>
                          <a:ext uri="{FF2B5EF4-FFF2-40B4-BE49-F238E27FC236}">
                            <a16:creationId xmlns:a16="http://schemas.microsoft.com/office/drawing/2014/main" id="{0CCFE68E-14AC-4BE0-87C2-B42FC8B710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56924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618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80" name="Freeform: Shape 279">
                        <a:extLst>
                          <a:ext uri="{FF2B5EF4-FFF2-40B4-BE49-F238E27FC236}">
                            <a16:creationId xmlns:a16="http://schemas.microsoft.com/office/drawing/2014/main" id="{F5C22AFB-B07E-441B-BC00-C282D018ADB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61846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5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81" name="Graphic 19">
                    <a:extLst>
                      <a:ext uri="{FF2B5EF4-FFF2-40B4-BE49-F238E27FC236}">
                        <a16:creationId xmlns:a16="http://schemas.microsoft.com/office/drawing/2014/main" id="{1020B8F3-65A5-4770-9A37-70945FC85233}"/>
                      </a:ext>
                    </a:extLst>
                  </p:cNvPr>
                  <p:cNvGrpSpPr/>
                  <p:nvPr/>
                </p:nvGrpSpPr>
                <p:grpSpPr>
                  <a:xfrm>
                    <a:off x="10727839" y="-634999"/>
                    <a:ext cx="1570078" cy="854746"/>
                    <a:chOff x="10727839" y="-634999"/>
                    <a:chExt cx="1570078" cy="854746"/>
                  </a:xfrm>
                </p:grpSpPr>
                <p:sp>
                  <p:nvSpPr>
                    <p:cNvPr id="282" name="Freeform: Shape 281">
                      <a:extLst>
                        <a:ext uri="{FF2B5EF4-FFF2-40B4-BE49-F238E27FC236}">
                          <a16:creationId xmlns:a16="http://schemas.microsoft.com/office/drawing/2014/main" id="{EC77B135-99F3-477C-A1AA-A9724D49BC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727839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83" name="Graphic 19">
                      <a:extLst>
                        <a:ext uri="{FF2B5EF4-FFF2-40B4-BE49-F238E27FC236}">
                          <a16:creationId xmlns:a16="http://schemas.microsoft.com/office/drawing/2014/main" id="{B120726D-8EF1-4DA3-B0C6-CA7B8A1F08A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818399" y="-634999"/>
                      <a:ext cx="1389447" cy="694908"/>
                      <a:chOff x="10818399" y="-634999"/>
                      <a:chExt cx="1389447" cy="694908"/>
                    </a:xfrm>
                  </p:grpSpPr>
                  <p:sp>
                    <p:nvSpPr>
                      <p:cNvPr id="284" name="Freeform: Shape 283">
                        <a:extLst>
                          <a:ext uri="{FF2B5EF4-FFF2-40B4-BE49-F238E27FC236}">
                            <a16:creationId xmlns:a16="http://schemas.microsoft.com/office/drawing/2014/main" id="{E9BE0059-5A84-46B3-8094-68AB293CECD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18399" y="-634999"/>
                        <a:ext cx="1389447" cy="694908"/>
                      </a:xfrm>
                      <a:custGeom>
                        <a:avLst/>
                        <a:gdLst>
                          <a:gd name="connsiteX0" fmla="*/ 4924 w 1389447"/>
                          <a:gd name="connsiteY0" fmla="*/ 0 h 694908"/>
                          <a:gd name="connsiteX1" fmla="*/ 2 w 1389447"/>
                          <a:gd name="connsiteY1" fmla="*/ 70757 h 694908"/>
                          <a:gd name="connsiteX2" fmla="*/ 692510 w 1389447"/>
                          <a:gd name="connsiteY2" fmla="*/ 694835 h 694908"/>
                          <a:gd name="connsiteX3" fmla="*/ 1389448 w 1389447"/>
                          <a:gd name="connsiteY3" fmla="*/ 89154 h 694908"/>
                          <a:gd name="connsiteX4" fmla="*/ 1382557 w 1389447"/>
                          <a:gd name="connsiteY4" fmla="*/ 0 h 694908"/>
                          <a:gd name="connsiteX5" fmla="*/ 4924 w 1389447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7" h="694908">
                            <a:moveTo>
                              <a:pt x="4924" y="0"/>
                            </a:moveTo>
                            <a:cubicBezTo>
                              <a:pt x="1971" y="23114"/>
                              <a:pt x="2" y="46700"/>
                              <a:pt x="2" y="70757"/>
                            </a:cubicBezTo>
                            <a:cubicBezTo>
                              <a:pt x="-982" y="410391"/>
                              <a:pt x="308604" y="689646"/>
                              <a:pt x="692510" y="694835"/>
                            </a:cubicBezTo>
                            <a:cubicBezTo>
                              <a:pt x="1076416" y="700024"/>
                              <a:pt x="1388463" y="428788"/>
                              <a:pt x="1389448" y="89154"/>
                            </a:cubicBezTo>
                            <a:cubicBezTo>
                              <a:pt x="1389448" y="58964"/>
                              <a:pt x="1386987" y="29246"/>
                              <a:pt x="1382557" y="0"/>
                            </a:cubicBezTo>
                            <a:lnTo>
                              <a:pt x="4924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85" name="Freeform: Shape 284">
                        <a:extLst>
                          <a:ext uri="{FF2B5EF4-FFF2-40B4-BE49-F238E27FC236}">
                            <a16:creationId xmlns:a16="http://schemas.microsoft.com/office/drawing/2014/main" id="{C3D01C5F-1AA9-46B3-84E7-25D0F13FD2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18401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969 w 1389445"/>
                          <a:gd name="connsiteY2" fmla="*/ 650966 h 650965"/>
                          <a:gd name="connsiteX3" fmla="*/ 1389445 w 1389445"/>
                          <a:gd name="connsiteY3" fmla="*/ 58021 h 650965"/>
                          <a:gd name="connsiteX4" fmla="*/ 1386001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2" y="650966"/>
                              <a:pt x="694969" y="650966"/>
                            </a:cubicBezTo>
                            <a:cubicBezTo>
                              <a:pt x="1078875" y="650966"/>
                              <a:pt x="1389445" y="385391"/>
                              <a:pt x="1389445" y="58021"/>
                            </a:cubicBezTo>
                            <a:cubicBezTo>
                              <a:pt x="1389445" y="38681"/>
                              <a:pt x="1388461" y="19340"/>
                              <a:pt x="1386001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86" name="Graphic 19">
                      <a:extLst>
                        <a:ext uri="{FF2B5EF4-FFF2-40B4-BE49-F238E27FC236}">
                          <a16:creationId xmlns:a16="http://schemas.microsoft.com/office/drawing/2014/main" id="{DE0B1105-6F46-48A9-A95A-81FE11AF5FF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923729" y="-634999"/>
                      <a:ext cx="1179281" cy="509038"/>
                      <a:chOff x="10923729" y="-634999"/>
                      <a:chExt cx="1179281" cy="509038"/>
                    </a:xfrm>
                  </p:grpSpPr>
                  <p:sp>
                    <p:nvSpPr>
                      <p:cNvPr id="287" name="Freeform: Shape 286">
                        <a:extLst>
                          <a:ext uri="{FF2B5EF4-FFF2-40B4-BE49-F238E27FC236}">
                            <a16:creationId xmlns:a16="http://schemas.microsoft.com/office/drawing/2014/main" id="{D00D9236-F4C7-4B41-986A-C057D27DE7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923729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1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2" y="513225"/>
                              <a:pt x="1175344" y="285859"/>
                              <a:pt x="1179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88" name="Freeform: Shape 287">
                        <a:extLst>
                          <a:ext uri="{FF2B5EF4-FFF2-40B4-BE49-F238E27FC236}">
                            <a16:creationId xmlns:a16="http://schemas.microsoft.com/office/drawing/2014/main" id="{02C96090-1CCB-4B17-BAA0-6F86A22D3A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924714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79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89" name="Graphic 19">
                      <a:extLst>
                        <a:ext uri="{FF2B5EF4-FFF2-40B4-BE49-F238E27FC236}">
                          <a16:creationId xmlns:a16="http://schemas.microsoft.com/office/drawing/2014/main" id="{D3E34A20-E8A8-4EBB-AB52-537CF667079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051206" y="-634999"/>
                      <a:ext cx="927281" cy="314677"/>
                      <a:chOff x="11051206" y="-634999"/>
                      <a:chExt cx="927281" cy="314677"/>
                    </a:xfrm>
                  </p:grpSpPr>
                  <p:sp>
                    <p:nvSpPr>
                      <p:cNvPr id="290" name="Freeform: Shape 289">
                        <a:extLst>
                          <a:ext uri="{FF2B5EF4-FFF2-40B4-BE49-F238E27FC236}">
                            <a16:creationId xmlns:a16="http://schemas.microsoft.com/office/drawing/2014/main" id="{1E4FEF63-5DA3-4BBD-930C-6B472D6FEA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051206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91" name="Freeform: Shape 290">
                        <a:extLst>
                          <a:ext uri="{FF2B5EF4-FFF2-40B4-BE49-F238E27FC236}">
                            <a16:creationId xmlns:a16="http://schemas.microsoft.com/office/drawing/2014/main" id="{C3ABAF1B-F307-4779-8F87-EA9A079933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056128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5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92" name="Graphic 19">
                    <a:extLst>
                      <a:ext uri="{FF2B5EF4-FFF2-40B4-BE49-F238E27FC236}">
                        <a16:creationId xmlns:a16="http://schemas.microsoft.com/office/drawing/2014/main" id="{1C7B12EC-3ACD-4BBC-93C9-82AB5B4B8141}"/>
                      </a:ext>
                    </a:extLst>
                  </p:cNvPr>
                  <p:cNvGrpSpPr/>
                  <p:nvPr/>
                </p:nvGrpSpPr>
                <p:grpSpPr>
                  <a:xfrm>
                    <a:off x="12222120" y="-634999"/>
                    <a:ext cx="1570078" cy="854746"/>
                    <a:chOff x="12222120" y="-634999"/>
                    <a:chExt cx="1570078" cy="854746"/>
                  </a:xfrm>
                </p:grpSpPr>
                <p:sp>
                  <p:nvSpPr>
                    <p:cNvPr id="293" name="Freeform: Shape 292">
                      <a:extLst>
                        <a:ext uri="{FF2B5EF4-FFF2-40B4-BE49-F238E27FC236}">
                          <a16:creationId xmlns:a16="http://schemas.microsoft.com/office/drawing/2014/main" id="{F2AA986F-031B-45FA-9D55-2ACFDE17EB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222120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94" name="Graphic 19">
                      <a:extLst>
                        <a:ext uri="{FF2B5EF4-FFF2-40B4-BE49-F238E27FC236}">
                          <a16:creationId xmlns:a16="http://schemas.microsoft.com/office/drawing/2014/main" id="{86362988-9518-437A-A46A-A5FBE90E832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12190" y="-634999"/>
                      <a:ext cx="1389938" cy="694908"/>
                      <a:chOff x="12312190" y="-634999"/>
                      <a:chExt cx="1389938" cy="694908"/>
                    </a:xfrm>
                  </p:grpSpPr>
                  <p:sp>
                    <p:nvSpPr>
                      <p:cNvPr id="295" name="Freeform: Shape 294">
                        <a:extLst>
                          <a:ext uri="{FF2B5EF4-FFF2-40B4-BE49-F238E27FC236}">
                            <a16:creationId xmlns:a16="http://schemas.microsoft.com/office/drawing/2014/main" id="{55779369-EB0D-4C62-9860-B1245DACEF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312677" y="-634999"/>
                        <a:ext cx="1389450" cy="694908"/>
                      </a:xfrm>
                      <a:custGeom>
                        <a:avLst/>
                        <a:gdLst>
                          <a:gd name="connsiteX0" fmla="*/ 4927 w 1389450"/>
                          <a:gd name="connsiteY0" fmla="*/ 0 h 694908"/>
                          <a:gd name="connsiteX1" fmla="*/ 5 w 1389450"/>
                          <a:gd name="connsiteY1" fmla="*/ 70757 h 694908"/>
                          <a:gd name="connsiteX2" fmla="*/ 692513 w 1389450"/>
                          <a:gd name="connsiteY2" fmla="*/ 694835 h 694908"/>
                          <a:gd name="connsiteX3" fmla="*/ 1389451 w 1389450"/>
                          <a:gd name="connsiteY3" fmla="*/ 89154 h 694908"/>
                          <a:gd name="connsiteX4" fmla="*/ 1382560 w 1389450"/>
                          <a:gd name="connsiteY4" fmla="*/ 0 h 694908"/>
                          <a:gd name="connsiteX5" fmla="*/ 4927 w 1389450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0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19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96" name="Freeform: Shape 295">
                        <a:extLst>
                          <a:ext uri="{FF2B5EF4-FFF2-40B4-BE49-F238E27FC236}">
                            <a16:creationId xmlns:a16="http://schemas.microsoft.com/office/drawing/2014/main" id="{DA813A86-C0A4-42FF-A58E-AD6749C276A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312190" y="-634999"/>
                        <a:ext cx="1389446" cy="650965"/>
                      </a:xfrm>
                      <a:custGeom>
                        <a:avLst/>
                        <a:gdLst>
                          <a:gd name="connsiteX0" fmla="*/ 3446 w 1389446"/>
                          <a:gd name="connsiteY0" fmla="*/ 0 h 650965"/>
                          <a:gd name="connsiteX1" fmla="*/ 0 w 1389446"/>
                          <a:gd name="connsiteY1" fmla="*/ 58021 h 650965"/>
                          <a:gd name="connsiteX2" fmla="*/ 694477 w 1389446"/>
                          <a:gd name="connsiteY2" fmla="*/ 650966 h 650965"/>
                          <a:gd name="connsiteX3" fmla="*/ 1389446 w 1389446"/>
                          <a:gd name="connsiteY3" fmla="*/ 58021 h 650965"/>
                          <a:gd name="connsiteX4" fmla="*/ 1386001 w 1389446"/>
                          <a:gd name="connsiteY4" fmla="*/ 0 h 650965"/>
                          <a:gd name="connsiteX5" fmla="*/ 3446 w 1389446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6" h="650965">
                            <a:moveTo>
                              <a:pt x="3446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477" y="650966"/>
                            </a:cubicBezTo>
                            <a:cubicBezTo>
                              <a:pt x="1078383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2" y="19340"/>
                              <a:pt x="1386001" y="0"/>
                            </a:cubicBezTo>
                            <a:lnTo>
                              <a:pt x="3446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97" name="Graphic 19">
                      <a:extLst>
                        <a:ext uri="{FF2B5EF4-FFF2-40B4-BE49-F238E27FC236}">
                          <a16:creationId xmlns:a16="http://schemas.microsoft.com/office/drawing/2014/main" id="{55E29C97-3F20-4BA2-8CB2-5CD0D51C358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418011" y="-634999"/>
                      <a:ext cx="1179281" cy="509038"/>
                      <a:chOff x="12418011" y="-634999"/>
                      <a:chExt cx="1179281" cy="509038"/>
                    </a:xfrm>
                  </p:grpSpPr>
                  <p:sp>
                    <p:nvSpPr>
                      <p:cNvPr id="298" name="Freeform: Shape 297">
                        <a:extLst>
                          <a:ext uri="{FF2B5EF4-FFF2-40B4-BE49-F238E27FC236}">
                            <a16:creationId xmlns:a16="http://schemas.microsoft.com/office/drawing/2014/main" id="{5FF89B91-0E8D-4FC7-9114-B946D90101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418011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1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2" y="513225"/>
                              <a:pt x="1175344" y="285859"/>
                              <a:pt x="1179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99" name="Freeform: Shape 298">
                        <a:extLst>
                          <a:ext uri="{FF2B5EF4-FFF2-40B4-BE49-F238E27FC236}">
                            <a16:creationId xmlns:a16="http://schemas.microsoft.com/office/drawing/2014/main" id="{76623D8F-2E46-4284-AE3B-8E7616068C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418503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7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7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300" name="Graphic 19">
                      <a:extLst>
                        <a:ext uri="{FF2B5EF4-FFF2-40B4-BE49-F238E27FC236}">
                          <a16:creationId xmlns:a16="http://schemas.microsoft.com/office/drawing/2014/main" id="{6DE3C476-9BF4-4F43-8C4D-4E65C7CB799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544995" y="-634999"/>
                      <a:ext cx="927281" cy="314677"/>
                      <a:chOff x="12544995" y="-634999"/>
                      <a:chExt cx="927281" cy="314677"/>
                    </a:xfrm>
                  </p:grpSpPr>
                  <p:sp>
                    <p:nvSpPr>
                      <p:cNvPr id="301" name="Freeform: Shape 300">
                        <a:extLst>
                          <a:ext uri="{FF2B5EF4-FFF2-40B4-BE49-F238E27FC236}">
                            <a16:creationId xmlns:a16="http://schemas.microsoft.com/office/drawing/2014/main" id="{A298ADE5-7673-4BDD-8A16-16DDBE94AB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544995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1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02" name="Freeform: Shape 301">
                        <a:extLst>
                          <a:ext uri="{FF2B5EF4-FFF2-40B4-BE49-F238E27FC236}">
                            <a16:creationId xmlns:a16="http://schemas.microsoft.com/office/drawing/2014/main" id="{2DB10760-2212-475A-B05F-AAE5739DE50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549917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3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3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sp>
              <p:nvSpPr>
                <p:cNvPr id="303" name="Freeform: Shape 302">
                  <a:extLst>
                    <a:ext uri="{FF2B5EF4-FFF2-40B4-BE49-F238E27FC236}">
                      <a16:creationId xmlns:a16="http://schemas.microsoft.com/office/drawing/2014/main" id="{CF4EABAB-447D-4FBD-A9D9-8ADBB7DE22DF}"/>
                    </a:ext>
                  </a:extLst>
                </p:cNvPr>
                <p:cNvSpPr/>
                <p:nvPr/>
              </p:nvSpPr>
              <p:spPr>
                <a:xfrm>
                  <a:off x="7786060" y="-475088"/>
                  <a:ext cx="869668" cy="646449"/>
                </a:xfrm>
                <a:custGeom>
                  <a:avLst/>
                  <a:gdLst>
                    <a:gd name="connsiteX0" fmla="*/ 44762 w 869668"/>
                    <a:gd name="connsiteY0" fmla="*/ 272651 h 646449"/>
                    <a:gd name="connsiteX1" fmla="*/ 869669 w 869668"/>
                    <a:gd name="connsiteY1" fmla="*/ 638229 h 646449"/>
                    <a:gd name="connsiteX2" fmla="*/ 23106 w 869668"/>
                    <a:gd name="connsiteY2" fmla="*/ 0 h 646449"/>
                    <a:gd name="connsiteX3" fmla="*/ 44762 w 869668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668" h="646449">
                      <a:moveTo>
                        <a:pt x="44762" y="272651"/>
                      </a:moveTo>
                      <a:cubicBezTo>
                        <a:pt x="44762" y="272651"/>
                        <a:pt x="245083" y="711345"/>
                        <a:pt x="869669" y="638229"/>
                      </a:cubicBezTo>
                      <a:cubicBezTo>
                        <a:pt x="869669" y="638229"/>
                        <a:pt x="119575" y="636814"/>
                        <a:pt x="23106" y="0"/>
                      </a:cubicBezTo>
                      <a:cubicBezTo>
                        <a:pt x="22614" y="0"/>
                        <a:pt x="-40878" y="107079"/>
                        <a:pt x="44762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4" name="Freeform: Shape 303">
                  <a:extLst>
                    <a:ext uri="{FF2B5EF4-FFF2-40B4-BE49-F238E27FC236}">
                      <a16:creationId xmlns:a16="http://schemas.microsoft.com/office/drawing/2014/main" id="{0DFA2AE9-87B8-42B2-889C-7C7530D707C9}"/>
                    </a:ext>
                  </a:extLst>
                </p:cNvPr>
                <p:cNvSpPr/>
                <p:nvPr/>
              </p:nvSpPr>
              <p:spPr>
                <a:xfrm>
                  <a:off x="9276404" y="-475088"/>
                  <a:ext cx="869668" cy="646449"/>
                </a:xfrm>
                <a:custGeom>
                  <a:avLst/>
                  <a:gdLst>
                    <a:gd name="connsiteX0" fmla="*/ 44762 w 869668"/>
                    <a:gd name="connsiteY0" fmla="*/ 272651 h 646449"/>
                    <a:gd name="connsiteX1" fmla="*/ 869669 w 869668"/>
                    <a:gd name="connsiteY1" fmla="*/ 638229 h 646449"/>
                    <a:gd name="connsiteX2" fmla="*/ 23106 w 869668"/>
                    <a:gd name="connsiteY2" fmla="*/ 0 h 646449"/>
                    <a:gd name="connsiteX3" fmla="*/ 44762 w 869668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668" h="646449">
                      <a:moveTo>
                        <a:pt x="44762" y="272651"/>
                      </a:moveTo>
                      <a:cubicBezTo>
                        <a:pt x="44762" y="272651"/>
                        <a:pt x="245082" y="711345"/>
                        <a:pt x="869669" y="638229"/>
                      </a:cubicBezTo>
                      <a:cubicBezTo>
                        <a:pt x="869669" y="638229"/>
                        <a:pt x="119574" y="636814"/>
                        <a:pt x="23106" y="0"/>
                      </a:cubicBezTo>
                      <a:cubicBezTo>
                        <a:pt x="22614" y="0"/>
                        <a:pt x="-40878" y="107079"/>
                        <a:pt x="44762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5" name="Freeform: Shape 304">
                  <a:extLst>
                    <a:ext uri="{FF2B5EF4-FFF2-40B4-BE49-F238E27FC236}">
                      <a16:creationId xmlns:a16="http://schemas.microsoft.com/office/drawing/2014/main" id="{3C3F3E5E-1C84-4502-AB87-49FBC276AB34}"/>
                    </a:ext>
                  </a:extLst>
                </p:cNvPr>
                <p:cNvSpPr/>
                <p:nvPr/>
              </p:nvSpPr>
              <p:spPr>
                <a:xfrm>
                  <a:off x="10785594" y="-475088"/>
                  <a:ext cx="869526" cy="646449"/>
                </a:xfrm>
                <a:custGeom>
                  <a:avLst/>
                  <a:gdLst>
                    <a:gd name="connsiteX0" fmla="*/ 44619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19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19" y="272651"/>
                      </a:moveTo>
                      <a:cubicBezTo>
                        <a:pt x="44619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19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6" name="Freeform: Shape 305">
                  <a:extLst>
                    <a:ext uri="{FF2B5EF4-FFF2-40B4-BE49-F238E27FC236}">
                      <a16:creationId xmlns:a16="http://schemas.microsoft.com/office/drawing/2014/main" id="{B016543C-96D2-4BEF-8072-56405D39327E}"/>
                    </a:ext>
                  </a:extLst>
                </p:cNvPr>
                <p:cNvSpPr/>
                <p:nvPr/>
              </p:nvSpPr>
              <p:spPr>
                <a:xfrm>
                  <a:off x="12275938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07" name="Graphic 19">
              <a:extLst>
                <a:ext uri="{FF2B5EF4-FFF2-40B4-BE49-F238E27FC236}">
                  <a16:creationId xmlns:a16="http://schemas.microsoft.com/office/drawing/2014/main" id="{75FDF352-1C5A-444C-B41F-FB7CE5A85E3F}"/>
                </a:ext>
              </a:extLst>
            </p:cNvPr>
            <p:cNvGrpSpPr/>
            <p:nvPr/>
          </p:nvGrpSpPr>
          <p:grpSpPr>
            <a:xfrm>
              <a:off x="13887683" y="-760947"/>
              <a:ext cx="180140" cy="247178"/>
              <a:chOff x="13887683" y="-760947"/>
              <a:chExt cx="180140" cy="247178"/>
            </a:xfrm>
          </p:grpSpPr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4AE5E8D0-AF2F-4176-8AB9-8B247D1C09B7}"/>
                  </a:ext>
                </a:extLst>
              </p:cNvPr>
              <p:cNvSpPr/>
              <p:nvPr/>
            </p:nvSpPr>
            <p:spPr>
              <a:xfrm>
                <a:off x="13887683" y="-760947"/>
                <a:ext cx="180140" cy="247178"/>
              </a:xfrm>
              <a:custGeom>
                <a:avLst/>
                <a:gdLst>
                  <a:gd name="connsiteX0" fmla="*/ 180141 w 180140"/>
                  <a:gd name="connsiteY0" fmla="*/ 123589 h 247178"/>
                  <a:gd name="connsiteX1" fmla="*/ 90070 w 180140"/>
                  <a:gd name="connsiteY1" fmla="*/ 247178 h 247178"/>
                  <a:gd name="connsiteX2" fmla="*/ 0 w 180140"/>
                  <a:gd name="connsiteY2" fmla="*/ 123589 h 247178"/>
                  <a:gd name="connsiteX3" fmla="*/ 90070 w 180140"/>
                  <a:gd name="connsiteY3" fmla="*/ 0 h 247178"/>
                  <a:gd name="connsiteX4" fmla="*/ 180141 w 180140"/>
                  <a:gd name="connsiteY4" fmla="*/ 123589 h 24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140" h="247178">
                    <a:moveTo>
                      <a:pt x="180141" y="123589"/>
                    </a:moveTo>
                    <a:cubicBezTo>
                      <a:pt x="180141" y="191516"/>
                      <a:pt x="139781" y="247178"/>
                      <a:pt x="90070" y="247178"/>
                    </a:cubicBezTo>
                    <a:cubicBezTo>
                      <a:pt x="40359" y="247178"/>
                      <a:pt x="0" y="191988"/>
                      <a:pt x="0" y="123589"/>
                    </a:cubicBezTo>
                    <a:cubicBezTo>
                      <a:pt x="0" y="55191"/>
                      <a:pt x="40359" y="0"/>
                      <a:pt x="90070" y="0"/>
                    </a:cubicBezTo>
                    <a:cubicBezTo>
                      <a:pt x="139781" y="0"/>
                      <a:pt x="180141" y="55191"/>
                      <a:pt x="180141" y="123589"/>
                    </a:cubicBezTo>
                    <a:close/>
                  </a:path>
                </a:pathLst>
              </a:custGeom>
              <a:solidFill>
                <a:srgbClr val="000F50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CCB7ABB9-A263-4C8E-B960-040E5454188F}"/>
                  </a:ext>
                </a:extLst>
              </p:cNvPr>
              <p:cNvSpPr/>
              <p:nvPr/>
            </p:nvSpPr>
            <p:spPr>
              <a:xfrm>
                <a:off x="13887683" y="-720379"/>
                <a:ext cx="121077" cy="166043"/>
              </a:xfrm>
              <a:custGeom>
                <a:avLst/>
                <a:gdLst>
                  <a:gd name="connsiteX0" fmla="*/ 121078 w 121077"/>
                  <a:gd name="connsiteY0" fmla="*/ 83022 h 166043"/>
                  <a:gd name="connsiteX1" fmla="*/ 60539 w 121077"/>
                  <a:gd name="connsiteY1" fmla="*/ 166043 h 166043"/>
                  <a:gd name="connsiteX2" fmla="*/ 0 w 121077"/>
                  <a:gd name="connsiteY2" fmla="*/ 83022 h 166043"/>
                  <a:gd name="connsiteX3" fmla="*/ 60539 w 121077"/>
                  <a:gd name="connsiteY3" fmla="*/ 0 h 166043"/>
                  <a:gd name="connsiteX4" fmla="*/ 121078 w 121077"/>
                  <a:gd name="connsiteY4" fmla="*/ 83022 h 166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077" h="166043">
                    <a:moveTo>
                      <a:pt x="121078" y="83022"/>
                    </a:moveTo>
                    <a:cubicBezTo>
                      <a:pt x="121078" y="128778"/>
                      <a:pt x="94008" y="166043"/>
                      <a:pt x="60539" y="166043"/>
                    </a:cubicBezTo>
                    <a:cubicBezTo>
                      <a:pt x="27070" y="166043"/>
                      <a:pt x="0" y="128778"/>
                      <a:pt x="0" y="83022"/>
                    </a:cubicBezTo>
                    <a:cubicBezTo>
                      <a:pt x="0" y="37265"/>
                      <a:pt x="27070" y="0"/>
                      <a:pt x="60539" y="0"/>
                    </a:cubicBezTo>
                    <a:cubicBezTo>
                      <a:pt x="93515" y="0"/>
                      <a:pt x="121078" y="36794"/>
                      <a:pt x="121078" y="83022"/>
                    </a:cubicBezTo>
                    <a:close/>
                  </a:path>
                </a:pathLst>
              </a:custGeom>
              <a:solidFill>
                <a:srgbClr val="000408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10" name="Graphic 19">
              <a:extLst>
                <a:ext uri="{FF2B5EF4-FFF2-40B4-BE49-F238E27FC236}">
                  <a16:creationId xmlns:a16="http://schemas.microsoft.com/office/drawing/2014/main" id="{AE70A4A2-6547-4F41-9620-D173D142EA3A}"/>
                </a:ext>
              </a:extLst>
            </p:cNvPr>
            <p:cNvGrpSpPr/>
            <p:nvPr/>
          </p:nvGrpSpPr>
          <p:grpSpPr>
            <a:xfrm>
              <a:off x="1555923" y="-760947"/>
              <a:ext cx="180145" cy="247178"/>
              <a:chOff x="1555923" y="-760947"/>
              <a:chExt cx="180145" cy="247178"/>
            </a:xfrm>
          </p:grpSpPr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E609A44A-1DC4-454F-9A9D-C7B7282C92AD}"/>
                  </a:ext>
                </a:extLst>
              </p:cNvPr>
              <p:cNvSpPr/>
              <p:nvPr/>
            </p:nvSpPr>
            <p:spPr>
              <a:xfrm>
                <a:off x="1555923" y="-760947"/>
                <a:ext cx="180145" cy="247178"/>
              </a:xfrm>
              <a:custGeom>
                <a:avLst/>
                <a:gdLst>
                  <a:gd name="connsiteX0" fmla="*/ 0 w 180145"/>
                  <a:gd name="connsiteY0" fmla="*/ 123589 h 247178"/>
                  <a:gd name="connsiteX1" fmla="*/ 90070 w 180145"/>
                  <a:gd name="connsiteY1" fmla="*/ 247178 h 247178"/>
                  <a:gd name="connsiteX2" fmla="*/ 180141 w 180145"/>
                  <a:gd name="connsiteY2" fmla="*/ 123589 h 247178"/>
                  <a:gd name="connsiteX3" fmla="*/ 90070 w 180145"/>
                  <a:gd name="connsiteY3" fmla="*/ 0 h 247178"/>
                  <a:gd name="connsiteX4" fmla="*/ 0 w 180145"/>
                  <a:gd name="connsiteY4" fmla="*/ 123589 h 24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145" h="247178">
                    <a:moveTo>
                      <a:pt x="0" y="123589"/>
                    </a:moveTo>
                    <a:cubicBezTo>
                      <a:pt x="0" y="191516"/>
                      <a:pt x="40359" y="247178"/>
                      <a:pt x="90070" y="247178"/>
                    </a:cubicBezTo>
                    <a:cubicBezTo>
                      <a:pt x="139781" y="247178"/>
                      <a:pt x="180141" y="191988"/>
                      <a:pt x="180141" y="123589"/>
                    </a:cubicBezTo>
                    <a:cubicBezTo>
                      <a:pt x="180633" y="55191"/>
                      <a:pt x="140273" y="0"/>
                      <a:pt x="90070" y="0"/>
                    </a:cubicBezTo>
                    <a:cubicBezTo>
                      <a:pt x="40359" y="0"/>
                      <a:pt x="0" y="55191"/>
                      <a:pt x="0" y="123589"/>
                    </a:cubicBezTo>
                    <a:close/>
                  </a:path>
                </a:pathLst>
              </a:custGeom>
              <a:solidFill>
                <a:srgbClr val="000F50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3F01FDFE-23D1-4B93-A867-105D6EDBC643}"/>
                  </a:ext>
                </a:extLst>
              </p:cNvPr>
              <p:cNvSpPr/>
              <p:nvPr/>
            </p:nvSpPr>
            <p:spPr>
              <a:xfrm>
                <a:off x="1614985" y="-720379"/>
                <a:ext cx="121078" cy="166043"/>
              </a:xfrm>
              <a:custGeom>
                <a:avLst/>
                <a:gdLst>
                  <a:gd name="connsiteX0" fmla="*/ 0 w 121078"/>
                  <a:gd name="connsiteY0" fmla="*/ 83022 h 166043"/>
                  <a:gd name="connsiteX1" fmla="*/ 60539 w 121078"/>
                  <a:gd name="connsiteY1" fmla="*/ 166043 h 166043"/>
                  <a:gd name="connsiteX2" fmla="*/ 121078 w 121078"/>
                  <a:gd name="connsiteY2" fmla="*/ 83022 h 166043"/>
                  <a:gd name="connsiteX3" fmla="*/ 60539 w 121078"/>
                  <a:gd name="connsiteY3" fmla="*/ 0 h 166043"/>
                  <a:gd name="connsiteX4" fmla="*/ 0 w 121078"/>
                  <a:gd name="connsiteY4" fmla="*/ 83022 h 166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078" h="166043">
                    <a:moveTo>
                      <a:pt x="0" y="83022"/>
                    </a:moveTo>
                    <a:cubicBezTo>
                      <a:pt x="0" y="128778"/>
                      <a:pt x="27070" y="166043"/>
                      <a:pt x="60539" y="166043"/>
                    </a:cubicBezTo>
                    <a:cubicBezTo>
                      <a:pt x="94008" y="166043"/>
                      <a:pt x="121078" y="128778"/>
                      <a:pt x="121078" y="83022"/>
                    </a:cubicBezTo>
                    <a:cubicBezTo>
                      <a:pt x="121078" y="37265"/>
                      <a:pt x="94008" y="0"/>
                      <a:pt x="60539" y="0"/>
                    </a:cubicBezTo>
                    <a:cubicBezTo>
                      <a:pt x="27070" y="0"/>
                      <a:pt x="0" y="36794"/>
                      <a:pt x="0" y="83022"/>
                    </a:cubicBezTo>
                    <a:close/>
                  </a:path>
                </a:pathLst>
              </a:custGeom>
              <a:solidFill>
                <a:srgbClr val="000408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13" name="Graphic 19">
              <a:extLst>
                <a:ext uri="{FF2B5EF4-FFF2-40B4-BE49-F238E27FC236}">
                  <a16:creationId xmlns:a16="http://schemas.microsoft.com/office/drawing/2014/main" id="{83939990-22FA-4F3F-AD59-E3758C804494}"/>
                </a:ext>
              </a:extLst>
            </p:cNvPr>
            <p:cNvGrpSpPr/>
            <p:nvPr/>
          </p:nvGrpSpPr>
          <p:grpSpPr>
            <a:xfrm>
              <a:off x="1623844" y="-685472"/>
              <a:ext cx="12353908" cy="90569"/>
              <a:chOff x="1623844" y="-685472"/>
              <a:chExt cx="12353908" cy="90569"/>
            </a:xfrm>
          </p:grpSpPr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861A924A-1C1A-4904-AC41-083D4EC19844}"/>
                  </a:ext>
                </a:extLst>
              </p:cNvPr>
              <p:cNvSpPr/>
              <p:nvPr/>
            </p:nvSpPr>
            <p:spPr>
              <a:xfrm>
                <a:off x="1623844" y="-685472"/>
                <a:ext cx="12353908" cy="90569"/>
              </a:xfrm>
              <a:custGeom>
                <a:avLst/>
                <a:gdLst>
                  <a:gd name="connsiteX0" fmla="*/ 12302721 w 12353908"/>
                  <a:gd name="connsiteY0" fmla="*/ 90569 h 90569"/>
                  <a:gd name="connsiteX1" fmla="*/ 50695 w 12353908"/>
                  <a:gd name="connsiteY1" fmla="*/ 90569 h 90569"/>
                  <a:gd name="connsiteX2" fmla="*/ 0 w 12353908"/>
                  <a:gd name="connsiteY2" fmla="*/ 45285 h 90569"/>
                  <a:gd name="connsiteX3" fmla="*/ 50695 w 12353908"/>
                  <a:gd name="connsiteY3" fmla="*/ 0 h 90569"/>
                  <a:gd name="connsiteX4" fmla="*/ 12303214 w 12353908"/>
                  <a:gd name="connsiteY4" fmla="*/ 0 h 90569"/>
                  <a:gd name="connsiteX5" fmla="*/ 12353909 w 12353908"/>
                  <a:gd name="connsiteY5" fmla="*/ 45285 h 90569"/>
                  <a:gd name="connsiteX6" fmla="*/ 12302721 w 12353908"/>
                  <a:gd name="connsiteY6" fmla="*/ 90569 h 90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53908" h="90569">
                    <a:moveTo>
                      <a:pt x="12302721" y="90569"/>
                    </a:moveTo>
                    <a:lnTo>
                      <a:pt x="50695" y="90569"/>
                    </a:lnTo>
                    <a:cubicBezTo>
                      <a:pt x="22641" y="90569"/>
                      <a:pt x="0" y="70285"/>
                      <a:pt x="0" y="45285"/>
                    </a:cubicBezTo>
                    <a:cubicBezTo>
                      <a:pt x="0" y="20284"/>
                      <a:pt x="22641" y="0"/>
                      <a:pt x="50695" y="0"/>
                    </a:cubicBezTo>
                    <a:lnTo>
                      <a:pt x="12303214" y="0"/>
                    </a:lnTo>
                    <a:cubicBezTo>
                      <a:pt x="12331268" y="0"/>
                      <a:pt x="12353909" y="20284"/>
                      <a:pt x="12353909" y="45285"/>
                    </a:cubicBezTo>
                    <a:cubicBezTo>
                      <a:pt x="12353909" y="70285"/>
                      <a:pt x="12330776" y="90569"/>
                      <a:pt x="12302721" y="90569"/>
                    </a:cubicBezTo>
                    <a:close/>
                  </a:path>
                </a:pathLst>
              </a:custGeom>
              <a:solidFill>
                <a:srgbClr val="231F20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88050885-F795-484E-A3E8-B99EC6C5E541}"/>
                  </a:ext>
                </a:extLst>
              </p:cNvPr>
              <p:cNvSpPr/>
              <p:nvPr/>
            </p:nvSpPr>
            <p:spPr>
              <a:xfrm>
                <a:off x="1651899" y="-675566"/>
                <a:ext cx="12275159" cy="40567"/>
              </a:xfrm>
              <a:custGeom>
                <a:avLst/>
                <a:gdLst>
                  <a:gd name="connsiteX0" fmla="*/ 12224464 w 12275159"/>
                  <a:gd name="connsiteY0" fmla="*/ 40567 h 40567"/>
                  <a:gd name="connsiteX1" fmla="*/ 50203 w 12275159"/>
                  <a:gd name="connsiteY1" fmla="*/ 40567 h 40567"/>
                  <a:gd name="connsiteX2" fmla="*/ 0 w 12275159"/>
                  <a:gd name="connsiteY2" fmla="*/ 20284 h 40567"/>
                  <a:gd name="connsiteX3" fmla="*/ 50203 w 12275159"/>
                  <a:gd name="connsiteY3" fmla="*/ 0 h 40567"/>
                  <a:gd name="connsiteX4" fmla="*/ 12224464 w 12275159"/>
                  <a:gd name="connsiteY4" fmla="*/ 0 h 40567"/>
                  <a:gd name="connsiteX5" fmla="*/ 12275159 w 12275159"/>
                  <a:gd name="connsiteY5" fmla="*/ 20284 h 40567"/>
                  <a:gd name="connsiteX6" fmla="*/ 12224464 w 12275159"/>
                  <a:gd name="connsiteY6" fmla="*/ 40567 h 40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275159" h="40567">
                    <a:moveTo>
                      <a:pt x="12224464" y="40567"/>
                    </a:moveTo>
                    <a:lnTo>
                      <a:pt x="50203" y="40567"/>
                    </a:lnTo>
                    <a:cubicBezTo>
                      <a:pt x="22148" y="40567"/>
                      <a:pt x="0" y="31605"/>
                      <a:pt x="0" y="20284"/>
                    </a:cubicBezTo>
                    <a:cubicBezTo>
                      <a:pt x="0" y="9434"/>
                      <a:pt x="22641" y="0"/>
                      <a:pt x="50203" y="0"/>
                    </a:cubicBezTo>
                    <a:lnTo>
                      <a:pt x="12224464" y="0"/>
                    </a:lnTo>
                    <a:cubicBezTo>
                      <a:pt x="12252518" y="0"/>
                      <a:pt x="12275159" y="8963"/>
                      <a:pt x="12275159" y="20284"/>
                    </a:cubicBezTo>
                    <a:cubicBezTo>
                      <a:pt x="12274666" y="31605"/>
                      <a:pt x="12252518" y="40567"/>
                      <a:pt x="12224464" y="40567"/>
                    </a:cubicBezTo>
                    <a:close/>
                  </a:path>
                </a:pathLst>
              </a:custGeom>
              <a:solidFill>
                <a:srgbClr val="48484A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18" name="Picture 317" descr="Text&#10;&#10;Description automatically generated">
            <a:extLst>
              <a:ext uri="{FF2B5EF4-FFF2-40B4-BE49-F238E27FC236}">
                <a16:creationId xmlns:a16="http://schemas.microsoft.com/office/drawing/2014/main" id="{5D0D33C6-03B0-45D8-A342-2896C42FCE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10" y="752223"/>
            <a:ext cx="5121277" cy="2533105"/>
          </a:xfrm>
          <a:prstGeom prst="rect">
            <a:avLst/>
          </a:prstGeom>
        </p:spPr>
      </p:pic>
      <p:pic>
        <p:nvPicPr>
          <p:cNvPr id="322" name="Picture 32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FED298F6-6497-45D5-9F0B-29F760A614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929" y="2760774"/>
            <a:ext cx="2829233" cy="3459209"/>
          </a:xfrm>
          <a:prstGeom prst="rect">
            <a:avLst/>
          </a:prstGeom>
        </p:spPr>
      </p:pic>
      <p:pic>
        <p:nvPicPr>
          <p:cNvPr id="320" name="Picture 31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C79553A-806D-4907-AB9F-B11C9C5604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702" y="2541331"/>
            <a:ext cx="1693584" cy="350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341595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D607FA-5F91-4836-B17D-4523BE9535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2"/>
          <a:stretch/>
        </p:blipFill>
        <p:spPr>
          <a:xfrm>
            <a:off x="21187" y="0"/>
            <a:ext cx="9132338" cy="68580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1CA48C3-BB90-4F72-8F25-5874A248A05D}"/>
              </a:ext>
            </a:extLst>
          </p:cNvPr>
          <p:cNvGrpSpPr/>
          <p:nvPr/>
        </p:nvGrpSpPr>
        <p:grpSpPr>
          <a:xfrm>
            <a:off x="450265" y="1143000"/>
            <a:ext cx="8229600" cy="4114800"/>
            <a:chOff x="838202" y="737756"/>
            <a:chExt cx="7619998" cy="5282044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F80CDEA-F582-468B-A130-8CCF392E0B2D}"/>
                </a:ext>
              </a:extLst>
            </p:cNvPr>
            <p:cNvSpPr/>
            <p:nvPr/>
          </p:nvSpPr>
          <p:spPr>
            <a:xfrm>
              <a:off x="838202" y="737756"/>
              <a:ext cx="7619998" cy="5282044"/>
            </a:xfrm>
            <a:prstGeom prst="roundRect">
              <a:avLst>
                <a:gd name="adj" fmla="val 2191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71C6F02-07D4-466A-8B44-D140B40FBF7F}"/>
                </a:ext>
              </a:extLst>
            </p:cNvPr>
            <p:cNvSpPr/>
            <p:nvPr/>
          </p:nvSpPr>
          <p:spPr>
            <a:xfrm>
              <a:off x="1035205" y="946961"/>
              <a:ext cx="7225992" cy="4863633"/>
            </a:xfrm>
            <a:prstGeom prst="roundRect">
              <a:avLst>
                <a:gd name="adj" fmla="val 1939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6DC4400-89CF-47E7-BDBD-15E25BFA1154}"/>
              </a:ext>
            </a:extLst>
          </p:cNvPr>
          <p:cNvSpPr txBox="1"/>
          <p:nvPr/>
        </p:nvSpPr>
        <p:spPr>
          <a:xfrm>
            <a:off x="837499" y="1579414"/>
            <a:ext cx="7482840" cy="324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vi-VN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Chúng ta </a:t>
            </a:r>
            <a:r>
              <a:rPr lang="vi-VN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 nên làm phiền </a:t>
            </a:r>
            <a:r>
              <a:rPr lang="vi-VN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 hàng xóm cần nghỉ ngơi, cũng như </a:t>
            </a:r>
            <a:r>
              <a:rPr lang="vi-VN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 nghịch ngợm</a:t>
            </a:r>
            <a:r>
              <a:rPr lang="vi-VN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gây sự khó chịu, ảnh hưởng đến tình cảm của hàng xóm, láng giềng. Đã là hàng xóm láng giềng thì chúng ta phải </a:t>
            </a:r>
            <a:r>
              <a:rPr lang="vi-VN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đoàn kết, chia sẻ, quan tâm đến nhau, không chia rẽ, không kỳ thị hàng xóm láng giềng</a:t>
            </a:r>
            <a:r>
              <a:rPr lang="vi-VN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01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build="p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349F7D-355A-4980-A27B-772E6C3A5C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" y="0"/>
            <a:ext cx="9142095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7A1FBF-05A7-4CA8-973E-E963624AF4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1022" y="1295401"/>
            <a:ext cx="1543050" cy="530343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6BDA8D3-F01D-4F5E-8341-9150B8F973D9}"/>
              </a:ext>
            </a:extLst>
          </p:cNvPr>
          <p:cNvGrpSpPr/>
          <p:nvPr/>
        </p:nvGrpSpPr>
        <p:grpSpPr>
          <a:xfrm>
            <a:off x="2308860" y="863600"/>
            <a:ext cx="4236720" cy="4307840"/>
            <a:chOff x="501720" y="1828800"/>
            <a:chExt cx="3917880" cy="32004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4E4BC55-29D0-46FB-9566-15D794129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99C0D43-90D9-4874-8187-0F4BCC49D489}"/>
                </a:ext>
              </a:extLst>
            </p:cNvPr>
            <p:cNvSpPr txBox="1"/>
            <p:nvPr/>
          </p:nvSpPr>
          <p:spPr>
            <a:xfrm>
              <a:off x="912162" y="3382340"/>
              <a:ext cx="2993146" cy="7225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Vận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dụng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6FC989F-CE93-48A0-8B6F-8280BBC32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915" y="1089248"/>
            <a:ext cx="1948251" cy="5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14D133-7B0F-4606-A927-342F08BFEE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" y="0"/>
            <a:ext cx="914209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567881-9B74-4680-ADB9-F84F0664CCB1}"/>
              </a:ext>
            </a:extLst>
          </p:cNvPr>
          <p:cNvSpPr txBox="1"/>
          <p:nvPr/>
        </p:nvSpPr>
        <p:spPr>
          <a:xfrm>
            <a:off x="408824" y="675799"/>
            <a:ext cx="124232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BÀI 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362F46B-E61C-45D1-9BC3-D22E2CD0338E}"/>
              </a:ext>
            </a:extLst>
          </p:cNvPr>
          <p:cNvGrpSpPr/>
          <p:nvPr/>
        </p:nvGrpSpPr>
        <p:grpSpPr>
          <a:xfrm>
            <a:off x="1029987" y="1844041"/>
            <a:ext cx="5563401" cy="3276601"/>
            <a:chOff x="1373316" y="1844040"/>
            <a:chExt cx="7417868" cy="327660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2026D2E2-97B4-49D9-9E42-78504296B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73316" y="1844040"/>
              <a:ext cx="7417868" cy="327660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E17908-C33E-4C8A-A22E-1332C63E3A5B}"/>
                </a:ext>
              </a:extLst>
            </p:cNvPr>
            <p:cNvSpPr txBox="1"/>
            <p:nvPr/>
          </p:nvSpPr>
          <p:spPr>
            <a:xfrm>
              <a:off x="1856513" y="2329973"/>
              <a:ext cx="6433447" cy="24006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Chia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sẻ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việc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sẽ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giúp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đỡ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xóm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láng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giềng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D00B619-2C91-44E6-823C-92F912E361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3700" y="838200"/>
            <a:ext cx="1948251" cy="5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30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1449" y="2642198"/>
            <a:ext cx="670700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9144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4525" y="1059963"/>
            <a:ext cx="1587726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67650" y="1"/>
            <a:ext cx="2072076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97850" y="1"/>
            <a:ext cx="2072076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06425" y="1"/>
            <a:ext cx="2072076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71925" y="1"/>
            <a:ext cx="2072076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37926" y="-100082"/>
            <a:ext cx="10004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5438" y="3705968"/>
            <a:ext cx="1748050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69883" y="974664"/>
            <a:ext cx="5007733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2261765" y="1130744"/>
            <a:ext cx="4622480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08723" y="1194857"/>
            <a:ext cx="818278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7247442" y="1211636"/>
            <a:ext cx="818279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64075" y="1915359"/>
            <a:ext cx="4815851" cy="864380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801" y="2840827"/>
            <a:ext cx="2886920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707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7CBCC0-6859-44D2-939B-3FD7701747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" y="0"/>
            <a:ext cx="9142095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CF1FFB2-2EDE-45F2-8B8C-A9AE221E5B70}"/>
              </a:ext>
            </a:extLst>
          </p:cNvPr>
          <p:cNvGrpSpPr/>
          <p:nvPr/>
        </p:nvGrpSpPr>
        <p:grpSpPr>
          <a:xfrm>
            <a:off x="953" y="457200"/>
            <a:ext cx="9143048" cy="1219201"/>
            <a:chOff x="3182748" y="251757"/>
            <a:chExt cx="8428824" cy="142464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10E7DFC-CCE3-4A0C-BC4C-B015BCBF7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82748" y="251757"/>
              <a:ext cx="8323452" cy="142464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EF84901-911C-47B2-BFCB-1CB8BC2EDEFD}"/>
                </a:ext>
              </a:extLst>
            </p:cNvPr>
            <p:cNvSpPr txBox="1"/>
            <p:nvPr/>
          </p:nvSpPr>
          <p:spPr>
            <a:xfrm>
              <a:off x="3322364" y="640276"/>
              <a:ext cx="8289208" cy="5223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900" b="1" i="0" dirty="0" err="1">
                  <a:effectLst/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2900" b="1" i="0" dirty="0"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00" b="1" i="0" dirty="0" err="1">
                  <a:effectLst/>
                  <a:latin typeface="Times New Roman" pitchFamily="18" charset="0"/>
                  <a:cs typeface="Times New Roman" pitchFamily="18" charset="0"/>
                </a:rPr>
                <a:t>việc</a:t>
              </a:r>
              <a:r>
                <a:rPr lang="en-US" sz="2900" b="1" i="0" dirty="0"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00" b="1" i="0" dirty="0" err="1">
                  <a:effectLst/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2900" b="1" i="0" dirty="0"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00" b="1" i="0" dirty="0" err="1">
                  <a:effectLst/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2900" b="1" i="0" dirty="0"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00" b="1" i="0" dirty="0" err="1">
                  <a:effectLst/>
                  <a:latin typeface="Times New Roman" pitchFamily="18" charset="0"/>
                  <a:cs typeface="Times New Roman" pitchFamily="18" charset="0"/>
                </a:rPr>
                <a:t>sự</a:t>
              </a:r>
              <a:r>
                <a:rPr lang="en-US" sz="2900" b="1" i="0" dirty="0"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00" b="1" i="0" dirty="0" err="1">
                  <a:effectLst/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2900" b="1" i="0" dirty="0"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00" b="1" i="0" dirty="0" err="1">
                  <a:effectLst/>
                  <a:latin typeface="Times New Roman" pitchFamily="18" charset="0"/>
                  <a:cs typeface="Times New Roman" pitchFamily="18" charset="0"/>
                </a:rPr>
                <a:t>tâm</a:t>
              </a:r>
              <a:r>
                <a:rPr lang="en-US" sz="2900" b="1" i="0" dirty="0"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00" b="1" i="0" dirty="0" err="1">
                  <a:effectLst/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2900" b="1" i="0" dirty="0"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00" b="1" i="0" dirty="0" err="1">
                  <a:effectLst/>
                  <a:latin typeface="Times New Roman" pitchFamily="18" charset="0"/>
                  <a:cs typeface="Times New Roman" pitchFamily="18" charset="0"/>
                </a:rPr>
                <a:t>xóm</a:t>
              </a:r>
              <a:r>
                <a:rPr lang="en-US" sz="2900" b="1" i="0" dirty="0"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00" b="1" i="0" dirty="0" err="1">
                  <a:effectLst/>
                  <a:latin typeface="Times New Roman" pitchFamily="18" charset="0"/>
                  <a:cs typeface="Times New Roman" pitchFamily="18" charset="0"/>
                </a:rPr>
                <a:t>láng</a:t>
              </a:r>
              <a:r>
                <a:rPr lang="en-US" sz="2900" b="1" i="0" dirty="0"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00" b="1" i="0" dirty="0" err="1">
                  <a:effectLst/>
                  <a:latin typeface="Times New Roman" pitchFamily="18" charset="0"/>
                  <a:cs typeface="Times New Roman" pitchFamily="18" charset="0"/>
                </a:rPr>
                <a:t>giềng</a:t>
              </a:r>
              <a:endParaRPr kumimoji="0" lang="en-US" sz="2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E0EB63D-6794-4C53-A9C1-AC8876539DDF}"/>
              </a:ext>
            </a:extLst>
          </p:cNvPr>
          <p:cNvSpPr/>
          <p:nvPr/>
        </p:nvSpPr>
        <p:spPr>
          <a:xfrm>
            <a:off x="1162050" y="1928158"/>
            <a:ext cx="6831330" cy="103856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lnSpc>
                <a:spcPct val="148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0339ACC-B463-45A2-98A6-C5BE222E6ABE}"/>
              </a:ext>
            </a:extLst>
          </p:cNvPr>
          <p:cNvSpPr/>
          <p:nvPr/>
        </p:nvSpPr>
        <p:spPr>
          <a:xfrm>
            <a:off x="1156335" y="3170512"/>
            <a:ext cx="6831330" cy="103856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lnSpc>
                <a:spcPct val="148000"/>
              </a:lnSpc>
              <a:buFont typeface="Arial" panose="020B0604020202020204" pitchFamily="34" charset="0"/>
              <a:buChar char="•"/>
            </a:pPr>
            <a:r>
              <a:rPr lang="vi-VN" sz="2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Nhận thư mời họp tổ dân phố giúp chú hàng xóm khi cả nhà chú đi vắng.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9CEE9FD-8EC9-4EED-81C6-8DA724E8C749}"/>
              </a:ext>
            </a:extLst>
          </p:cNvPr>
          <p:cNvSpPr/>
          <p:nvPr/>
        </p:nvSpPr>
        <p:spPr>
          <a:xfrm>
            <a:off x="1162050" y="4460833"/>
            <a:ext cx="6831330" cy="92680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lnSpc>
                <a:spcPct val="148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Xin nghỉ phép giúp bạn hàng xóm khi gia đình bạn có chuyện buồn.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BF377D1-836A-457C-A303-AEA948022D51}"/>
              </a:ext>
            </a:extLst>
          </p:cNvPr>
          <p:cNvSpPr/>
          <p:nvPr/>
        </p:nvSpPr>
        <p:spPr>
          <a:xfrm>
            <a:off x="1162050" y="5679438"/>
            <a:ext cx="6831330" cy="102616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lnSpc>
                <a:spcPct val="148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Chủ động mang quà quê sang chia sẻ với gia đình hàng xóm.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80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5" grpId="0" animBg="1"/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349F7D-355A-4980-A27B-772E6C3A5C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" y="0"/>
            <a:ext cx="9142095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7A1FBF-05A7-4CA8-973E-E963624AF4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1022" y="1295401"/>
            <a:ext cx="1543050" cy="530343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2B6F584-B992-4FDF-8F3B-E74D130A9599}"/>
              </a:ext>
            </a:extLst>
          </p:cNvPr>
          <p:cNvGrpSpPr/>
          <p:nvPr/>
        </p:nvGrpSpPr>
        <p:grpSpPr>
          <a:xfrm>
            <a:off x="60960" y="2286000"/>
            <a:ext cx="6532428" cy="2133600"/>
            <a:chOff x="1373316" y="2285999"/>
            <a:chExt cx="7417868" cy="2133600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20FB79CE-9845-4B0A-82A2-548C99269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73316" y="2285999"/>
              <a:ext cx="7417868" cy="21336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28401E-DFBD-47B9-AB4D-020154E613C5}"/>
                </a:ext>
              </a:extLst>
            </p:cNvPr>
            <p:cNvSpPr txBox="1"/>
            <p:nvPr/>
          </p:nvSpPr>
          <p:spPr>
            <a:xfrm>
              <a:off x="2145800" y="2704453"/>
              <a:ext cx="6489641" cy="12803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Láng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giềng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xóm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thân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quen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Nhớ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tối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lửa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tắt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đèn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782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D607FA-5F91-4836-B17D-4523BE9535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2"/>
          <a:stretch/>
        </p:blipFill>
        <p:spPr>
          <a:xfrm>
            <a:off x="21187" y="0"/>
            <a:ext cx="9132338" cy="68580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1CA48C3-BB90-4F72-8F25-5874A248A05D}"/>
              </a:ext>
            </a:extLst>
          </p:cNvPr>
          <p:cNvGrpSpPr/>
          <p:nvPr/>
        </p:nvGrpSpPr>
        <p:grpSpPr>
          <a:xfrm>
            <a:off x="3433762" y="1668040"/>
            <a:ext cx="5600702" cy="3655800"/>
            <a:chOff x="838202" y="737756"/>
            <a:chExt cx="7619998" cy="5282044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F80CDEA-F582-468B-A130-8CCF392E0B2D}"/>
                </a:ext>
              </a:extLst>
            </p:cNvPr>
            <p:cNvSpPr/>
            <p:nvPr/>
          </p:nvSpPr>
          <p:spPr>
            <a:xfrm>
              <a:off x="838202" y="737756"/>
              <a:ext cx="7619998" cy="5282044"/>
            </a:xfrm>
            <a:prstGeom prst="roundRect">
              <a:avLst>
                <a:gd name="adj" fmla="val 2191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71C6F02-07D4-466A-8B44-D140B40FBF7F}"/>
                </a:ext>
              </a:extLst>
            </p:cNvPr>
            <p:cNvSpPr/>
            <p:nvPr/>
          </p:nvSpPr>
          <p:spPr>
            <a:xfrm>
              <a:off x="1035205" y="946961"/>
              <a:ext cx="7225992" cy="4863633"/>
            </a:xfrm>
            <a:prstGeom prst="roundRect">
              <a:avLst>
                <a:gd name="adj" fmla="val 1939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6DC4400-89CF-47E7-BDBD-15E25BFA1154}"/>
              </a:ext>
            </a:extLst>
          </p:cNvPr>
          <p:cNvSpPr txBox="1"/>
          <p:nvPr/>
        </p:nvSpPr>
        <p:spPr>
          <a:xfrm>
            <a:off x="3735472" y="2145411"/>
            <a:ext cx="5032238" cy="26407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vi-VN" sz="3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33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 hiện việc quan tâm, giúp đỡ hàng xóm láng giềng bằng những việc phù hợp với khả năng</a:t>
            </a:r>
            <a:r>
              <a:rPr lang="en-US" sz="3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11BE2C4-23B6-44AA-9660-E7A079C5E04D}"/>
              </a:ext>
            </a:extLst>
          </p:cNvPr>
          <p:cNvGrpSpPr/>
          <p:nvPr/>
        </p:nvGrpSpPr>
        <p:grpSpPr>
          <a:xfrm>
            <a:off x="376290" y="1828800"/>
            <a:ext cx="2938410" cy="3200400"/>
            <a:chOff x="501720" y="1828800"/>
            <a:chExt cx="3917880" cy="320040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4D17B60-CADF-4A66-A005-12519E108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0AF2204-1927-4643-A354-877E7990C467}"/>
                </a:ext>
              </a:extLst>
            </p:cNvPr>
            <p:cNvSpPr txBox="1"/>
            <p:nvPr/>
          </p:nvSpPr>
          <p:spPr>
            <a:xfrm>
              <a:off x="1453459" y="3533366"/>
              <a:ext cx="1729920" cy="5763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nhà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835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uiExpand="1" build="p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F9F36D-2CD2-4364-8DA4-0576A602AD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5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A30FB06-489D-4DAB-842C-29D606790435}"/>
              </a:ext>
            </a:extLst>
          </p:cNvPr>
          <p:cNvGrpSpPr/>
          <p:nvPr/>
        </p:nvGrpSpPr>
        <p:grpSpPr>
          <a:xfrm>
            <a:off x="1616181" y="1554929"/>
            <a:ext cx="5909733" cy="3121753"/>
            <a:chOff x="2156178" y="2103034"/>
            <a:chExt cx="7879644" cy="269756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A31E615-37C6-4327-91C7-AB9CCEEF8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56178" y="2103034"/>
              <a:ext cx="7879644" cy="269756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9F22094-D239-4432-BD24-3C8887FE899C}"/>
                </a:ext>
              </a:extLst>
            </p:cNvPr>
            <p:cNvSpPr txBox="1"/>
            <p:nvPr/>
          </p:nvSpPr>
          <p:spPr>
            <a:xfrm>
              <a:off x="2953247" y="2339692"/>
              <a:ext cx="6288047" cy="19910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Chào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tạm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biệt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1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hẹn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gặp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lại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BBF6EBD-27D1-4BB2-A077-F677EC8132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1371601"/>
            <a:ext cx="1543050" cy="53034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B2FC77-A32C-400C-A08A-7EBB808D9C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387" y="2429344"/>
            <a:ext cx="3052233" cy="35542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F3FAE5-B532-41BA-9D18-3D1A4D3C1B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3642" y="670107"/>
            <a:ext cx="448733" cy="5870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E4E18C5-F4F8-43E4-BB6C-405B4F382A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640825">
            <a:off x="2806622" y="5347873"/>
            <a:ext cx="833535" cy="10904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CC8876F-153D-4CD1-B4C1-BB0FB5C7AB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06844">
            <a:off x="7827951" y="669467"/>
            <a:ext cx="833535" cy="10904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1840D1B-370F-4C06-A86F-763293F8CD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9158">
            <a:off x="7550987" y="5942091"/>
            <a:ext cx="389001" cy="5088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24777A4-5717-4B3F-A48D-3684E31BAA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9158">
            <a:off x="-107263" y="4662310"/>
            <a:ext cx="389001" cy="50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0943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349F7D-355A-4980-A27B-772E6C3A5C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" y="0"/>
            <a:ext cx="9142095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7A1FBF-05A7-4CA8-973E-E963624AF4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1022" y="1295401"/>
            <a:ext cx="1543050" cy="530343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6BDA8D3-F01D-4F5E-8341-9150B8F973D9}"/>
              </a:ext>
            </a:extLst>
          </p:cNvPr>
          <p:cNvGrpSpPr/>
          <p:nvPr/>
        </p:nvGrpSpPr>
        <p:grpSpPr>
          <a:xfrm>
            <a:off x="2308860" y="863600"/>
            <a:ext cx="4337521" cy="4307840"/>
            <a:chOff x="501720" y="1828800"/>
            <a:chExt cx="4011095" cy="32004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4E4BC55-29D0-46FB-9566-15D794129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99C0D43-90D9-4874-8187-0F4BCC49D489}"/>
                </a:ext>
              </a:extLst>
            </p:cNvPr>
            <p:cNvSpPr txBox="1"/>
            <p:nvPr/>
          </p:nvSpPr>
          <p:spPr>
            <a:xfrm>
              <a:off x="716469" y="3293670"/>
              <a:ext cx="3796346" cy="8917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Khởi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động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6FC989F-CE93-48A0-8B6F-8280BBC32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915" y="1089248"/>
            <a:ext cx="1948251" cy="5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5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349F7D-355A-4980-A27B-772E6C3A5C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" y="0"/>
            <a:ext cx="9142095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7A1FBF-05A7-4CA8-973E-E963624AF4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1022" y="1295401"/>
            <a:ext cx="1543050" cy="530343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6BDA8D3-F01D-4F5E-8341-9150B8F973D9}"/>
              </a:ext>
            </a:extLst>
          </p:cNvPr>
          <p:cNvGrpSpPr/>
          <p:nvPr/>
        </p:nvGrpSpPr>
        <p:grpSpPr>
          <a:xfrm>
            <a:off x="2308860" y="863600"/>
            <a:ext cx="4236720" cy="4307840"/>
            <a:chOff x="501720" y="1828800"/>
            <a:chExt cx="3917880" cy="32004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4E4BC55-29D0-46FB-9566-15D794129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99C0D43-90D9-4874-8187-0F4BCC49D489}"/>
                </a:ext>
              </a:extLst>
            </p:cNvPr>
            <p:cNvSpPr txBox="1"/>
            <p:nvPr/>
          </p:nvSpPr>
          <p:spPr>
            <a:xfrm>
              <a:off x="912162" y="3351459"/>
              <a:ext cx="2993146" cy="7225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tập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6FC989F-CE93-48A0-8B6F-8280BBC32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915" y="1089248"/>
            <a:ext cx="1948251" cy="5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6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40446E-31B5-4107-8AAF-526AC888D7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" y="0"/>
            <a:ext cx="9142095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D42F52B-D49D-4A58-BA1B-3F8CA7367003}"/>
              </a:ext>
            </a:extLst>
          </p:cNvPr>
          <p:cNvGrpSpPr/>
          <p:nvPr/>
        </p:nvGrpSpPr>
        <p:grpSpPr>
          <a:xfrm>
            <a:off x="243840" y="1168242"/>
            <a:ext cx="8618220" cy="5689760"/>
            <a:chOff x="685800" y="1942976"/>
            <a:chExt cx="10820400" cy="4915025"/>
          </a:xfrm>
        </p:grpSpPr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7DBCF1C5-CCC0-4C74-B9AC-0B82EDBC3A02}"/>
                </a:ext>
              </a:extLst>
            </p:cNvPr>
            <p:cNvSpPr/>
            <p:nvPr/>
          </p:nvSpPr>
          <p:spPr>
            <a:xfrm>
              <a:off x="685800" y="1942976"/>
              <a:ext cx="10820400" cy="4915024"/>
            </a:xfrm>
            <a:prstGeom prst="round2SameRect">
              <a:avLst/>
            </a:prstGeom>
            <a:solidFill>
              <a:srgbClr val="9DE4E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6747E506-F7D1-4D96-96F7-23E77325718A}"/>
                </a:ext>
              </a:extLst>
            </p:cNvPr>
            <p:cNvSpPr/>
            <p:nvPr/>
          </p:nvSpPr>
          <p:spPr>
            <a:xfrm>
              <a:off x="898878" y="2102555"/>
              <a:ext cx="10439400" cy="4755446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E48994E-50C0-48E4-B27F-46DAB9492137}"/>
              </a:ext>
            </a:extLst>
          </p:cNvPr>
          <p:cNvGrpSpPr/>
          <p:nvPr/>
        </p:nvGrpSpPr>
        <p:grpSpPr>
          <a:xfrm>
            <a:off x="-285750" y="457200"/>
            <a:ext cx="2609847" cy="929640"/>
            <a:chOff x="0" y="457200"/>
            <a:chExt cx="3098796" cy="929640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BED24F56-5A72-4C4D-B036-81B84BEF5E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3077"/>
            <a:stretch/>
          </p:blipFill>
          <p:spPr>
            <a:xfrm>
              <a:off x="0" y="457200"/>
              <a:ext cx="3098796" cy="9296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326D5FF-8851-4104-9BBC-0D68830E9F4D}"/>
                </a:ext>
              </a:extLst>
            </p:cNvPr>
            <p:cNvSpPr txBox="1"/>
            <p:nvPr/>
          </p:nvSpPr>
          <p:spPr>
            <a:xfrm>
              <a:off x="635780" y="675798"/>
              <a:ext cx="1475075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BÀI 3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AB7043D-489D-4E39-8B28-A0AC82D6F73D}"/>
              </a:ext>
            </a:extLst>
          </p:cNvPr>
          <p:cNvGrpSpPr/>
          <p:nvPr/>
        </p:nvGrpSpPr>
        <p:grpSpPr>
          <a:xfrm>
            <a:off x="2738974" y="41848"/>
            <a:ext cx="4637885" cy="929640"/>
            <a:chOff x="3182748" y="175557"/>
            <a:chExt cx="8323452" cy="163908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EECEA30-A021-497F-A7AA-777E4AAF0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82748" y="175557"/>
              <a:ext cx="8323452" cy="163908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4A8561B-C0D6-4349-ACF9-9B041489680C}"/>
                </a:ext>
              </a:extLst>
            </p:cNvPr>
            <p:cNvSpPr txBox="1"/>
            <p:nvPr/>
          </p:nvSpPr>
          <p:spPr>
            <a:xfrm>
              <a:off x="4165273" y="525596"/>
              <a:ext cx="6668548" cy="122639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Xử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lý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tình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huống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85CF1BD-2172-491A-BEA1-EDA836BA1F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067" y="1571574"/>
            <a:ext cx="4178687" cy="2812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B31CE73-8C75-43FF-925F-DEF4BCDA1BBB}"/>
              </a:ext>
            </a:extLst>
          </p:cNvPr>
          <p:cNvGrpSpPr/>
          <p:nvPr/>
        </p:nvGrpSpPr>
        <p:grpSpPr>
          <a:xfrm>
            <a:off x="4748754" y="1571572"/>
            <a:ext cx="4242846" cy="2452305"/>
            <a:chOff x="6331671" y="1571571"/>
            <a:chExt cx="5189769" cy="245230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3FD159A-A363-44D8-803E-8B2C4F528AF9}"/>
                </a:ext>
              </a:extLst>
            </p:cNvPr>
            <p:cNvGrpSpPr/>
            <p:nvPr/>
          </p:nvGrpSpPr>
          <p:grpSpPr>
            <a:xfrm>
              <a:off x="6331671" y="1571571"/>
              <a:ext cx="5189769" cy="2422425"/>
              <a:chOff x="838202" y="737756"/>
              <a:chExt cx="7619998" cy="5282044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A256E674-3D88-4582-AA29-34F6BFE7E133}"/>
                  </a:ext>
                </a:extLst>
              </p:cNvPr>
              <p:cNvSpPr/>
              <p:nvPr/>
            </p:nvSpPr>
            <p:spPr>
              <a:xfrm>
                <a:off x="838202" y="737756"/>
                <a:ext cx="7619998" cy="5282044"/>
              </a:xfrm>
              <a:prstGeom prst="roundRect">
                <a:avLst>
                  <a:gd name="adj" fmla="val 2191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53609048-23D5-4D7B-B1CA-D3E34CC89183}"/>
                  </a:ext>
                </a:extLst>
              </p:cNvPr>
              <p:cNvSpPr/>
              <p:nvPr/>
            </p:nvSpPr>
            <p:spPr>
              <a:xfrm>
                <a:off x="1035205" y="946961"/>
                <a:ext cx="7225992" cy="4863633"/>
              </a:xfrm>
              <a:prstGeom prst="roundRect">
                <a:avLst>
                  <a:gd name="adj" fmla="val 193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7B84E66-5419-4715-8B72-C3E0EFEC13BE}"/>
                </a:ext>
              </a:extLst>
            </p:cNvPr>
            <p:cNvSpPr txBox="1"/>
            <p:nvPr/>
          </p:nvSpPr>
          <p:spPr>
            <a:xfrm>
              <a:off x="6553075" y="1869440"/>
              <a:ext cx="4726311" cy="21544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thấy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cười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đùa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ầm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ĩ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trước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sân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xóm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đang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ốm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sẽ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423FC406-4378-43E1-AD86-505698F650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521" y="4286318"/>
            <a:ext cx="4017233" cy="2529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9A9A7F7-ACBE-4D6A-894D-70487548BCB8}"/>
              </a:ext>
            </a:extLst>
          </p:cNvPr>
          <p:cNvGrpSpPr/>
          <p:nvPr/>
        </p:nvGrpSpPr>
        <p:grpSpPr>
          <a:xfrm>
            <a:off x="4827758" y="4286319"/>
            <a:ext cx="4155058" cy="2422425"/>
            <a:chOff x="6331671" y="1571571"/>
            <a:chExt cx="5189770" cy="242242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58C85D7-D024-4F09-BCA5-1F06F2DC4D20}"/>
                </a:ext>
              </a:extLst>
            </p:cNvPr>
            <p:cNvGrpSpPr/>
            <p:nvPr/>
          </p:nvGrpSpPr>
          <p:grpSpPr>
            <a:xfrm>
              <a:off x="6331671" y="1571571"/>
              <a:ext cx="5189770" cy="2422425"/>
              <a:chOff x="838202" y="737756"/>
              <a:chExt cx="7619998" cy="5282044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A426A5E6-AE77-4638-B389-0202DB5F44B2}"/>
                  </a:ext>
                </a:extLst>
              </p:cNvPr>
              <p:cNvSpPr/>
              <p:nvPr/>
            </p:nvSpPr>
            <p:spPr>
              <a:xfrm>
                <a:off x="838202" y="737756"/>
                <a:ext cx="7619998" cy="5282044"/>
              </a:xfrm>
              <a:prstGeom prst="roundRect">
                <a:avLst>
                  <a:gd name="adj" fmla="val 2191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3E9CFB80-7A83-4412-AA06-7BDBA78FDC3B}"/>
                  </a:ext>
                </a:extLst>
              </p:cNvPr>
              <p:cNvSpPr/>
              <p:nvPr/>
            </p:nvSpPr>
            <p:spPr>
              <a:xfrm>
                <a:off x="1035204" y="946962"/>
                <a:ext cx="7304874" cy="4863632"/>
              </a:xfrm>
              <a:prstGeom prst="roundRect">
                <a:avLst>
                  <a:gd name="adj" fmla="val 193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44A9ED5-B293-475D-850F-C58877ACF7F3}"/>
                </a:ext>
              </a:extLst>
            </p:cNvPr>
            <p:cNvSpPr txBox="1"/>
            <p:nvPr/>
          </p:nvSpPr>
          <p:spPr>
            <a:xfrm>
              <a:off x="6549853" y="1744745"/>
              <a:ext cx="4576326" cy="21544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xóm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nhờ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trông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bé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đang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rủ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sang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xem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phim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sẽ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519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40446E-31B5-4107-8AAF-526AC888D7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" y="0"/>
            <a:ext cx="9142095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D42F52B-D49D-4A58-BA1B-3F8CA7367003}"/>
              </a:ext>
            </a:extLst>
          </p:cNvPr>
          <p:cNvGrpSpPr/>
          <p:nvPr/>
        </p:nvGrpSpPr>
        <p:grpSpPr>
          <a:xfrm>
            <a:off x="243840" y="1168242"/>
            <a:ext cx="8618220" cy="5689760"/>
            <a:chOff x="685800" y="1942976"/>
            <a:chExt cx="10820400" cy="4915025"/>
          </a:xfrm>
        </p:grpSpPr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7DBCF1C5-CCC0-4C74-B9AC-0B82EDBC3A02}"/>
                </a:ext>
              </a:extLst>
            </p:cNvPr>
            <p:cNvSpPr/>
            <p:nvPr/>
          </p:nvSpPr>
          <p:spPr>
            <a:xfrm>
              <a:off x="685800" y="1942976"/>
              <a:ext cx="10820400" cy="4915024"/>
            </a:xfrm>
            <a:prstGeom prst="round2SameRect">
              <a:avLst/>
            </a:prstGeom>
            <a:solidFill>
              <a:srgbClr val="9DE4E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6747E506-F7D1-4D96-96F7-23E77325718A}"/>
                </a:ext>
              </a:extLst>
            </p:cNvPr>
            <p:cNvSpPr/>
            <p:nvPr/>
          </p:nvSpPr>
          <p:spPr>
            <a:xfrm>
              <a:off x="898878" y="2102555"/>
              <a:ext cx="10439400" cy="4755446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E48994E-50C0-48E4-B27F-46DAB9492137}"/>
              </a:ext>
            </a:extLst>
          </p:cNvPr>
          <p:cNvGrpSpPr/>
          <p:nvPr/>
        </p:nvGrpSpPr>
        <p:grpSpPr>
          <a:xfrm>
            <a:off x="-285750" y="457200"/>
            <a:ext cx="2609847" cy="929640"/>
            <a:chOff x="0" y="457200"/>
            <a:chExt cx="3098796" cy="929640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BED24F56-5A72-4C4D-B036-81B84BEF5E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23077"/>
            <a:stretch/>
          </p:blipFill>
          <p:spPr>
            <a:xfrm>
              <a:off x="0" y="457200"/>
              <a:ext cx="3098796" cy="9296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326D5FF-8851-4104-9BBC-0D68830E9F4D}"/>
                </a:ext>
              </a:extLst>
            </p:cNvPr>
            <p:cNvSpPr txBox="1"/>
            <p:nvPr/>
          </p:nvSpPr>
          <p:spPr>
            <a:xfrm>
              <a:off x="635780" y="675798"/>
              <a:ext cx="1475075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BÀI 3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AB7043D-489D-4E39-8B28-A0AC82D6F73D}"/>
              </a:ext>
            </a:extLst>
          </p:cNvPr>
          <p:cNvGrpSpPr/>
          <p:nvPr/>
        </p:nvGrpSpPr>
        <p:grpSpPr>
          <a:xfrm>
            <a:off x="2738974" y="41848"/>
            <a:ext cx="4637885" cy="929640"/>
            <a:chOff x="3182748" y="175557"/>
            <a:chExt cx="8323452" cy="163908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EECEA30-A021-497F-A7AA-777E4AAF0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82748" y="175557"/>
              <a:ext cx="8323452" cy="163908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4A8561B-C0D6-4349-ACF9-9B041489680C}"/>
                </a:ext>
              </a:extLst>
            </p:cNvPr>
            <p:cNvSpPr txBox="1"/>
            <p:nvPr/>
          </p:nvSpPr>
          <p:spPr>
            <a:xfrm>
              <a:off x="3845943" y="525596"/>
              <a:ext cx="7307210" cy="122639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lý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tình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huống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B31CE73-8C75-43FF-925F-DEF4BCDA1BBB}"/>
              </a:ext>
            </a:extLst>
          </p:cNvPr>
          <p:cNvGrpSpPr/>
          <p:nvPr/>
        </p:nvGrpSpPr>
        <p:grpSpPr>
          <a:xfrm>
            <a:off x="4332531" y="1724465"/>
            <a:ext cx="3892327" cy="2055549"/>
            <a:chOff x="6331671" y="1571571"/>
            <a:chExt cx="5189769" cy="242242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3FD159A-A363-44D8-803E-8B2C4F528AF9}"/>
                </a:ext>
              </a:extLst>
            </p:cNvPr>
            <p:cNvGrpSpPr/>
            <p:nvPr/>
          </p:nvGrpSpPr>
          <p:grpSpPr>
            <a:xfrm>
              <a:off x="6331671" y="1571571"/>
              <a:ext cx="5189769" cy="2422425"/>
              <a:chOff x="838202" y="737756"/>
              <a:chExt cx="7619998" cy="5282044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A256E674-3D88-4582-AA29-34F6BFE7E133}"/>
                  </a:ext>
                </a:extLst>
              </p:cNvPr>
              <p:cNvSpPr/>
              <p:nvPr/>
            </p:nvSpPr>
            <p:spPr>
              <a:xfrm>
                <a:off x="838202" y="737756"/>
                <a:ext cx="7619998" cy="5282044"/>
              </a:xfrm>
              <a:prstGeom prst="roundRect">
                <a:avLst>
                  <a:gd name="adj" fmla="val 2191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53609048-23D5-4D7B-B1CA-D3E34CC89183}"/>
                  </a:ext>
                </a:extLst>
              </p:cNvPr>
              <p:cNvSpPr/>
              <p:nvPr/>
            </p:nvSpPr>
            <p:spPr>
              <a:xfrm>
                <a:off x="1035205" y="946961"/>
                <a:ext cx="7225992" cy="4863633"/>
              </a:xfrm>
              <a:prstGeom prst="roundRect">
                <a:avLst>
                  <a:gd name="adj" fmla="val 193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7B84E66-5419-4715-8B72-C3E0EFEC13BE}"/>
                </a:ext>
              </a:extLst>
            </p:cNvPr>
            <p:cNvSpPr txBox="1"/>
            <p:nvPr/>
          </p:nvSpPr>
          <p:spPr>
            <a:xfrm>
              <a:off x="6705602" y="1738817"/>
              <a:ext cx="4681666" cy="20311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Các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rủ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bấm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chuông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xóm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để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đùa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sẽ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làm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gì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9A9A7F7-ACBE-4D6A-894D-70487548BCB8}"/>
              </a:ext>
            </a:extLst>
          </p:cNvPr>
          <p:cNvGrpSpPr/>
          <p:nvPr/>
        </p:nvGrpSpPr>
        <p:grpSpPr>
          <a:xfrm>
            <a:off x="4400618" y="3995364"/>
            <a:ext cx="4240139" cy="3008107"/>
            <a:chOff x="6331671" y="1571571"/>
            <a:chExt cx="5189769" cy="2653481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58C85D7-D024-4F09-BCA5-1F06F2DC4D20}"/>
                </a:ext>
              </a:extLst>
            </p:cNvPr>
            <p:cNvGrpSpPr/>
            <p:nvPr/>
          </p:nvGrpSpPr>
          <p:grpSpPr>
            <a:xfrm>
              <a:off x="6331671" y="1571571"/>
              <a:ext cx="5189769" cy="2422425"/>
              <a:chOff x="838202" y="737756"/>
              <a:chExt cx="7619998" cy="5282044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A426A5E6-AE77-4638-B389-0202DB5F44B2}"/>
                  </a:ext>
                </a:extLst>
              </p:cNvPr>
              <p:cNvSpPr/>
              <p:nvPr/>
            </p:nvSpPr>
            <p:spPr>
              <a:xfrm>
                <a:off x="838202" y="737756"/>
                <a:ext cx="7619998" cy="5282044"/>
              </a:xfrm>
              <a:prstGeom prst="roundRect">
                <a:avLst>
                  <a:gd name="adj" fmla="val 2191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3E9CFB80-7A83-4412-AA06-7BDBA78FDC3B}"/>
                  </a:ext>
                </a:extLst>
              </p:cNvPr>
              <p:cNvSpPr/>
              <p:nvPr/>
            </p:nvSpPr>
            <p:spPr>
              <a:xfrm>
                <a:off x="1035205" y="946961"/>
                <a:ext cx="7225992" cy="4863633"/>
              </a:xfrm>
              <a:prstGeom prst="roundRect">
                <a:avLst>
                  <a:gd name="adj" fmla="val 193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44A9ED5-B293-475D-850F-C58877ACF7F3}"/>
                </a:ext>
              </a:extLst>
            </p:cNvPr>
            <p:cNvSpPr txBox="1"/>
            <p:nvPr/>
          </p:nvSpPr>
          <p:spPr>
            <a:xfrm>
              <a:off x="6648669" y="1639729"/>
              <a:ext cx="4576327" cy="25853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Lan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Mai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muốn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chơi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Thúy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xóm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khiến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rất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buồn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Nếu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Lan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Mai,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E959C5A-DD38-40E8-AED3-996406C403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478" y="1571571"/>
            <a:ext cx="3043238" cy="2495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02ACE57-116F-414F-A641-086013367B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0874" y="4285718"/>
            <a:ext cx="3609071" cy="2115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395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14D133-7B0F-4606-A927-342F08BFEE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" y="0"/>
            <a:ext cx="9142095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4FDE130-B51B-401B-9FDF-679313022B71}"/>
              </a:ext>
            </a:extLst>
          </p:cNvPr>
          <p:cNvGrpSpPr/>
          <p:nvPr/>
        </p:nvGrpSpPr>
        <p:grpSpPr>
          <a:xfrm>
            <a:off x="671879" y="1163322"/>
            <a:ext cx="5563401" cy="2951480"/>
            <a:chOff x="1373316" y="1844040"/>
            <a:chExt cx="7417868" cy="327660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2026D2E2-97B4-49D9-9E42-78504296B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73316" y="1844040"/>
              <a:ext cx="7417868" cy="327660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E17908-C33E-4C8A-A22E-1332C63E3A5B}"/>
                </a:ext>
              </a:extLst>
            </p:cNvPr>
            <p:cNvSpPr txBox="1"/>
            <p:nvPr/>
          </p:nvSpPr>
          <p:spPr>
            <a:xfrm>
              <a:off x="2289433" y="2391857"/>
              <a:ext cx="5955927" cy="18601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i="1" dirty="0" err="1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Đưa</a:t>
              </a:r>
              <a:r>
                <a:rPr lang="en-US" sz="3600" b="1" i="1" dirty="0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ra </a:t>
              </a:r>
              <a:r>
                <a:rPr lang="en-US" sz="3600" b="1" i="1" dirty="0" err="1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3600" b="1" i="1" dirty="0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xử</a:t>
              </a:r>
              <a:r>
                <a:rPr lang="en-US" sz="3600" b="1" i="1" dirty="0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lí</a:t>
              </a:r>
              <a:r>
                <a:rPr lang="en-US" sz="3600" b="1" i="1" dirty="0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tình</a:t>
              </a:r>
              <a:r>
                <a:rPr lang="en-US" sz="3600" b="1" i="1" dirty="0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huống</a:t>
              </a:r>
              <a:r>
                <a:rPr lang="en-US" sz="3600" b="1" i="1" dirty="0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i="1" dirty="0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3600" b="1" i="1" dirty="0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công</a:t>
              </a:r>
              <a:r>
                <a:rPr lang="en-US" sz="3600" b="1" i="1" dirty="0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đóng</a:t>
              </a:r>
              <a:r>
                <a:rPr lang="en-US" sz="3600" b="1" i="1" dirty="0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vai</a:t>
              </a:r>
              <a:r>
                <a:rPr lang="en-US" sz="3600" b="1" i="1" dirty="0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600" b="1" i="1" dirty="0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3600" b="1" i="1" dirty="0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.</a:t>
              </a:r>
              <a:endParaRPr lang="en-US" sz="3600" b="1" i="1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8BB3CC4-0A01-4844-BBF5-20C7F3710DCD}"/>
              </a:ext>
            </a:extLst>
          </p:cNvPr>
          <p:cNvGrpSpPr/>
          <p:nvPr/>
        </p:nvGrpSpPr>
        <p:grpSpPr>
          <a:xfrm>
            <a:off x="5554981" y="4114801"/>
            <a:ext cx="3476364" cy="2420591"/>
            <a:chOff x="892354" y="3758439"/>
            <a:chExt cx="4278451" cy="2175001"/>
          </a:xfrm>
        </p:grpSpPr>
        <p:pic>
          <p:nvPicPr>
            <p:cNvPr id="14" name="Picture 9">
              <a:extLst>
                <a:ext uri="{FF2B5EF4-FFF2-40B4-BE49-F238E27FC236}">
                  <a16:creationId xmlns:a16="http://schemas.microsoft.com/office/drawing/2014/main" id="{5AA7D924-992E-4350-8E31-121F340B9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5BAF972B-25F2-4655-A2B2-2217EE508EDA}"/>
                </a:ext>
              </a:extLst>
            </p:cNvPr>
            <p:cNvSpPr/>
            <p:nvPr/>
          </p:nvSpPr>
          <p:spPr>
            <a:xfrm>
              <a:off x="892354" y="5405120"/>
              <a:ext cx="3720286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85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1449" y="2642198"/>
            <a:ext cx="670700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9144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1079" y="1055085"/>
            <a:ext cx="1587726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67650" y="1"/>
            <a:ext cx="2072076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97850" y="1"/>
            <a:ext cx="2072076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06425" y="1"/>
            <a:ext cx="2072076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71925" y="1"/>
            <a:ext cx="2072076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37926" y="-100082"/>
            <a:ext cx="10004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5438" y="3705968"/>
            <a:ext cx="1748050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69883" y="974664"/>
            <a:ext cx="5007733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2261765" y="1130744"/>
            <a:ext cx="4622480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08723" y="1194857"/>
            <a:ext cx="818278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7247442" y="1211636"/>
            <a:ext cx="818279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64075" y="1915359"/>
            <a:ext cx="4815851" cy="864380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801" y="2840827"/>
            <a:ext cx="2886920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355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BB3941F-8E4A-45B7-9BE8-FE3D683C09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2"/>
          <a:stretch/>
        </p:blipFill>
        <p:spPr>
          <a:xfrm>
            <a:off x="21187" y="0"/>
            <a:ext cx="9132338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32B78C3-161A-41EB-8F30-B211633C0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7" y="1143000"/>
            <a:ext cx="4178687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Speech Bubble: Rectangle with Corners Rounded 4">
            <a:extLst>
              <a:ext uri="{FF2B5EF4-FFF2-40B4-BE49-F238E27FC236}">
                <a16:creationId xmlns:a16="http://schemas.microsoft.com/office/drawing/2014/main" id="{F0AEC13F-0D01-41C2-85C8-0A8BC32A3B59}"/>
              </a:ext>
            </a:extLst>
          </p:cNvPr>
          <p:cNvSpPr/>
          <p:nvPr/>
        </p:nvSpPr>
        <p:spPr>
          <a:xfrm flipH="1">
            <a:off x="4367993" y="1295400"/>
            <a:ext cx="4670760" cy="44958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 nói cho các bạn biết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 hàng xóm đang bị ốm, bác cần không gian yên tĩnh để nghỉ ngơi</a:t>
            </a:r>
            <a:r>
              <a:rPr lang="vi-VN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sau đó em rủ các bạn ra chỗ khác chơi.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37419A-92BC-4D5E-BB80-F623651AC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8022" y="55292"/>
            <a:ext cx="5257800" cy="9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67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BB3941F-8E4A-45B7-9BE8-FE3D683C09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2"/>
          <a:stretch/>
        </p:blipFill>
        <p:spPr>
          <a:xfrm>
            <a:off x="21187" y="0"/>
            <a:ext cx="9132338" cy="6858000"/>
          </a:xfrm>
          <a:prstGeom prst="rect">
            <a:avLst/>
          </a:prstGeom>
        </p:spPr>
      </p:pic>
      <p:sp>
        <p:nvSpPr>
          <p:cNvPr id="23" name="Speech Bubble: Rectangle with Corners Rounded 4">
            <a:extLst>
              <a:ext uri="{FF2B5EF4-FFF2-40B4-BE49-F238E27FC236}">
                <a16:creationId xmlns:a16="http://schemas.microsoft.com/office/drawing/2014/main" id="{F0AEC13F-0D01-41C2-85C8-0A8BC32A3B59}"/>
              </a:ext>
            </a:extLst>
          </p:cNvPr>
          <p:cNvSpPr/>
          <p:nvPr/>
        </p:nvSpPr>
        <p:spPr>
          <a:xfrm flipH="1">
            <a:off x="4367993" y="1708894"/>
            <a:ext cx="4670760" cy="375718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37419A-92BC-4D5E-BB80-F623651AC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8022" y="55292"/>
            <a:ext cx="5257800" cy="943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237DF6-2FCD-48B7-A14C-A77C0D83B5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313" y="1295400"/>
            <a:ext cx="4051418" cy="510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95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455</Words>
  <Application>Microsoft Office PowerPoint</Application>
  <PresentationFormat>On-screen Show (4:3)</PresentationFormat>
  <Paragraphs>35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#9Slide02 Noi dung dai</vt:lpstr>
      <vt:lpstr>Arial</vt:lpstr>
      <vt:lpstr>Calibri</vt:lpstr>
      <vt:lpstr>Georgia</vt:lpstr>
      <vt:lpstr>iCiel Cadena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Windows 11</cp:lastModifiedBy>
  <cp:revision>18</cp:revision>
  <dcterms:created xsi:type="dcterms:W3CDTF">2022-11-01T05:04:06Z</dcterms:created>
  <dcterms:modified xsi:type="dcterms:W3CDTF">2023-11-01T05:13:50Z</dcterms:modified>
</cp:coreProperties>
</file>