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0"/>
  </p:notesMasterIdLst>
  <p:sldIdLst>
    <p:sldId id="279" r:id="rId3"/>
    <p:sldId id="299" r:id="rId4"/>
    <p:sldId id="307" r:id="rId5"/>
    <p:sldId id="285" r:id="rId6"/>
    <p:sldId id="286" r:id="rId7"/>
    <p:sldId id="287" r:id="rId8"/>
    <p:sldId id="290" r:id="rId9"/>
    <p:sldId id="318" r:id="rId10"/>
    <p:sldId id="319" r:id="rId11"/>
    <p:sldId id="320" r:id="rId12"/>
    <p:sldId id="321" r:id="rId13"/>
    <p:sldId id="275" r:id="rId14"/>
    <p:sldId id="323" r:id="rId15"/>
    <p:sldId id="2638" r:id="rId16"/>
    <p:sldId id="2642" r:id="rId17"/>
    <p:sldId id="2641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=""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19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199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19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199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19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>
                <a:latin typeface="Times New Roman" panose="02020603050405020304" pitchFamily="18" charset="0"/>
                <a:cs typeface="Times New Roman" panose="02020603050405020304" pitchFamily="18" charset="0"/>
              </a:rPr>
              <a:t>… năm…</a:t>
            </a:r>
            <a:endParaRPr lang="en-US" sz="319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=""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=""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=""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=""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037350" y="2969155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 - viết : Tôi yêu em tôi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=""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=""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=""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=""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=""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=""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=""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44113"/>
              </p:ext>
            </p:extLst>
          </p:nvPr>
        </p:nvGraphicFramePr>
        <p:xfrm>
          <a:off x="1688894" y="653214"/>
          <a:ext cx="9018712" cy="36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=""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=""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 ươn hay ương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Hàng rào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Khu vườn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=""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=""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=""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=""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=""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=""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=""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=""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=""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=""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=""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=""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=""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-36530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=""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vui, nó thích.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 nó đen ngời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veo như nước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 nó tươi hồng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 như khướu hót.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lan, hoa lí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nhặt cài đầu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 thơm theo nó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Sân trước vườn sau.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đi đâu lâu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mong, nó nhắc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nấp sau cây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Òa ra ôm chặt.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(Phạm Hổ)</a:t>
            </a:r>
            <a:endParaRPr lang="en-US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=""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</a:t>
            </a: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90276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=""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=""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83" y="1108546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=""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=""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=""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8540" y="3867283"/>
            <a:ext cx="480933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236818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=""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=""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=""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=""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475</Words>
  <Application>Microsoft Office PowerPoint</Application>
  <PresentationFormat>Widescreen</PresentationFormat>
  <Paragraphs>89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宋体</vt:lpstr>
      <vt:lpstr>Arial</vt:lpstr>
      <vt:lpstr>Arial-Rounded</vt:lpstr>
      <vt:lpstr>Calibri</vt:lpstr>
      <vt:lpstr>Cambria</vt:lpstr>
      <vt:lpstr>DengXian</vt:lpstr>
      <vt:lpstr>Gloria Hallelujah</vt:lpstr>
      <vt:lpstr>HP001 4 hàng</vt:lpstr>
      <vt:lpstr>Odibee Sans</vt:lpstr>
      <vt:lpstr>SVN-Hole Hearted</vt:lpstr>
      <vt:lpstr>Times New Roman</vt:lpstr>
      <vt:lpstr>思源黑体 CN Regular</vt:lpstr>
      <vt:lpstr>方正卡通简体</vt:lpstr>
      <vt:lpstr>等线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MrsOanh</cp:lastModifiedBy>
  <cp:revision>22</cp:revision>
  <dcterms:created xsi:type="dcterms:W3CDTF">2022-06-20T10:35:41Z</dcterms:created>
  <dcterms:modified xsi:type="dcterms:W3CDTF">2022-11-26T17:06:43Z</dcterms:modified>
</cp:coreProperties>
</file>