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95" r:id="rId2"/>
    <p:sldId id="277" r:id="rId3"/>
    <p:sldId id="296" r:id="rId4"/>
    <p:sldId id="288" r:id="rId5"/>
    <p:sldId id="294" r:id="rId6"/>
    <p:sldId id="297" r:id="rId7"/>
    <p:sldId id="284" r:id="rId8"/>
    <p:sldId id="289" r:id="rId9"/>
    <p:sldId id="293" r:id="rId10"/>
    <p:sldId id="298" r:id="rId11"/>
    <p:sldId id="299" r:id="rId12"/>
    <p:sldId id="300" r:id="rId13"/>
    <p:sldId id="301" r:id="rId14"/>
    <p:sldId id="302" r:id="rId15"/>
    <p:sldId id="291" r:id="rId16"/>
    <p:sldId id="287" r:id="rId17"/>
    <p:sldId id="268" r:id="rId18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3399"/>
    <a:srgbClr val="88DFE8"/>
    <a:srgbClr val="FFCC29"/>
    <a:srgbClr val="FFDB69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1170" y="96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8F07F4C-47CF-4565-BB18-97000E818F97}"/>
              </a:ext>
            </a:extLst>
          </p:cNvPr>
          <p:cNvSpPr/>
          <p:nvPr userDrawn="1"/>
        </p:nvSpPr>
        <p:spPr>
          <a:xfrm>
            <a:off x="-264495" y="-34981"/>
            <a:ext cx="16541133" cy="338778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867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30465B1-8DA9-44A4-B274-2B78C71B6159}"/>
              </a:ext>
            </a:extLst>
          </p:cNvPr>
          <p:cNvSpPr/>
          <p:nvPr userDrawn="1"/>
        </p:nvSpPr>
        <p:spPr>
          <a:xfrm>
            <a:off x="-264495" y="-34981"/>
            <a:ext cx="16541133" cy="298138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867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D1A1DE6-B996-4C2F-8008-452B46218B2C}"/>
              </a:ext>
            </a:extLst>
          </p:cNvPr>
          <p:cNvSpPr/>
          <p:nvPr userDrawn="1"/>
        </p:nvSpPr>
        <p:spPr>
          <a:xfrm>
            <a:off x="-264495" y="-34981"/>
            <a:ext cx="16541133" cy="2574981"/>
          </a:xfrm>
          <a:prstGeom prst="rect">
            <a:avLst/>
          </a:prstGeom>
          <a:solidFill>
            <a:srgbClr val="F36A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867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555B2B2-FFDB-4785-BB65-F05B9A663202}"/>
              </a:ext>
            </a:extLst>
          </p:cNvPr>
          <p:cNvGrpSpPr/>
          <p:nvPr userDrawn="1"/>
        </p:nvGrpSpPr>
        <p:grpSpPr>
          <a:xfrm>
            <a:off x="-2177000" y="-2875280"/>
            <a:ext cx="7100683" cy="7091680"/>
            <a:chOff x="-594360" y="-1325880"/>
            <a:chExt cx="4175760" cy="417576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449633D-64FF-42C9-85FE-2BF041B2AE8A}"/>
                </a:ext>
              </a:extLst>
            </p:cNvPr>
            <p:cNvSpPr/>
            <p:nvPr userDrawn="1"/>
          </p:nvSpPr>
          <p:spPr>
            <a:xfrm>
              <a:off x="-594360" y="-1325880"/>
              <a:ext cx="4175760" cy="417576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D339473B-B7E2-4A79-B64B-35C78E57A4A4}"/>
                </a:ext>
              </a:extLst>
            </p:cNvPr>
            <p:cNvSpPr/>
            <p:nvPr userDrawn="1"/>
          </p:nvSpPr>
          <p:spPr>
            <a:xfrm>
              <a:off x="-396240" y="-929640"/>
              <a:ext cx="3779520" cy="377952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528A2FEA-9370-4EA1-B2A9-C7B245F2003C}"/>
                </a:ext>
              </a:extLst>
            </p:cNvPr>
            <p:cNvSpPr/>
            <p:nvPr userDrawn="1"/>
          </p:nvSpPr>
          <p:spPr>
            <a:xfrm>
              <a:off x="-198120" y="-533400"/>
              <a:ext cx="3383280" cy="3383280"/>
            </a:xfrm>
            <a:prstGeom prst="ellipse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</p:grpSp>
      <p:pic>
        <p:nvPicPr>
          <p:cNvPr id="4" name="Picture 3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id="{F121453A-5ED8-3DF8-8BC4-B73D8B400B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371" y="5423125"/>
            <a:ext cx="10143380" cy="3454400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9557495B-C251-2CB1-CC9E-03FE18745B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547" y="3210047"/>
            <a:ext cx="4164327" cy="5257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95B04B7-5C9B-B0CF-1082-CBBE6EAF7440}"/>
              </a:ext>
            </a:extLst>
          </p:cNvPr>
          <p:cNvSpPr/>
          <p:nvPr userDrawn="1"/>
        </p:nvSpPr>
        <p:spPr>
          <a:xfrm>
            <a:off x="5083873" y="3413760"/>
            <a:ext cx="10143380" cy="180848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867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0E05942-29BE-234C-4678-F2062862A157}"/>
              </a:ext>
            </a:extLst>
          </p:cNvPr>
          <p:cNvSpPr/>
          <p:nvPr userDrawn="1"/>
        </p:nvSpPr>
        <p:spPr>
          <a:xfrm>
            <a:off x="5240077" y="3413760"/>
            <a:ext cx="9836158" cy="165096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867"/>
          </a:p>
        </p:txBody>
      </p:sp>
      <p:pic>
        <p:nvPicPr>
          <p:cNvPr id="20" name="Picture 19" descr="Logo, company name&#10;&#10;Description automatically generated">
            <a:extLst>
              <a:ext uri="{FF2B5EF4-FFF2-40B4-BE49-F238E27FC236}">
                <a16:creationId xmlns:a16="http://schemas.microsoft.com/office/drawing/2014/main" id="{1008B67E-CE19-1AA3-28AD-B1978BEC1B9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9853" y="93684"/>
            <a:ext cx="1740945" cy="2201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117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0D28F20-4900-0903-11A9-70353157D071}"/>
              </a:ext>
            </a:extLst>
          </p:cNvPr>
          <p:cNvGrpSpPr/>
          <p:nvPr userDrawn="1"/>
        </p:nvGrpSpPr>
        <p:grpSpPr>
          <a:xfrm>
            <a:off x="0" y="7932765"/>
            <a:ext cx="16276638" cy="1211235"/>
            <a:chOff x="-251460" y="5305036"/>
            <a:chExt cx="12694920" cy="457200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8F07F4C-47CF-4565-BB18-97000E818F9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30465B1-8DA9-44A4-B274-2B78C71B6159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D1A1DE6-B996-4C2F-8008-452B46218B2C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6142903B-1DFB-3542-4486-AACBE79360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4690" r="65687"/>
          <a:stretch/>
        </p:blipFill>
        <p:spPr>
          <a:xfrm>
            <a:off x="11841254" y="0"/>
            <a:ext cx="4435384" cy="1163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156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23B76062-9672-A95C-B701-BC4BF89880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46" y="0"/>
            <a:ext cx="14600146" cy="91440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AEFBA93B-88F5-9B92-90BD-6BF459B98A6B}"/>
              </a:ext>
            </a:extLst>
          </p:cNvPr>
          <p:cNvGrpSpPr/>
          <p:nvPr userDrawn="1"/>
        </p:nvGrpSpPr>
        <p:grpSpPr>
          <a:xfrm>
            <a:off x="0" y="7932765"/>
            <a:ext cx="16276638" cy="1211235"/>
            <a:chOff x="-251460" y="5305036"/>
            <a:chExt cx="12694920" cy="4572004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B4D0EFC-28CC-45A3-5366-B369FAC65B1D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A6E2832-FD69-873F-A084-73DE7EEB64FB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2250505-C121-82F6-25B4-403C57214954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</p:grpSp>
    </p:spTree>
    <p:extLst>
      <p:ext uri="{BB962C8B-B14F-4D97-AF65-F5344CB8AC3E}">
        <p14:creationId xmlns:p14="http://schemas.microsoft.com/office/powerpoint/2010/main" val="2728342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AEFBA93B-88F5-9B92-90BD-6BF459B98A6B}"/>
              </a:ext>
            </a:extLst>
          </p:cNvPr>
          <p:cNvGrpSpPr/>
          <p:nvPr userDrawn="1"/>
        </p:nvGrpSpPr>
        <p:grpSpPr>
          <a:xfrm>
            <a:off x="0" y="7932765"/>
            <a:ext cx="16276638" cy="1211235"/>
            <a:chOff x="-251460" y="5305036"/>
            <a:chExt cx="12694920" cy="4572004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B4D0EFC-28CC-45A3-5366-B369FAC65B1D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A6E2832-FD69-873F-A084-73DE7EEB64FB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2250505-C121-82F6-25B4-403C57214954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</p:grpSp>
    </p:spTree>
    <p:extLst>
      <p:ext uri="{BB962C8B-B14F-4D97-AF65-F5344CB8AC3E}">
        <p14:creationId xmlns:p14="http://schemas.microsoft.com/office/powerpoint/2010/main" val="165774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2257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ố trí Tùy chỉ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6410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418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5223EBB9-700F-C23D-7D84-7D47A9C0F2D7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3179" y="0"/>
            <a:ext cx="843459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462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4">
            <a:extLst>
              <a:ext uri="{FF2B5EF4-FFF2-40B4-BE49-F238E27FC236}">
                <a16:creationId xmlns:a16="http://schemas.microsoft.com/office/drawing/2014/main" id="{6E5B8577-22F9-B326-F19D-F3854529EE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520281" y="2249135"/>
            <a:ext cx="10429351" cy="1499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</a:p>
        </p:txBody>
      </p:sp>
      <p:sp>
        <p:nvSpPr>
          <p:cNvPr id="3" name="Text Box 14">
            <a:extLst>
              <a:ext uri="{FF2B5EF4-FFF2-40B4-BE49-F238E27FC236}">
                <a16:creationId xmlns:a16="http://schemas.microsoft.com/office/drawing/2014/main" id="{784EA5A5-1592-A4FD-2F55-1E3E087866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6519" y="3657600"/>
            <a:ext cx="9829800" cy="1160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quen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biểu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thức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số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757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A7B9617-5FF5-D54C-7066-32D9E6EA78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5240"/>
          <a:stretch/>
        </p:blipFill>
        <p:spPr>
          <a:xfrm>
            <a:off x="37672" y="457200"/>
            <a:ext cx="15034847" cy="29718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3424B6C-869B-2EA9-6CFE-BE1511105C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091" t="15385" r="-7851" b="-15385"/>
          <a:stretch/>
        </p:blipFill>
        <p:spPr>
          <a:xfrm>
            <a:off x="7351" y="3429000"/>
            <a:ext cx="15034847" cy="2971800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B02B5E48-21CC-53FA-E3C1-C3DCFE142D9B}"/>
              </a:ext>
            </a:extLst>
          </p:cNvPr>
          <p:cNvSpPr/>
          <p:nvPr/>
        </p:nvSpPr>
        <p:spPr>
          <a:xfrm>
            <a:off x="8900319" y="2057400"/>
            <a:ext cx="1066800" cy="9525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012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9613D12-B28B-55C1-5D2E-7C52DE57AC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3576"/>
          <a:stretch/>
        </p:blipFill>
        <p:spPr>
          <a:xfrm>
            <a:off x="0" y="121920"/>
            <a:ext cx="15453519" cy="288798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9FF4FCA-79BC-E5C6-CDA4-BDA4F7606B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639" t="32982" r="-9063" b="-32982"/>
          <a:stretch/>
        </p:blipFill>
        <p:spPr>
          <a:xfrm>
            <a:off x="0" y="3009899"/>
            <a:ext cx="15758319" cy="2944941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B02B5E48-21CC-53FA-E3C1-C3DCFE142D9B}"/>
              </a:ext>
            </a:extLst>
          </p:cNvPr>
          <p:cNvSpPr/>
          <p:nvPr/>
        </p:nvSpPr>
        <p:spPr>
          <a:xfrm>
            <a:off x="9128919" y="1737360"/>
            <a:ext cx="1066800" cy="9525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590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2B266DD-627C-4C14-9E3A-6DB4E690F1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1538"/>
          <a:stretch/>
        </p:blipFill>
        <p:spPr>
          <a:xfrm>
            <a:off x="0" y="3810"/>
            <a:ext cx="9772536" cy="44157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3F0B469-7C67-F250-7A90-B82AF62CF9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9089" t="29249"/>
          <a:stretch/>
        </p:blipFill>
        <p:spPr>
          <a:xfrm>
            <a:off x="8747919" y="1127760"/>
            <a:ext cx="6233319" cy="3124200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B02B5E48-21CC-53FA-E3C1-C3DCFE142D9B}"/>
              </a:ext>
            </a:extLst>
          </p:cNvPr>
          <p:cNvSpPr/>
          <p:nvPr/>
        </p:nvSpPr>
        <p:spPr>
          <a:xfrm>
            <a:off x="8885079" y="3059430"/>
            <a:ext cx="1066800" cy="9525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873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A719BD8-15C1-6D8D-DCF9-99807812FD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2366"/>
          <a:stretch/>
        </p:blipFill>
        <p:spPr>
          <a:xfrm>
            <a:off x="15398" y="0"/>
            <a:ext cx="13075921" cy="2743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8AB267F-E46B-B764-9577-FF92C822D9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974" t="47222" b="1944"/>
          <a:stretch/>
        </p:blipFill>
        <p:spPr>
          <a:xfrm>
            <a:off x="899319" y="3939878"/>
            <a:ext cx="12420600" cy="1394460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B02B5E48-21CC-53FA-E3C1-C3DCFE142D9B}"/>
              </a:ext>
            </a:extLst>
          </p:cNvPr>
          <p:cNvSpPr/>
          <p:nvPr/>
        </p:nvSpPr>
        <p:spPr>
          <a:xfrm>
            <a:off x="8443119" y="1524000"/>
            <a:ext cx="1066800" cy="10668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289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CEC1FA8F-AF9B-E20E-0613-2DFAD9DF32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7" t="8909" r="55119" b="74174"/>
          <a:stretch/>
        </p:blipFill>
        <p:spPr>
          <a:xfrm>
            <a:off x="0" y="23446"/>
            <a:ext cx="8976519" cy="1576754"/>
          </a:xfrm>
          <a:prstGeom prst="rect">
            <a:avLst/>
          </a:prstGeom>
        </p:spPr>
      </p:pic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D6453DBF-CE4A-0DE4-201A-BA211531172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550" b="89109" l="66845" r="85971">
                        <a14:foregroundMark x1="66845" y1="48762" x2="66845" y2="48762"/>
                        <a14:foregroundMark x1="73058" y1="45421" x2="73058" y2="45421"/>
                        <a14:foregroundMark x1="76505" y1="34653" x2="76505" y2="34653"/>
                        <a14:foregroundMark x1="78010" y1="32550" x2="78010" y2="32550"/>
                        <a14:foregroundMark x1="86019" y1="54579" x2="86019" y2="54579"/>
                        <a14:foregroundMark x1="77282" y1="49752" x2="77282" y2="49752"/>
                        <a14:foregroundMark x1="75485" y1="55569" x2="75485" y2="55569"/>
                        <a14:foregroundMark x1="75388" y1="68441" x2="75388" y2="70916"/>
                        <a14:foregroundMark x1="73786" y1="70421" x2="77913" y2="67698"/>
                        <a14:foregroundMark x1="77282" y1="88366" x2="77282" y2="88366"/>
                        <a14:foregroundMark x1="72670" y1="89109" x2="72670" y2="891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328" t="28852" r="12608" b="5884"/>
          <a:stretch/>
        </p:blipFill>
        <p:spPr>
          <a:xfrm flipH="1">
            <a:off x="-30321" y="5806440"/>
            <a:ext cx="3098943" cy="359515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EB1B2B0-960B-DE5E-B42F-CB10CCF06DAF}"/>
              </a:ext>
            </a:extLst>
          </p:cNvPr>
          <p:cNvSpPr txBox="1"/>
          <p:nvPr/>
        </p:nvSpPr>
        <p:spPr>
          <a:xfrm>
            <a:off x="3490119" y="1630680"/>
            <a:ext cx="12359458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indent="-742950" algn="just">
              <a:buAutoNum type="alphaLcParenR"/>
            </a:pPr>
            <a:r>
              <a:rPr lang="vi-VN" sz="4400" b="1" i="0" dirty="0" err="1">
                <a:effectLst/>
                <a:latin typeface="+mj-lt"/>
                <a:ea typeface="AvantGarde" panose="00000400000000000000" pitchFamily="2" charset="0"/>
                <a:cs typeface="Arial" panose="020B0604020202020204" pitchFamily="34" charset="0"/>
              </a:rPr>
              <a:t>Hiệu</a:t>
            </a:r>
            <a:r>
              <a:rPr lang="vi-VN" sz="4400" b="1" i="0" dirty="0">
                <a:effectLst/>
                <a:latin typeface="+mj-lt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vi-VN" sz="4400" b="1" i="0" dirty="0" err="1">
                <a:effectLst/>
                <a:latin typeface="+mj-lt"/>
                <a:ea typeface="AvantGarde" panose="00000400000000000000" pitchFamily="2" charset="0"/>
                <a:cs typeface="Arial" panose="020B0604020202020204" pitchFamily="34" charset="0"/>
              </a:rPr>
              <a:t>của</a:t>
            </a:r>
            <a:r>
              <a:rPr lang="vi-VN" sz="4400" b="1" i="0" dirty="0">
                <a:effectLst/>
                <a:latin typeface="+mj-lt"/>
                <a:ea typeface="AvantGarde" panose="00000400000000000000" pitchFamily="2" charset="0"/>
                <a:cs typeface="Arial" panose="020B0604020202020204" pitchFamily="34" charset="0"/>
              </a:rPr>
              <a:t> 21 </a:t>
            </a:r>
            <a:r>
              <a:rPr lang="vi-VN" sz="4400" b="1" i="0" dirty="0" err="1">
                <a:effectLst/>
                <a:latin typeface="+mj-lt"/>
                <a:ea typeface="AvantGarde" panose="00000400000000000000" pitchFamily="2" charset="0"/>
                <a:cs typeface="Arial" panose="020B0604020202020204" pitchFamily="34" charset="0"/>
              </a:rPr>
              <a:t>trừ</a:t>
            </a:r>
            <a:r>
              <a:rPr lang="vi-VN" sz="4400" b="1" i="0" dirty="0">
                <a:effectLst/>
                <a:latin typeface="+mj-lt"/>
                <a:ea typeface="AvantGarde" panose="00000400000000000000" pitchFamily="2" charset="0"/>
                <a:cs typeface="Arial" panose="020B0604020202020204" pitchFamily="34" charset="0"/>
              </a:rPr>
              <a:t> đi 3.</a:t>
            </a:r>
            <a:endParaRPr lang="en-US" sz="4400" b="1" i="0" dirty="0">
              <a:effectLst/>
              <a:latin typeface="+mj-lt"/>
              <a:ea typeface="AvantGarde" panose="00000400000000000000" pitchFamily="2" charset="0"/>
              <a:cs typeface="Arial" panose="020B0604020202020204" pitchFamily="34" charset="0"/>
            </a:endParaRPr>
          </a:p>
          <a:p>
            <a:pPr algn="just"/>
            <a:r>
              <a:rPr lang="vi-VN" sz="4400" b="1" i="0" dirty="0" err="1">
                <a:solidFill>
                  <a:srgbClr val="FF0000"/>
                </a:solidFill>
                <a:effectLst/>
                <a:latin typeface="+mj-lt"/>
                <a:ea typeface="AvantGarde" panose="00000400000000000000" pitchFamily="2" charset="0"/>
                <a:cs typeface="Arial" panose="020B0604020202020204" pitchFamily="34" charset="0"/>
              </a:rPr>
              <a:t>Hiệu</a:t>
            </a:r>
            <a:r>
              <a:rPr lang="vi-VN" sz="4400" b="1" i="0" dirty="0">
                <a:solidFill>
                  <a:srgbClr val="FF0000"/>
                </a:solidFill>
                <a:effectLst/>
                <a:latin typeface="+mj-lt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vi-VN" sz="4400" b="1" i="0" dirty="0" err="1">
                <a:solidFill>
                  <a:srgbClr val="FF0000"/>
                </a:solidFill>
                <a:effectLst/>
                <a:latin typeface="+mj-lt"/>
                <a:ea typeface="AvantGarde" panose="00000400000000000000" pitchFamily="2" charset="0"/>
                <a:cs typeface="Arial" panose="020B0604020202020204" pitchFamily="34" charset="0"/>
              </a:rPr>
              <a:t>của</a:t>
            </a:r>
            <a:r>
              <a:rPr lang="vi-VN" sz="4400" b="1" i="0" dirty="0">
                <a:solidFill>
                  <a:srgbClr val="FF0000"/>
                </a:solidFill>
                <a:effectLst/>
                <a:latin typeface="+mj-lt"/>
                <a:ea typeface="AvantGarde" panose="00000400000000000000" pitchFamily="2" charset="0"/>
                <a:cs typeface="Arial" panose="020B0604020202020204" pitchFamily="34" charset="0"/>
              </a:rPr>
              <a:t> 21 </a:t>
            </a:r>
            <a:r>
              <a:rPr lang="vi-VN" sz="4400" b="1" i="0" dirty="0" err="1">
                <a:solidFill>
                  <a:srgbClr val="FF0000"/>
                </a:solidFill>
                <a:effectLst/>
                <a:latin typeface="+mj-lt"/>
                <a:ea typeface="AvantGarde" panose="00000400000000000000" pitchFamily="2" charset="0"/>
                <a:cs typeface="Arial" panose="020B0604020202020204" pitchFamily="34" charset="0"/>
              </a:rPr>
              <a:t>trừ</a:t>
            </a:r>
            <a:r>
              <a:rPr lang="vi-VN" sz="4400" b="1" i="0" dirty="0">
                <a:solidFill>
                  <a:srgbClr val="FF0000"/>
                </a:solidFill>
                <a:effectLst/>
                <a:latin typeface="+mj-lt"/>
                <a:ea typeface="AvantGarde" panose="00000400000000000000" pitchFamily="2" charset="0"/>
                <a:cs typeface="Arial" panose="020B0604020202020204" pitchFamily="34" charset="0"/>
              </a:rPr>
              <a:t> đi 3 </a:t>
            </a:r>
            <a:r>
              <a:rPr lang="vi-VN" sz="4400" b="1" i="0" dirty="0" err="1">
                <a:solidFill>
                  <a:srgbClr val="FF0000"/>
                </a:solidFill>
                <a:effectLst/>
                <a:latin typeface="+mj-lt"/>
                <a:ea typeface="AvantGarde" panose="00000400000000000000" pitchFamily="2" charset="0"/>
                <a:cs typeface="Arial" panose="020B0604020202020204" pitchFamily="34" charset="0"/>
              </a:rPr>
              <a:t>là</a:t>
            </a:r>
            <a:r>
              <a:rPr lang="vi-VN" sz="4400" b="1" i="0" dirty="0">
                <a:solidFill>
                  <a:srgbClr val="FF0000"/>
                </a:solidFill>
                <a:effectLst/>
                <a:latin typeface="+mj-lt"/>
                <a:ea typeface="AvantGarde" panose="00000400000000000000" pitchFamily="2" charset="0"/>
                <a:cs typeface="Arial" panose="020B0604020202020204" pitchFamily="34" charset="0"/>
              </a:rPr>
              <a:t> 21 – 3.</a:t>
            </a:r>
          </a:p>
          <a:p>
            <a:pPr algn="just"/>
            <a:r>
              <a:rPr lang="vi-VN" sz="4400" b="1" i="0" dirty="0">
                <a:effectLst/>
                <a:latin typeface="+mj-lt"/>
                <a:ea typeface="AvantGarde" panose="00000400000000000000" pitchFamily="2" charset="0"/>
                <a:cs typeface="Arial" panose="020B0604020202020204" pitchFamily="34" charset="0"/>
              </a:rPr>
              <a:t>b) Thương </a:t>
            </a:r>
            <a:r>
              <a:rPr lang="vi-VN" sz="4400" b="1" i="0" dirty="0" err="1">
                <a:effectLst/>
                <a:latin typeface="+mj-lt"/>
                <a:ea typeface="AvantGarde" panose="00000400000000000000" pitchFamily="2" charset="0"/>
                <a:cs typeface="Arial" panose="020B0604020202020204" pitchFamily="34" charset="0"/>
              </a:rPr>
              <a:t>của</a:t>
            </a:r>
            <a:r>
              <a:rPr lang="vi-VN" sz="4400" b="1" i="0" dirty="0">
                <a:effectLst/>
                <a:latin typeface="+mj-lt"/>
                <a:ea typeface="AvantGarde" panose="00000400000000000000" pitchFamily="2" charset="0"/>
                <a:cs typeface="Arial" panose="020B0604020202020204" pitchFamily="34" charset="0"/>
              </a:rPr>
              <a:t> 21 chia cho 3</a:t>
            </a:r>
            <a:endParaRPr lang="en-US" sz="4400" b="1" i="0" dirty="0">
              <a:effectLst/>
              <a:latin typeface="+mj-lt"/>
              <a:ea typeface="AvantGarde" panose="00000400000000000000" pitchFamily="2" charset="0"/>
              <a:cs typeface="Arial" panose="020B0604020202020204" pitchFamily="34" charset="0"/>
            </a:endParaRPr>
          </a:p>
          <a:p>
            <a:pPr algn="just"/>
            <a:r>
              <a:rPr lang="vi-VN" sz="4400" b="1" i="0" dirty="0">
                <a:solidFill>
                  <a:srgbClr val="FF0000"/>
                </a:solidFill>
                <a:effectLst/>
                <a:latin typeface="+mj-lt"/>
                <a:ea typeface="AvantGarde" panose="00000400000000000000" pitchFamily="2" charset="0"/>
                <a:cs typeface="Arial" panose="020B0604020202020204" pitchFamily="34" charset="0"/>
              </a:rPr>
              <a:t>Thương </a:t>
            </a:r>
            <a:r>
              <a:rPr lang="vi-VN" sz="4400" b="1" i="0" dirty="0" err="1">
                <a:solidFill>
                  <a:srgbClr val="FF0000"/>
                </a:solidFill>
                <a:effectLst/>
                <a:latin typeface="+mj-lt"/>
                <a:ea typeface="AvantGarde" panose="00000400000000000000" pitchFamily="2" charset="0"/>
                <a:cs typeface="Arial" panose="020B0604020202020204" pitchFamily="34" charset="0"/>
              </a:rPr>
              <a:t>của</a:t>
            </a:r>
            <a:r>
              <a:rPr lang="vi-VN" sz="4400" b="1" i="0" dirty="0">
                <a:solidFill>
                  <a:srgbClr val="FF0000"/>
                </a:solidFill>
                <a:effectLst/>
                <a:latin typeface="+mj-lt"/>
                <a:ea typeface="AvantGarde" panose="00000400000000000000" pitchFamily="2" charset="0"/>
                <a:cs typeface="Arial" panose="020B0604020202020204" pitchFamily="34" charset="0"/>
              </a:rPr>
              <a:t> 21 chia cho 3 </a:t>
            </a:r>
            <a:r>
              <a:rPr lang="vi-VN" sz="4400" b="1" i="0" dirty="0" err="1">
                <a:solidFill>
                  <a:srgbClr val="FF0000"/>
                </a:solidFill>
                <a:effectLst/>
                <a:latin typeface="+mj-lt"/>
                <a:ea typeface="AvantGarde" panose="00000400000000000000" pitchFamily="2" charset="0"/>
                <a:cs typeface="Arial" panose="020B0604020202020204" pitchFamily="34" charset="0"/>
              </a:rPr>
              <a:t>là</a:t>
            </a:r>
            <a:r>
              <a:rPr lang="vi-VN" sz="4400" b="1" i="0" dirty="0">
                <a:solidFill>
                  <a:srgbClr val="FF0000"/>
                </a:solidFill>
                <a:effectLst/>
                <a:latin typeface="+mj-lt"/>
                <a:ea typeface="AvantGarde" panose="00000400000000000000" pitchFamily="2" charset="0"/>
                <a:cs typeface="Arial" panose="020B0604020202020204" pitchFamily="34" charset="0"/>
              </a:rPr>
              <a:t> 21 : 3.</a:t>
            </a:r>
          </a:p>
          <a:p>
            <a:pPr algn="just"/>
            <a:r>
              <a:rPr lang="vi-VN" sz="4400" b="1" i="0" dirty="0">
                <a:effectLst/>
                <a:latin typeface="+mj-lt"/>
                <a:ea typeface="AvantGarde" panose="00000400000000000000" pitchFamily="2" charset="0"/>
                <a:cs typeface="Arial" panose="020B0604020202020204" pitchFamily="34" charset="0"/>
              </a:rPr>
              <a:t>c) </a:t>
            </a:r>
            <a:r>
              <a:rPr lang="vi-VN" sz="4400" b="1" i="0" dirty="0" err="1">
                <a:effectLst/>
                <a:latin typeface="+mj-lt"/>
                <a:ea typeface="AvantGarde" panose="00000400000000000000" pitchFamily="2" charset="0"/>
                <a:cs typeface="Arial" panose="020B0604020202020204" pitchFamily="34" charset="0"/>
              </a:rPr>
              <a:t>Tổng</a:t>
            </a:r>
            <a:r>
              <a:rPr lang="vi-VN" sz="4400" b="1" i="0" dirty="0">
                <a:effectLst/>
                <a:latin typeface="+mj-lt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vi-VN" sz="4400" b="1" i="0" dirty="0" err="1">
                <a:effectLst/>
                <a:latin typeface="+mj-lt"/>
                <a:ea typeface="AvantGarde" panose="00000400000000000000" pitchFamily="2" charset="0"/>
                <a:cs typeface="Arial" panose="020B0604020202020204" pitchFamily="34" charset="0"/>
              </a:rPr>
              <a:t>của</a:t>
            </a:r>
            <a:r>
              <a:rPr lang="vi-VN" sz="4400" b="1" i="0" dirty="0">
                <a:effectLst/>
                <a:latin typeface="+mj-lt"/>
                <a:ea typeface="AvantGarde" panose="00000400000000000000" pitchFamily="2" charset="0"/>
                <a:cs typeface="Arial" panose="020B0604020202020204" pitchFamily="34" charset="0"/>
              </a:rPr>
              <a:t> ba </a:t>
            </a:r>
            <a:r>
              <a:rPr lang="vi-VN" sz="4400" b="1" i="0" dirty="0" err="1">
                <a:effectLst/>
                <a:latin typeface="+mj-lt"/>
                <a:ea typeface="AvantGarde" panose="00000400000000000000" pitchFamily="2" charset="0"/>
                <a:cs typeface="Arial" panose="020B0604020202020204" pitchFamily="34" charset="0"/>
              </a:rPr>
              <a:t>số</a:t>
            </a:r>
            <a:r>
              <a:rPr lang="vi-VN" sz="4400" b="1" i="0" dirty="0">
                <a:effectLst/>
                <a:latin typeface="+mj-lt"/>
                <a:ea typeface="AvantGarde" panose="00000400000000000000" pitchFamily="2" charset="0"/>
                <a:cs typeface="Arial" panose="020B0604020202020204" pitchFamily="34" charset="0"/>
              </a:rPr>
              <a:t> 23, 15 </a:t>
            </a:r>
            <a:r>
              <a:rPr lang="vi-VN" sz="4400" b="1" i="0" dirty="0" err="1">
                <a:effectLst/>
                <a:latin typeface="+mj-lt"/>
                <a:ea typeface="AvantGarde" panose="00000400000000000000" pitchFamily="2" charset="0"/>
                <a:cs typeface="Arial" panose="020B0604020202020204" pitchFamily="34" charset="0"/>
              </a:rPr>
              <a:t>và</a:t>
            </a:r>
            <a:r>
              <a:rPr lang="vi-VN" sz="4400" b="1" i="0" dirty="0">
                <a:effectLst/>
                <a:latin typeface="+mj-lt"/>
                <a:ea typeface="AvantGarde" panose="00000400000000000000" pitchFamily="2" charset="0"/>
                <a:cs typeface="Arial" panose="020B0604020202020204" pitchFamily="34" charset="0"/>
              </a:rPr>
              <a:t> 40.</a:t>
            </a:r>
            <a:endParaRPr lang="en-US" sz="4400" b="1" i="0" dirty="0">
              <a:effectLst/>
              <a:latin typeface="+mj-lt"/>
              <a:ea typeface="AvantGarde" panose="00000400000000000000" pitchFamily="2" charset="0"/>
              <a:cs typeface="Arial" panose="020B0604020202020204" pitchFamily="34" charset="0"/>
            </a:endParaRPr>
          </a:p>
          <a:p>
            <a:pPr algn="just"/>
            <a:r>
              <a:rPr lang="vi-VN" sz="4400" b="1" i="0" dirty="0" err="1">
                <a:solidFill>
                  <a:srgbClr val="FF0000"/>
                </a:solidFill>
                <a:effectLst/>
                <a:latin typeface="+mj-lt"/>
                <a:ea typeface="AvantGarde" panose="00000400000000000000" pitchFamily="2" charset="0"/>
                <a:cs typeface="Arial" panose="020B0604020202020204" pitchFamily="34" charset="0"/>
              </a:rPr>
              <a:t>Tổng</a:t>
            </a:r>
            <a:r>
              <a:rPr lang="vi-VN" sz="4400" b="1" i="0" dirty="0">
                <a:solidFill>
                  <a:srgbClr val="FF0000"/>
                </a:solidFill>
                <a:effectLst/>
                <a:latin typeface="+mj-lt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vi-VN" sz="4400" b="1" i="0" dirty="0" err="1">
                <a:solidFill>
                  <a:srgbClr val="FF0000"/>
                </a:solidFill>
                <a:effectLst/>
                <a:latin typeface="+mj-lt"/>
                <a:ea typeface="AvantGarde" panose="00000400000000000000" pitchFamily="2" charset="0"/>
                <a:cs typeface="Arial" panose="020B0604020202020204" pitchFamily="34" charset="0"/>
              </a:rPr>
              <a:t>của</a:t>
            </a:r>
            <a:r>
              <a:rPr lang="vi-VN" sz="4400" b="1" i="0" dirty="0">
                <a:solidFill>
                  <a:srgbClr val="FF0000"/>
                </a:solidFill>
                <a:effectLst/>
                <a:latin typeface="+mj-lt"/>
                <a:ea typeface="AvantGarde" panose="00000400000000000000" pitchFamily="2" charset="0"/>
                <a:cs typeface="Arial" panose="020B0604020202020204" pitchFamily="34" charset="0"/>
              </a:rPr>
              <a:t> ba </a:t>
            </a:r>
            <a:r>
              <a:rPr lang="vi-VN" sz="4400" b="1" i="0" dirty="0" err="1">
                <a:solidFill>
                  <a:srgbClr val="FF0000"/>
                </a:solidFill>
                <a:effectLst/>
                <a:latin typeface="+mj-lt"/>
                <a:ea typeface="AvantGarde" panose="00000400000000000000" pitchFamily="2" charset="0"/>
                <a:cs typeface="Arial" panose="020B0604020202020204" pitchFamily="34" charset="0"/>
              </a:rPr>
              <a:t>số</a:t>
            </a:r>
            <a:r>
              <a:rPr lang="vi-VN" sz="4400" b="1" i="0" dirty="0">
                <a:solidFill>
                  <a:srgbClr val="FF0000"/>
                </a:solidFill>
                <a:effectLst/>
                <a:latin typeface="+mj-lt"/>
                <a:ea typeface="AvantGarde" panose="00000400000000000000" pitchFamily="2" charset="0"/>
                <a:cs typeface="Arial" panose="020B0604020202020204" pitchFamily="34" charset="0"/>
              </a:rPr>
              <a:t> 23, 15 </a:t>
            </a:r>
            <a:r>
              <a:rPr lang="vi-VN" sz="4400" b="1" i="0" dirty="0" err="1">
                <a:solidFill>
                  <a:srgbClr val="FF0000"/>
                </a:solidFill>
                <a:effectLst/>
                <a:latin typeface="+mj-lt"/>
                <a:ea typeface="AvantGarde" panose="00000400000000000000" pitchFamily="2" charset="0"/>
                <a:cs typeface="Arial" panose="020B0604020202020204" pitchFamily="34" charset="0"/>
              </a:rPr>
              <a:t>và</a:t>
            </a:r>
            <a:r>
              <a:rPr lang="vi-VN" sz="4400" b="1" i="0" dirty="0">
                <a:solidFill>
                  <a:srgbClr val="FF0000"/>
                </a:solidFill>
                <a:effectLst/>
                <a:latin typeface="+mj-lt"/>
                <a:ea typeface="AvantGarde" panose="00000400000000000000" pitchFamily="2" charset="0"/>
                <a:cs typeface="Arial" panose="020B0604020202020204" pitchFamily="34" charset="0"/>
              </a:rPr>
              <a:t> 40 </a:t>
            </a:r>
            <a:r>
              <a:rPr lang="vi-VN" sz="4400" b="1" i="0" dirty="0" err="1">
                <a:solidFill>
                  <a:srgbClr val="FF0000"/>
                </a:solidFill>
                <a:effectLst/>
                <a:latin typeface="+mj-lt"/>
                <a:ea typeface="AvantGarde" panose="00000400000000000000" pitchFamily="2" charset="0"/>
                <a:cs typeface="Arial" panose="020B0604020202020204" pitchFamily="34" charset="0"/>
              </a:rPr>
              <a:t>là</a:t>
            </a:r>
            <a:r>
              <a:rPr lang="vi-VN" sz="4400" b="1" i="0" dirty="0">
                <a:solidFill>
                  <a:srgbClr val="FF0000"/>
                </a:solidFill>
                <a:effectLst/>
                <a:latin typeface="+mj-lt"/>
                <a:ea typeface="AvantGarde" panose="00000400000000000000" pitchFamily="2" charset="0"/>
                <a:cs typeface="Arial" panose="020B0604020202020204" pitchFamily="34" charset="0"/>
              </a:rPr>
              <a:t> 23 + 15 + 40.</a:t>
            </a:r>
          </a:p>
          <a:p>
            <a:pPr algn="just"/>
            <a:r>
              <a:rPr lang="vi-VN" sz="4400" b="1" i="0" dirty="0">
                <a:effectLst/>
                <a:latin typeface="+mj-lt"/>
                <a:ea typeface="AvantGarde" panose="00000400000000000000" pitchFamily="2" charset="0"/>
                <a:cs typeface="Arial" panose="020B0604020202020204" pitchFamily="34" charset="0"/>
              </a:rPr>
              <a:t>d) </a:t>
            </a:r>
            <a:r>
              <a:rPr lang="vi-VN" sz="4400" b="1" i="0" dirty="0" err="1">
                <a:effectLst/>
                <a:latin typeface="+mj-lt"/>
                <a:ea typeface="AvantGarde" panose="00000400000000000000" pitchFamily="2" charset="0"/>
                <a:cs typeface="Arial" panose="020B0604020202020204" pitchFamily="34" charset="0"/>
              </a:rPr>
              <a:t>Tích</a:t>
            </a:r>
            <a:r>
              <a:rPr lang="vi-VN" sz="4400" b="1" i="0" dirty="0">
                <a:effectLst/>
                <a:latin typeface="+mj-lt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vi-VN" sz="4400" b="1" i="0" dirty="0" err="1">
                <a:effectLst/>
                <a:latin typeface="+mj-lt"/>
                <a:ea typeface="AvantGarde" panose="00000400000000000000" pitchFamily="2" charset="0"/>
                <a:cs typeface="Arial" panose="020B0604020202020204" pitchFamily="34" charset="0"/>
              </a:rPr>
              <a:t>của</a:t>
            </a:r>
            <a:r>
              <a:rPr lang="vi-VN" sz="4400" b="1" i="0" dirty="0">
                <a:effectLst/>
                <a:latin typeface="+mj-lt"/>
                <a:ea typeface="AvantGarde" panose="00000400000000000000" pitchFamily="2" charset="0"/>
                <a:cs typeface="Arial" panose="020B0604020202020204" pitchFamily="34" charset="0"/>
              </a:rPr>
              <a:t> ba </a:t>
            </a:r>
            <a:r>
              <a:rPr lang="vi-VN" sz="4400" b="1" i="0" dirty="0" err="1">
                <a:effectLst/>
                <a:latin typeface="+mj-lt"/>
                <a:ea typeface="AvantGarde" panose="00000400000000000000" pitchFamily="2" charset="0"/>
                <a:cs typeface="Arial" panose="020B0604020202020204" pitchFamily="34" charset="0"/>
              </a:rPr>
              <a:t>số</a:t>
            </a:r>
            <a:r>
              <a:rPr lang="vi-VN" sz="4400" b="1" i="0" dirty="0">
                <a:effectLst/>
                <a:latin typeface="+mj-lt"/>
                <a:ea typeface="AvantGarde" panose="00000400000000000000" pitchFamily="2" charset="0"/>
                <a:cs typeface="Arial" panose="020B0604020202020204" pitchFamily="34" charset="0"/>
              </a:rPr>
              <a:t> 5, 2 </a:t>
            </a:r>
            <a:r>
              <a:rPr lang="vi-VN" sz="4400" b="1" i="0" dirty="0" err="1">
                <a:effectLst/>
                <a:latin typeface="+mj-lt"/>
                <a:ea typeface="AvantGarde" panose="00000400000000000000" pitchFamily="2" charset="0"/>
                <a:cs typeface="Arial" panose="020B0604020202020204" pitchFamily="34" charset="0"/>
              </a:rPr>
              <a:t>và</a:t>
            </a:r>
            <a:r>
              <a:rPr lang="vi-VN" sz="4400" b="1" i="0" dirty="0">
                <a:effectLst/>
                <a:latin typeface="+mj-lt"/>
                <a:ea typeface="AvantGarde" panose="00000400000000000000" pitchFamily="2" charset="0"/>
                <a:cs typeface="Arial" panose="020B0604020202020204" pitchFamily="34" charset="0"/>
              </a:rPr>
              <a:t> 7.</a:t>
            </a:r>
            <a:endParaRPr lang="en-US" sz="4400" b="1" dirty="0">
              <a:latin typeface="+mj-lt"/>
              <a:ea typeface="AvantGarde" panose="00000400000000000000" pitchFamily="2" charset="0"/>
              <a:cs typeface="Arial" panose="020B0604020202020204" pitchFamily="34" charset="0"/>
            </a:endParaRPr>
          </a:p>
          <a:p>
            <a:pPr algn="just"/>
            <a:r>
              <a:rPr lang="vi-VN" sz="4400" b="1" i="0" dirty="0" err="1">
                <a:solidFill>
                  <a:srgbClr val="FF0000"/>
                </a:solidFill>
                <a:effectLst/>
                <a:latin typeface="+mj-lt"/>
                <a:ea typeface="AvantGarde" panose="00000400000000000000" pitchFamily="2" charset="0"/>
                <a:cs typeface="Arial" panose="020B0604020202020204" pitchFamily="34" charset="0"/>
              </a:rPr>
              <a:t>Tích</a:t>
            </a:r>
            <a:r>
              <a:rPr lang="vi-VN" sz="4400" b="1" i="0" dirty="0">
                <a:solidFill>
                  <a:srgbClr val="FF0000"/>
                </a:solidFill>
                <a:effectLst/>
                <a:latin typeface="+mj-lt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vi-VN" sz="4400" b="1" i="0" dirty="0" err="1">
                <a:solidFill>
                  <a:srgbClr val="FF0000"/>
                </a:solidFill>
                <a:effectLst/>
                <a:latin typeface="+mj-lt"/>
                <a:ea typeface="AvantGarde" panose="00000400000000000000" pitchFamily="2" charset="0"/>
                <a:cs typeface="Arial" panose="020B0604020202020204" pitchFamily="34" charset="0"/>
              </a:rPr>
              <a:t>của</a:t>
            </a:r>
            <a:r>
              <a:rPr lang="vi-VN" sz="4400" b="1" i="0" dirty="0">
                <a:solidFill>
                  <a:srgbClr val="FF0000"/>
                </a:solidFill>
                <a:effectLst/>
                <a:latin typeface="+mj-lt"/>
                <a:ea typeface="AvantGarde" panose="00000400000000000000" pitchFamily="2" charset="0"/>
                <a:cs typeface="Arial" panose="020B0604020202020204" pitchFamily="34" charset="0"/>
              </a:rPr>
              <a:t> ba </a:t>
            </a:r>
            <a:r>
              <a:rPr lang="vi-VN" sz="4400" b="1" i="0" dirty="0" err="1">
                <a:solidFill>
                  <a:srgbClr val="FF0000"/>
                </a:solidFill>
                <a:effectLst/>
                <a:latin typeface="+mj-lt"/>
                <a:ea typeface="AvantGarde" panose="00000400000000000000" pitchFamily="2" charset="0"/>
                <a:cs typeface="Arial" panose="020B0604020202020204" pitchFamily="34" charset="0"/>
              </a:rPr>
              <a:t>số</a:t>
            </a:r>
            <a:r>
              <a:rPr lang="vi-VN" sz="4400" b="1" i="0" dirty="0">
                <a:solidFill>
                  <a:srgbClr val="FF0000"/>
                </a:solidFill>
                <a:effectLst/>
                <a:latin typeface="+mj-lt"/>
                <a:ea typeface="AvantGarde" panose="00000400000000000000" pitchFamily="2" charset="0"/>
                <a:cs typeface="Arial" panose="020B0604020202020204" pitchFamily="34" charset="0"/>
              </a:rPr>
              <a:t> 5, 2 </a:t>
            </a:r>
            <a:r>
              <a:rPr lang="vi-VN" sz="4400" b="1" i="0" dirty="0" err="1">
                <a:solidFill>
                  <a:srgbClr val="FF0000"/>
                </a:solidFill>
                <a:effectLst/>
                <a:latin typeface="+mj-lt"/>
                <a:ea typeface="AvantGarde" panose="00000400000000000000" pitchFamily="2" charset="0"/>
                <a:cs typeface="Arial" panose="020B0604020202020204" pitchFamily="34" charset="0"/>
              </a:rPr>
              <a:t>và</a:t>
            </a:r>
            <a:r>
              <a:rPr lang="vi-VN" sz="4400" b="1" i="0" dirty="0">
                <a:solidFill>
                  <a:srgbClr val="FF0000"/>
                </a:solidFill>
                <a:effectLst/>
                <a:latin typeface="+mj-lt"/>
                <a:ea typeface="AvantGarde" panose="00000400000000000000" pitchFamily="2" charset="0"/>
                <a:cs typeface="Arial" panose="020B0604020202020204" pitchFamily="34" charset="0"/>
              </a:rPr>
              <a:t> 7 </a:t>
            </a:r>
            <a:r>
              <a:rPr lang="vi-VN" sz="4400" b="1" i="0" dirty="0" err="1">
                <a:solidFill>
                  <a:srgbClr val="FF0000"/>
                </a:solidFill>
                <a:effectLst/>
                <a:latin typeface="+mj-lt"/>
                <a:ea typeface="AvantGarde" panose="00000400000000000000" pitchFamily="2" charset="0"/>
                <a:cs typeface="Arial" panose="020B0604020202020204" pitchFamily="34" charset="0"/>
              </a:rPr>
              <a:t>là</a:t>
            </a:r>
            <a:r>
              <a:rPr lang="vi-VN" sz="4400" b="1" i="0" dirty="0">
                <a:solidFill>
                  <a:srgbClr val="FF0000"/>
                </a:solidFill>
                <a:effectLst/>
                <a:latin typeface="+mj-lt"/>
                <a:ea typeface="AvantGarde" panose="00000400000000000000" pitchFamily="2" charset="0"/>
                <a:cs typeface="Arial" panose="020B0604020202020204" pitchFamily="34" charset="0"/>
              </a:rPr>
              <a:t> 5 × 2 × 7.</a:t>
            </a:r>
          </a:p>
        </p:txBody>
      </p:sp>
    </p:spTree>
    <p:extLst>
      <p:ext uri="{BB962C8B-B14F-4D97-AF65-F5344CB8AC3E}">
        <p14:creationId xmlns:p14="http://schemas.microsoft.com/office/powerpoint/2010/main" val="26587445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90A9DE0C-0D60-7C38-CEC7-42B9A9E4CABC}"/>
              </a:ext>
            </a:extLst>
          </p:cNvPr>
          <p:cNvSpPr txBox="1"/>
          <p:nvPr/>
        </p:nvSpPr>
        <p:spPr>
          <a:xfrm>
            <a:off x="975519" y="6096000"/>
            <a:ext cx="14935200" cy="175432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vi-VN" sz="3600" b="1" i="0" dirty="0" err="1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Bình</a:t>
            </a:r>
            <a:r>
              <a:rPr lang="vi-VN" sz="3600" b="1" i="0" dirty="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A </a:t>
            </a:r>
            <a:r>
              <a:rPr lang="vi-VN" sz="3600" b="1" i="0" dirty="0" err="1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có</a:t>
            </a:r>
            <a:r>
              <a:rPr lang="vi-VN" sz="3600" b="1" i="0" dirty="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8 con </a:t>
            </a:r>
            <a:r>
              <a:rPr lang="vi-VN" sz="3600" b="1" i="0" dirty="0" err="1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cá</a:t>
            </a:r>
            <a:r>
              <a:rPr lang="vi-VN" sz="3600" b="1" i="0" dirty="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</a:t>
            </a:r>
            <a:r>
              <a:rPr lang="en-US" sz="3600" b="1" i="0" dirty="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3600" b="1" i="0" dirty="0" err="1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Bình</a:t>
            </a:r>
            <a:r>
              <a:rPr lang="vi-VN" sz="3600" b="1" i="0" dirty="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B </a:t>
            </a:r>
            <a:r>
              <a:rPr lang="vi-VN" sz="3600" b="1" i="0" dirty="0" err="1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có</a:t>
            </a:r>
            <a:r>
              <a:rPr lang="vi-VN" sz="3600" b="1" i="0" dirty="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9 con </a:t>
            </a:r>
            <a:r>
              <a:rPr lang="vi-VN" sz="3600" b="1" i="0" dirty="0" err="1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cá</a:t>
            </a:r>
            <a:r>
              <a:rPr lang="vi-VN" sz="3600" b="1" i="0" dirty="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</a:t>
            </a:r>
            <a:r>
              <a:rPr lang="en-US" sz="3600" b="1" i="0" dirty="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3600" b="1" i="0" dirty="0" err="1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Bình</a:t>
            </a:r>
            <a:r>
              <a:rPr lang="vi-VN" sz="3600" b="1" i="0" dirty="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C </a:t>
            </a:r>
            <a:r>
              <a:rPr lang="vi-VN" sz="3600" b="1" i="0" dirty="0" err="1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có</a:t>
            </a:r>
            <a:r>
              <a:rPr lang="vi-VN" sz="3600" b="1" i="0" dirty="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6 con </a:t>
            </a:r>
            <a:r>
              <a:rPr lang="vi-VN" sz="3600" b="1" i="0" dirty="0" err="1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cá</a:t>
            </a:r>
            <a:r>
              <a:rPr lang="vi-VN" sz="3600" b="1" i="0" dirty="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vi-VN" sz="3600" b="0" i="0" dirty="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a) </a:t>
            </a:r>
            <a:r>
              <a:rPr lang="vi-VN" sz="3600" b="0" i="0" dirty="0" err="1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vi-VN" sz="3600" b="0" i="0" dirty="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con </a:t>
            </a:r>
            <a:r>
              <a:rPr lang="vi-VN" sz="3600" b="0" i="0" dirty="0" err="1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cá</a:t>
            </a:r>
            <a:r>
              <a:rPr lang="vi-VN" sz="3600" b="0" i="0" dirty="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3600" b="0" i="0" dirty="0" err="1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bình</a:t>
            </a:r>
            <a:r>
              <a:rPr lang="vi-VN" sz="3600" b="0" i="0" dirty="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A </a:t>
            </a:r>
            <a:r>
              <a:rPr lang="vi-VN" sz="3600" b="0" i="0" dirty="0" err="1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cộng</a:t>
            </a:r>
            <a:r>
              <a:rPr lang="vi-VN" sz="3600" b="0" i="0" dirty="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3600" b="0" i="0" dirty="0" err="1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với</a:t>
            </a:r>
            <a:r>
              <a:rPr lang="vi-VN" sz="3600" b="0" i="0" dirty="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3600" b="0" i="0" dirty="0" err="1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vi-VN" sz="3600" b="0" i="0" dirty="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con </a:t>
            </a:r>
            <a:r>
              <a:rPr lang="vi-VN" sz="3600" b="0" i="0" dirty="0" err="1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cá</a:t>
            </a:r>
            <a:r>
              <a:rPr lang="vi-VN" sz="3600" b="0" i="0" dirty="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3600" b="0" i="0" dirty="0" err="1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bình</a:t>
            </a:r>
            <a:r>
              <a:rPr lang="vi-VN" sz="3600" b="0" i="0" dirty="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B </a:t>
            </a:r>
            <a:r>
              <a:rPr lang="vi-VN" sz="3600" b="0" i="0" dirty="0" err="1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thì</a:t>
            </a:r>
            <a:r>
              <a:rPr lang="vi-VN" sz="3600" b="0" i="0" dirty="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3600" b="0" i="0" dirty="0" err="1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được</a:t>
            </a:r>
            <a:r>
              <a:rPr lang="vi-VN" sz="3600" b="0" i="0" dirty="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17 con.</a:t>
            </a:r>
          </a:p>
          <a:p>
            <a:pPr algn="just"/>
            <a:r>
              <a:rPr lang="vi-VN" sz="3600" b="0" i="0" dirty="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b) </a:t>
            </a:r>
            <a:r>
              <a:rPr lang="vi-VN" sz="3600" b="0" i="0" dirty="0" err="1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vi-VN" sz="3600" b="0" i="0" dirty="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con </a:t>
            </a:r>
            <a:r>
              <a:rPr lang="vi-VN" sz="3600" b="0" i="0" dirty="0" err="1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cá</a:t>
            </a:r>
            <a:r>
              <a:rPr lang="vi-VN" sz="3600" b="0" i="0" dirty="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3600" b="0" i="0" dirty="0" err="1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bình</a:t>
            </a:r>
            <a:r>
              <a:rPr lang="vi-VN" sz="3600" b="0" i="0" dirty="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A </a:t>
            </a:r>
            <a:r>
              <a:rPr lang="vi-VN" sz="3600" b="0" i="0" dirty="0" err="1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cộng</a:t>
            </a:r>
            <a:r>
              <a:rPr lang="vi-VN" sz="3600" b="0" i="0" dirty="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3600" b="0" i="0" dirty="0" err="1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với</a:t>
            </a:r>
            <a:r>
              <a:rPr lang="vi-VN" sz="3600" b="0" i="0" dirty="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3600" b="0" i="0" dirty="0" err="1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vi-VN" sz="3600" b="0" i="0" dirty="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con </a:t>
            </a:r>
            <a:r>
              <a:rPr lang="vi-VN" sz="3600" b="0" i="0" dirty="0" err="1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cá</a:t>
            </a:r>
            <a:r>
              <a:rPr lang="vi-VN" sz="3600" b="0" i="0" dirty="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3600" b="0" i="0" dirty="0" err="1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bình</a:t>
            </a:r>
            <a:r>
              <a:rPr lang="vi-VN" sz="3600" b="0" i="0" dirty="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C </a:t>
            </a:r>
            <a:r>
              <a:rPr lang="vi-VN" sz="3600" b="0" i="0" dirty="0" err="1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thì</a:t>
            </a:r>
            <a:r>
              <a:rPr lang="vi-VN" sz="3600" b="0" i="0" dirty="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3600" b="0" i="0" dirty="0" err="1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được</a:t>
            </a:r>
            <a:r>
              <a:rPr lang="vi-VN" sz="3600" b="0" i="0" dirty="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14 con.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EE2B58A-7F0D-6B42-7BA9-F3E978DBF9D0}"/>
              </a:ext>
            </a:extLst>
          </p:cNvPr>
          <p:cNvSpPr txBox="1"/>
          <p:nvPr/>
        </p:nvSpPr>
        <p:spPr>
          <a:xfrm>
            <a:off x="975519" y="7744646"/>
            <a:ext cx="14935200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vi-VN" sz="3600" b="0" i="0" dirty="0">
                <a:effectLst/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c) </a:t>
            </a:r>
            <a:r>
              <a:rPr lang="vi-VN" sz="3600" b="0" i="0" dirty="0" err="1">
                <a:effectLst/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Số</a:t>
            </a:r>
            <a:r>
              <a:rPr lang="vi-VN" sz="3600" b="0" i="0" dirty="0">
                <a:effectLst/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 con </a:t>
            </a:r>
            <a:r>
              <a:rPr lang="vi-VN" sz="3600" b="0" i="0" dirty="0" err="1">
                <a:effectLst/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cá</a:t>
            </a:r>
            <a:r>
              <a:rPr lang="vi-VN" sz="3600" b="0" i="0" dirty="0">
                <a:effectLst/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 ở </a:t>
            </a:r>
            <a:r>
              <a:rPr lang="vi-VN" sz="3600" b="0" i="0" dirty="0" err="1">
                <a:effectLst/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cả</a:t>
            </a:r>
            <a:r>
              <a:rPr lang="vi-VN" sz="3600" b="0" i="0" dirty="0">
                <a:effectLst/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 3 </a:t>
            </a:r>
            <a:r>
              <a:rPr lang="vi-VN" sz="3600" b="0" i="0" dirty="0" err="1">
                <a:effectLst/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bình</a:t>
            </a:r>
            <a:r>
              <a:rPr lang="vi-VN" sz="3600" b="0" i="0" dirty="0">
                <a:effectLst/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 A, B, C </a:t>
            </a:r>
            <a:r>
              <a:rPr lang="vi-VN" sz="3600" b="0" i="0" dirty="0" err="1">
                <a:effectLst/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cộng</a:t>
            </a:r>
            <a:r>
              <a:rPr lang="vi-VN" sz="3600" b="0" i="0" dirty="0">
                <a:effectLst/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3600" b="0" i="0" dirty="0" err="1">
                <a:effectLst/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với</a:t>
            </a:r>
            <a:r>
              <a:rPr lang="vi-VN" sz="3600" b="0" i="0" dirty="0">
                <a:effectLst/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 nhau </a:t>
            </a:r>
            <a:r>
              <a:rPr lang="vi-VN" sz="3600" b="0" i="0" dirty="0" err="1">
                <a:effectLst/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thì</a:t>
            </a:r>
            <a:r>
              <a:rPr lang="vi-VN" sz="3600" b="0" i="0" dirty="0">
                <a:effectLst/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3600" b="0" i="0" dirty="0" err="1">
                <a:effectLst/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được</a:t>
            </a:r>
            <a:r>
              <a:rPr lang="vi-VN" sz="3600" b="0" i="0" dirty="0">
                <a:effectLst/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 23 con.</a:t>
            </a:r>
            <a:endParaRPr lang="en-US" sz="3600" dirty="0">
              <a:latin typeface="+mj-lt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7D74241C-2500-E36A-CB41-FB3921C397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4" t="5236" r="8200" b="9090"/>
          <a:stretch/>
        </p:blipFill>
        <p:spPr>
          <a:xfrm>
            <a:off x="-1" y="-33649"/>
            <a:ext cx="16276639" cy="5984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896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id="{DF8345DA-160C-F19D-81B7-108DA246C3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562" y="23247"/>
            <a:ext cx="16459200" cy="8229600"/>
          </a:xfrm>
          <a:prstGeom prst="rect">
            <a:avLst/>
          </a:prstGeom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9371D980-EED6-9ACA-E988-9261369C7C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919" y="2590800"/>
            <a:ext cx="6248461" cy="2216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5040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&#10;&#10;Description automatically generated">
            <a:extLst>
              <a:ext uri="{FF2B5EF4-FFF2-40B4-BE49-F238E27FC236}">
                <a16:creationId xmlns:a16="http://schemas.microsoft.com/office/drawing/2014/main" id="{955249C5-39B0-FC3C-7430-90B8232A6F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76638" cy="9155608"/>
          </a:xfrm>
          <a:prstGeom prst="rect">
            <a:avLst/>
          </a:prstGeom>
        </p:spPr>
      </p:pic>
      <p:pic>
        <p:nvPicPr>
          <p:cNvPr id="3" name="Picture 2" descr="Text&#10;&#10;Description automatically generated with medium confidence">
            <a:extLst>
              <a:ext uri="{FF2B5EF4-FFF2-40B4-BE49-F238E27FC236}">
                <a16:creationId xmlns:a16="http://schemas.microsoft.com/office/drawing/2014/main" id="{185F52B7-304E-312B-C555-8C33C8D9FC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451" y="750649"/>
            <a:ext cx="11330436" cy="3718212"/>
          </a:xfrm>
          <a:prstGeom prst="rect">
            <a:avLst/>
          </a:prstGeom>
        </p:spPr>
      </p:pic>
      <p:pic>
        <p:nvPicPr>
          <p:cNvPr id="4" name="Picture 3" descr="Icon&#10;&#10;Description automatically generated with low confidence">
            <a:extLst>
              <a:ext uri="{FF2B5EF4-FFF2-40B4-BE49-F238E27FC236}">
                <a16:creationId xmlns:a16="http://schemas.microsoft.com/office/drawing/2014/main" id="{25730C9A-0176-91E1-C2E6-0A8B8964AD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750" y="3962400"/>
            <a:ext cx="6449325" cy="4791744"/>
          </a:xfrm>
          <a:prstGeom prst="rect">
            <a:avLst/>
          </a:prstGeom>
        </p:spPr>
      </p:pic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9AFE6934-A102-FCCA-848E-D1423C181CB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200" y="3328969"/>
            <a:ext cx="6782388" cy="4130398"/>
          </a:xfrm>
          <a:prstGeom prst="rect">
            <a:avLst/>
          </a:prstGeom>
        </p:spPr>
      </p:pic>
      <p:pic>
        <p:nvPicPr>
          <p:cNvPr id="6" name="Picture 5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C0209B3C-63AE-A574-8E25-79F7BBB385B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0466" y="5655138"/>
            <a:ext cx="1931713" cy="2155182"/>
          </a:xfrm>
          <a:prstGeom prst="rect">
            <a:avLst/>
          </a:prstGeom>
        </p:spPr>
      </p:pic>
      <p:pic>
        <p:nvPicPr>
          <p:cNvPr id="7" name="Picture 6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D1C50066-0086-F739-795A-AFA4E50A6AE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12487" y="5596455"/>
            <a:ext cx="1420914" cy="1339571"/>
          </a:xfrm>
          <a:prstGeom prst="rect">
            <a:avLst/>
          </a:prstGeom>
        </p:spPr>
      </p:pic>
      <p:pic>
        <p:nvPicPr>
          <p:cNvPr id="8" name="Picture 7" descr="A cartoon of a child&#10;&#10;Description automatically generated with low confidence">
            <a:extLst>
              <a:ext uri="{FF2B5EF4-FFF2-40B4-BE49-F238E27FC236}">
                <a16:creationId xmlns:a16="http://schemas.microsoft.com/office/drawing/2014/main" id="{A986A99D-9AF3-6D15-095E-5D3864971AE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57223" y="5501414"/>
            <a:ext cx="2755264" cy="2514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8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Rot by="120000">
                                      <p:cBhvr>
                                        <p:cTn id="18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Rot by="120000">
                                      <p:cBhvr>
                                        <p:cTn id="24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id="{83275D43-FA02-A22A-2675-AC8C0F3B8C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562" y="23247"/>
            <a:ext cx="16459200" cy="8229600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BA98F467-CB91-9D2B-DBE6-E1C21D8565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119" y="1970731"/>
            <a:ext cx="6248942" cy="4334632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24FF049-4D54-C382-7171-132EC6242925}"/>
              </a:ext>
            </a:extLst>
          </p:cNvPr>
          <p:cNvSpPr txBox="1"/>
          <p:nvPr/>
        </p:nvSpPr>
        <p:spPr>
          <a:xfrm>
            <a:off x="2728119" y="1371600"/>
            <a:ext cx="108204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800" b="1" i="0" u="none" strike="noStrike" kern="1200" cap="none" spc="0" normalizeH="0" baseline="0" noProof="0" dirty="0">
                <a:ln w="2857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TRÒ CHƠI: </a:t>
            </a:r>
            <a:r>
              <a:rPr kumimoji="0" lang="en-US" sz="13800" b="1" i="0" u="none" strike="noStrike" kern="1200" cap="none" spc="0" normalizeH="0" baseline="0" noProof="0" dirty="0" err="1">
                <a:ln w="2857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kumimoji="0" lang="en-US" sz="13800" b="1" i="0" u="none" strike="noStrike" kern="1200" cap="none" spc="0" normalizeH="0" baseline="0" noProof="0" dirty="0">
                <a:ln w="2857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3800" b="1" i="0" u="none" strike="noStrike" kern="1200" cap="none" spc="0" normalizeH="0" baseline="0" noProof="0" dirty="0" err="1">
                <a:ln w="2857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endParaRPr kumimoji="0" lang="en-US" sz="13800" b="1" i="0" u="none" strike="noStrike" kern="1200" cap="none" spc="0" normalizeH="0" baseline="0" noProof="0" dirty="0">
              <a:ln w="2857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2584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7C1C6EE-B58D-0EC4-D080-0BC852EA52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6276638" cy="8673023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62949D0-7B03-0734-814D-2040414C89F8}"/>
              </a:ext>
            </a:extLst>
          </p:cNvPr>
          <p:cNvSpPr/>
          <p:nvPr/>
        </p:nvSpPr>
        <p:spPr>
          <a:xfrm>
            <a:off x="754152" y="609598"/>
            <a:ext cx="6019800" cy="14478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E8815E7-42A0-F101-6B19-5F22072D47F4}"/>
              </a:ext>
            </a:extLst>
          </p:cNvPr>
          <p:cNvSpPr/>
          <p:nvPr/>
        </p:nvSpPr>
        <p:spPr>
          <a:xfrm>
            <a:off x="7452519" y="2057400"/>
            <a:ext cx="3810000" cy="898003"/>
          </a:xfrm>
          <a:prstGeom prst="roundRect">
            <a:avLst>
              <a:gd name="adj" fmla="val 31865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0C20B78-2484-9334-EE27-8AFA22C68B8E}"/>
              </a:ext>
            </a:extLst>
          </p:cNvPr>
          <p:cNvSpPr/>
          <p:nvPr/>
        </p:nvSpPr>
        <p:spPr>
          <a:xfrm>
            <a:off x="12100719" y="2057398"/>
            <a:ext cx="3810000" cy="990601"/>
          </a:xfrm>
          <a:prstGeom prst="roundRect">
            <a:avLst>
              <a:gd name="adj" fmla="val 31865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7014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 with medium confidence">
            <a:extLst>
              <a:ext uri="{FF2B5EF4-FFF2-40B4-BE49-F238E27FC236}">
                <a16:creationId xmlns:a16="http://schemas.microsoft.com/office/drawing/2014/main" id="{D223BD77-2978-C97C-99BF-2613EF0227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8" t="16363" r="8265" b="14550"/>
          <a:stretch/>
        </p:blipFill>
        <p:spPr>
          <a:xfrm>
            <a:off x="15958" y="2057400"/>
            <a:ext cx="16260680" cy="38862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9B9167B-F1B6-44BD-6DE6-4E27CE662909}"/>
              </a:ext>
            </a:extLst>
          </p:cNvPr>
          <p:cNvSpPr/>
          <p:nvPr/>
        </p:nvSpPr>
        <p:spPr>
          <a:xfrm>
            <a:off x="442119" y="3352800"/>
            <a:ext cx="25146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BF2E9DA-F36B-12B4-8C8E-9FE9E83C2747}"/>
              </a:ext>
            </a:extLst>
          </p:cNvPr>
          <p:cNvSpPr/>
          <p:nvPr/>
        </p:nvSpPr>
        <p:spPr>
          <a:xfrm>
            <a:off x="2956719" y="3352800"/>
            <a:ext cx="19050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6D6F491-FC25-DDF5-651E-7FCA058AA066}"/>
              </a:ext>
            </a:extLst>
          </p:cNvPr>
          <p:cNvSpPr/>
          <p:nvPr/>
        </p:nvSpPr>
        <p:spPr>
          <a:xfrm>
            <a:off x="5014119" y="3352800"/>
            <a:ext cx="16002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01E0772-D985-92BA-03E2-D0DC663F116A}"/>
              </a:ext>
            </a:extLst>
          </p:cNvPr>
          <p:cNvSpPr/>
          <p:nvPr/>
        </p:nvSpPr>
        <p:spPr>
          <a:xfrm>
            <a:off x="6766719" y="3352800"/>
            <a:ext cx="16002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7E6DC1C-0B30-CB85-28A1-6B138A86D53A}"/>
              </a:ext>
            </a:extLst>
          </p:cNvPr>
          <p:cNvSpPr/>
          <p:nvPr/>
        </p:nvSpPr>
        <p:spPr>
          <a:xfrm>
            <a:off x="594519" y="4337713"/>
            <a:ext cx="2971800" cy="6152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383CEF9-E07E-AA8A-298F-C54A4C8AC663}"/>
              </a:ext>
            </a:extLst>
          </p:cNvPr>
          <p:cNvSpPr/>
          <p:nvPr/>
        </p:nvSpPr>
        <p:spPr>
          <a:xfrm>
            <a:off x="11491119" y="4399625"/>
            <a:ext cx="4267200" cy="6152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0A0CD83-7C95-CF3C-6CD6-CD0B99AAF2B6}"/>
              </a:ext>
            </a:extLst>
          </p:cNvPr>
          <p:cNvSpPr/>
          <p:nvPr/>
        </p:nvSpPr>
        <p:spPr>
          <a:xfrm>
            <a:off x="594519" y="5016369"/>
            <a:ext cx="6705600" cy="6152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DA1820D-50FF-A62A-5A06-5A6569512D9F}"/>
              </a:ext>
            </a:extLst>
          </p:cNvPr>
          <p:cNvSpPr/>
          <p:nvPr/>
        </p:nvSpPr>
        <p:spPr>
          <a:xfrm>
            <a:off x="3299620" y="4403462"/>
            <a:ext cx="2781299" cy="6152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6A0C12A-9A43-9D45-FFDD-155CD8B750DA}"/>
              </a:ext>
            </a:extLst>
          </p:cNvPr>
          <p:cNvSpPr/>
          <p:nvPr/>
        </p:nvSpPr>
        <p:spPr>
          <a:xfrm>
            <a:off x="6004721" y="4396781"/>
            <a:ext cx="2781299" cy="6152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B007313-3470-C8DD-ED20-0606CECB4E80}"/>
              </a:ext>
            </a:extLst>
          </p:cNvPr>
          <p:cNvSpPr/>
          <p:nvPr/>
        </p:nvSpPr>
        <p:spPr>
          <a:xfrm>
            <a:off x="8709822" y="4390100"/>
            <a:ext cx="2781299" cy="6152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133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id="{43A58121-A39B-E83D-21B3-7F2460058A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562" y="23247"/>
            <a:ext cx="16459200" cy="8229600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4135194A-EA04-6AD2-1CA3-4AD7BE23DE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519" y="1968404"/>
            <a:ext cx="6248461" cy="4339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3392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3D7AF6EE-76A0-A8BF-4655-BCA0428DD9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1791" b="85201"/>
          <a:stretch/>
        </p:blipFill>
        <p:spPr>
          <a:xfrm>
            <a:off x="0" y="0"/>
            <a:ext cx="8915400" cy="1267195"/>
          </a:xfrm>
          <a:prstGeom prst="rect">
            <a:avLst/>
          </a:prstGeom>
        </p:spPr>
      </p:pic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ADEBA0DD-4CBD-0488-E826-2BD829DE2A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8709179"/>
              </p:ext>
            </p:extLst>
          </p:nvPr>
        </p:nvGraphicFramePr>
        <p:xfrm>
          <a:off x="1737519" y="1326122"/>
          <a:ext cx="12446794" cy="6007930"/>
        </p:xfrm>
        <a:graphic>
          <a:graphicData uri="http://schemas.openxmlformats.org/drawingml/2006/table">
            <a:tbl>
              <a:tblPr/>
              <a:tblGrid>
                <a:gridCol w="3228178">
                  <a:extLst>
                    <a:ext uri="{9D8B030D-6E8A-4147-A177-3AD203B41FA5}">
                      <a16:colId xmlns:a16="http://schemas.microsoft.com/office/drawing/2014/main" val="1250509221"/>
                    </a:ext>
                  </a:extLst>
                </a:gridCol>
                <a:gridCol w="9218616">
                  <a:extLst>
                    <a:ext uri="{9D8B030D-6E8A-4147-A177-3AD203B41FA5}">
                      <a16:colId xmlns:a16="http://schemas.microsoft.com/office/drawing/2014/main" val="3613780119"/>
                    </a:ext>
                  </a:extLst>
                </a:gridCol>
              </a:tblGrid>
              <a:tr h="700680"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en-US" sz="3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thức</a:t>
                      </a:r>
                      <a:endParaRPr lang="en-US" sz="3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vantGarde" panose="000004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en-US" sz="3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là</a:t>
                      </a:r>
                      <a:endParaRPr lang="en-US" sz="3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vantGarde" panose="000004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7263989"/>
                  </a:ext>
                </a:extLst>
              </a:tr>
              <a:tr h="975419"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en-US" sz="3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21 + 18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</a:pPr>
                      <a:r>
                        <a:rPr lang="vi-VN" sz="3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Hai mươi </a:t>
                      </a:r>
                      <a:r>
                        <a:rPr lang="vi-VN" sz="3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mốt</a:t>
                      </a:r>
                      <a:r>
                        <a:rPr lang="vi-VN" sz="3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3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cộng</a:t>
                      </a:r>
                      <a:r>
                        <a:rPr lang="vi-VN" sz="3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3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mười</a:t>
                      </a:r>
                      <a:r>
                        <a:rPr lang="vi-VN" sz="3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3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tám</a:t>
                      </a:r>
                      <a:endParaRPr lang="vi-VN" sz="3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vantGarde" panose="000004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4589363"/>
                  </a:ext>
                </a:extLst>
              </a:tr>
              <a:tr h="877957"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en-US" sz="3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95 – 17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</a:pPr>
                      <a:endParaRPr lang="en-US" sz="3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vantGarde" panose="000004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3254091"/>
                  </a:ext>
                </a:extLst>
              </a:tr>
              <a:tr h="895605"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en-US" sz="3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13 x 3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</a:pPr>
                      <a:endParaRPr lang="en-US" sz="3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vantGarde" panose="000004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2616218"/>
                  </a:ext>
                </a:extLst>
              </a:tr>
              <a:tr h="913253"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en-US" sz="3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64 : 8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</a:pPr>
                      <a:endParaRPr lang="en-US" sz="3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vantGarde" panose="000004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1102088"/>
                  </a:ext>
                </a:extLst>
              </a:tr>
              <a:tr h="944336"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en-US" sz="3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65 – 42 + 10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</a:pPr>
                      <a:endParaRPr lang="en-US" sz="3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vantGarde" panose="000004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9084958"/>
                  </a:ext>
                </a:extLst>
              </a:tr>
              <a:tr h="700680"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en-US" sz="3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11 x 3 + 4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</a:pPr>
                      <a:endParaRPr lang="en-US" sz="3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vantGarde" panose="000004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6201098"/>
                  </a:ext>
                </a:extLst>
              </a:tr>
            </a:tbl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899E04ED-E9E4-893B-3903-27B9948D5921}"/>
              </a:ext>
            </a:extLst>
          </p:cNvPr>
          <p:cNvSpPr txBox="1"/>
          <p:nvPr/>
        </p:nvSpPr>
        <p:spPr>
          <a:xfrm>
            <a:off x="8320187" y="3058868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t"/>
            <a:r>
              <a:rPr lang="en-US" sz="3600" dirty="0">
                <a:solidFill>
                  <a:srgbClr val="0000FF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?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46C169C-12AA-329F-6C8C-A2F9EE984618}"/>
              </a:ext>
            </a:extLst>
          </p:cNvPr>
          <p:cNvSpPr txBox="1"/>
          <p:nvPr/>
        </p:nvSpPr>
        <p:spPr>
          <a:xfrm>
            <a:off x="8338352" y="3996275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t"/>
            <a:r>
              <a:rPr lang="en-US" sz="3600" dirty="0">
                <a:solidFill>
                  <a:srgbClr val="0000FF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8CE8605-AE76-FCFC-FC54-6700CA46F4C0}"/>
              </a:ext>
            </a:extLst>
          </p:cNvPr>
          <p:cNvSpPr txBox="1"/>
          <p:nvPr/>
        </p:nvSpPr>
        <p:spPr>
          <a:xfrm>
            <a:off x="8258977" y="4860594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t"/>
            <a:r>
              <a:rPr lang="en-US" sz="3600" dirty="0">
                <a:solidFill>
                  <a:srgbClr val="0000FF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?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ACC9F30-D6C1-9BFD-D030-D21A6166ED81}"/>
              </a:ext>
            </a:extLst>
          </p:cNvPr>
          <p:cNvSpPr txBox="1"/>
          <p:nvPr/>
        </p:nvSpPr>
        <p:spPr>
          <a:xfrm>
            <a:off x="8258977" y="5759560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t"/>
            <a:r>
              <a:rPr lang="en-US" sz="3600" dirty="0">
                <a:solidFill>
                  <a:srgbClr val="0000FF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?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640C01D-CC23-BD50-B339-D8E15599B7C7}"/>
              </a:ext>
            </a:extLst>
          </p:cNvPr>
          <p:cNvSpPr txBox="1"/>
          <p:nvPr/>
        </p:nvSpPr>
        <p:spPr>
          <a:xfrm>
            <a:off x="8277333" y="6587126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t"/>
            <a:r>
              <a:rPr lang="en-US" sz="3600" dirty="0">
                <a:solidFill>
                  <a:srgbClr val="0000FF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?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64A142E-577B-00CA-0A7C-26E36B9BB3CB}"/>
              </a:ext>
            </a:extLst>
          </p:cNvPr>
          <p:cNvSpPr txBox="1"/>
          <p:nvPr/>
        </p:nvSpPr>
        <p:spPr>
          <a:xfrm>
            <a:off x="5395119" y="3120805"/>
            <a:ext cx="7509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vi-VN" sz="3600" b="1" dirty="0" err="1">
                <a:solidFill>
                  <a:srgbClr val="0000FF"/>
                </a:solidFill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Chín</a:t>
            </a:r>
            <a:r>
              <a:rPr lang="vi-VN" sz="3600" b="1" dirty="0">
                <a:solidFill>
                  <a:srgbClr val="0000FF"/>
                </a:solidFill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 mươi lăm </a:t>
            </a:r>
            <a:r>
              <a:rPr lang="vi-VN" sz="3600" b="1" dirty="0" err="1">
                <a:solidFill>
                  <a:srgbClr val="0000FF"/>
                </a:solidFill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trừ</a:t>
            </a:r>
            <a:r>
              <a:rPr lang="vi-VN" sz="3600" b="1" dirty="0">
                <a:solidFill>
                  <a:srgbClr val="0000FF"/>
                </a:solidFill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3600" b="1" dirty="0" err="1">
                <a:solidFill>
                  <a:srgbClr val="0000FF"/>
                </a:solidFill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mười</a:t>
            </a:r>
            <a:r>
              <a:rPr lang="vi-VN" sz="3600" b="1" dirty="0">
                <a:solidFill>
                  <a:srgbClr val="0000FF"/>
                </a:solidFill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3600" b="1" dirty="0" err="1">
                <a:solidFill>
                  <a:srgbClr val="0000FF"/>
                </a:solidFill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bảy</a:t>
            </a:r>
            <a:endParaRPr lang="en-US" sz="3600" b="1" dirty="0">
              <a:solidFill>
                <a:srgbClr val="0000FF"/>
              </a:solidFill>
              <a:effectLst/>
              <a:latin typeface="+mj-lt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424F52E-B7A8-F761-57C1-82D708AA0D57}"/>
              </a:ext>
            </a:extLst>
          </p:cNvPr>
          <p:cNvSpPr txBox="1"/>
          <p:nvPr/>
        </p:nvSpPr>
        <p:spPr>
          <a:xfrm>
            <a:off x="5878513" y="4001869"/>
            <a:ext cx="419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vi-VN" sz="3600" b="1" dirty="0" err="1">
                <a:solidFill>
                  <a:srgbClr val="0000FF"/>
                </a:solidFill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Mười</a:t>
            </a:r>
            <a:r>
              <a:rPr lang="vi-VN" sz="3600" b="1" dirty="0">
                <a:solidFill>
                  <a:srgbClr val="0000FF"/>
                </a:solidFill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 ba nhân ba</a:t>
            </a:r>
            <a:endParaRPr lang="en-US" sz="3600" b="1" dirty="0">
              <a:solidFill>
                <a:srgbClr val="0000FF"/>
              </a:solidFill>
              <a:effectLst/>
              <a:latin typeface="+mj-lt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F294B59-51A2-237A-9E6A-292436DB7166}"/>
              </a:ext>
            </a:extLst>
          </p:cNvPr>
          <p:cNvSpPr txBox="1"/>
          <p:nvPr/>
        </p:nvSpPr>
        <p:spPr>
          <a:xfrm>
            <a:off x="5776119" y="4916269"/>
            <a:ext cx="55717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vi-VN" sz="3600" b="1" dirty="0" err="1">
                <a:solidFill>
                  <a:srgbClr val="0000FF"/>
                </a:solidFill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Sáu</a:t>
            </a:r>
            <a:r>
              <a:rPr lang="vi-VN" sz="3600" b="1" dirty="0">
                <a:solidFill>
                  <a:srgbClr val="0000FF"/>
                </a:solidFill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 mươi tư chia </a:t>
            </a:r>
            <a:r>
              <a:rPr lang="vi-VN" sz="3600" b="1" dirty="0" err="1">
                <a:solidFill>
                  <a:srgbClr val="0000FF"/>
                </a:solidFill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tám</a:t>
            </a:r>
            <a:endParaRPr lang="en-US" sz="3600" b="1" dirty="0">
              <a:solidFill>
                <a:srgbClr val="0000FF"/>
              </a:solidFill>
              <a:effectLst/>
              <a:latin typeface="+mj-lt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6BB4BEA-148B-3636-1DE0-10254DE109D8}"/>
              </a:ext>
            </a:extLst>
          </p:cNvPr>
          <p:cNvSpPr txBox="1"/>
          <p:nvPr/>
        </p:nvSpPr>
        <p:spPr>
          <a:xfrm>
            <a:off x="4887913" y="5852369"/>
            <a:ext cx="929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t"/>
            <a:r>
              <a:rPr lang="vi-VN" sz="3600" b="1" dirty="0" err="1">
                <a:solidFill>
                  <a:srgbClr val="0000FF"/>
                </a:solidFill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Sáu</a:t>
            </a:r>
            <a:r>
              <a:rPr lang="vi-VN" sz="3600" b="1" dirty="0">
                <a:solidFill>
                  <a:srgbClr val="0000FF"/>
                </a:solidFill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 mươi lăm </a:t>
            </a:r>
            <a:r>
              <a:rPr lang="vi-VN" sz="3600" b="1" dirty="0" err="1">
                <a:solidFill>
                  <a:srgbClr val="0000FF"/>
                </a:solidFill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trừ</a:t>
            </a:r>
            <a:r>
              <a:rPr lang="vi-VN" sz="3600" b="1" dirty="0">
                <a:solidFill>
                  <a:srgbClr val="0000FF"/>
                </a:solidFill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3600" b="1" dirty="0" err="1">
                <a:solidFill>
                  <a:srgbClr val="0000FF"/>
                </a:solidFill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bốn</a:t>
            </a:r>
            <a:r>
              <a:rPr lang="vi-VN" sz="3600" b="1" dirty="0">
                <a:solidFill>
                  <a:srgbClr val="0000FF"/>
                </a:solidFill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 mươi hai </a:t>
            </a:r>
            <a:r>
              <a:rPr lang="vi-VN" sz="3600" b="1" dirty="0" err="1">
                <a:solidFill>
                  <a:srgbClr val="0000FF"/>
                </a:solidFill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cộng</a:t>
            </a:r>
            <a:r>
              <a:rPr lang="vi-VN" sz="3600" b="1" dirty="0">
                <a:solidFill>
                  <a:srgbClr val="0000FF"/>
                </a:solidFill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3600" b="1" dirty="0" err="1">
                <a:solidFill>
                  <a:srgbClr val="0000FF"/>
                </a:solidFill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mười</a:t>
            </a:r>
            <a:endParaRPr lang="en-US" sz="3600" b="1" dirty="0">
              <a:solidFill>
                <a:srgbClr val="0000FF"/>
              </a:solidFill>
              <a:effectLst/>
              <a:latin typeface="+mj-lt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062CED8-753F-1BBB-A7EE-D5EF50C522B8}"/>
              </a:ext>
            </a:extLst>
          </p:cNvPr>
          <p:cNvSpPr txBox="1"/>
          <p:nvPr/>
        </p:nvSpPr>
        <p:spPr>
          <a:xfrm>
            <a:off x="5484011" y="6629214"/>
            <a:ext cx="9112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vi-VN" sz="3600" b="1" dirty="0" err="1">
                <a:solidFill>
                  <a:srgbClr val="0000FF"/>
                </a:solidFill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Mười</a:t>
            </a:r>
            <a:r>
              <a:rPr lang="vi-VN" sz="3600" b="1" dirty="0">
                <a:solidFill>
                  <a:srgbClr val="0000FF"/>
                </a:solidFill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3600" b="1" dirty="0" err="1">
                <a:solidFill>
                  <a:srgbClr val="0000FF"/>
                </a:solidFill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một</a:t>
            </a:r>
            <a:r>
              <a:rPr lang="vi-VN" sz="3600" b="1" dirty="0">
                <a:solidFill>
                  <a:srgbClr val="0000FF"/>
                </a:solidFill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 nhân ba </a:t>
            </a:r>
            <a:r>
              <a:rPr lang="vi-VN" sz="3600" b="1" dirty="0" err="1">
                <a:solidFill>
                  <a:srgbClr val="0000FF"/>
                </a:solidFill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cộng</a:t>
            </a:r>
            <a:r>
              <a:rPr lang="vi-VN" sz="3600" b="1" dirty="0">
                <a:solidFill>
                  <a:srgbClr val="0000FF"/>
                </a:solidFill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3600" b="1" dirty="0" err="1">
                <a:solidFill>
                  <a:srgbClr val="0000FF"/>
                </a:solidFill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bốn</a:t>
            </a:r>
            <a:endParaRPr lang="en-US" sz="3600" b="1" dirty="0">
              <a:solidFill>
                <a:srgbClr val="0000FF"/>
              </a:solidFill>
              <a:effectLst/>
              <a:latin typeface="+mj-lt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0365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8249DD0-D3C4-18E6-0ECF-B398C5E917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75" y="-18348"/>
            <a:ext cx="9350515" cy="104048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4FE5A43-6C9E-FAAE-D292-D6718F8FD1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2299" y="1498931"/>
            <a:ext cx="7546580" cy="136860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357F911-B6F3-57C8-25B8-0375291C32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6957" y="2975664"/>
            <a:ext cx="7453248" cy="145913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35D8A2A-E5FA-D8BC-E510-2417EBA195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68972" y="4504148"/>
            <a:ext cx="7493248" cy="136860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C8635DD-4B5B-7847-7512-ED3EA70910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16696" y="6005102"/>
            <a:ext cx="7533248" cy="152455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1893012-A185-0F81-EAF9-F5FAAB06248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51741" y="1242984"/>
            <a:ext cx="3321081" cy="143713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B4459BB-CEA0-2A67-32DB-6061589A3A62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29433" b="33432"/>
          <a:stretch/>
        </p:blipFill>
        <p:spPr>
          <a:xfrm>
            <a:off x="10798627" y="4309279"/>
            <a:ext cx="3521347" cy="152018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86A737D-3019-2464-B445-C8DD6A2E3D57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5687" b="64894"/>
          <a:stretch/>
        </p:blipFill>
        <p:spPr>
          <a:xfrm>
            <a:off x="10751741" y="2997667"/>
            <a:ext cx="3321081" cy="1437133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A869CA93-84D6-5AED-99C5-6F422402599D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66568"/>
          <a:stretch/>
        </p:blipFill>
        <p:spPr>
          <a:xfrm>
            <a:off x="10865372" y="5943600"/>
            <a:ext cx="3521347" cy="1368602"/>
          </a:xfrm>
          <a:prstGeom prst="rect">
            <a:avLst/>
          </a:prstGeom>
        </p:spPr>
      </p:pic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6B7A2740-FC7E-A374-A8AB-F99BD047853B}"/>
              </a:ext>
            </a:extLst>
          </p:cNvPr>
          <p:cNvCxnSpPr>
            <a:cxnSpLocks/>
          </p:cNvCxnSpPr>
          <p:nvPr/>
        </p:nvCxnSpPr>
        <p:spPr>
          <a:xfrm>
            <a:off x="8833574" y="2137224"/>
            <a:ext cx="2110819" cy="150961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6B0CA8B0-B617-F5D4-B474-08DCA24F10EF}"/>
              </a:ext>
            </a:extLst>
          </p:cNvPr>
          <p:cNvCxnSpPr>
            <a:cxnSpLocks/>
          </p:cNvCxnSpPr>
          <p:nvPr/>
        </p:nvCxnSpPr>
        <p:spPr>
          <a:xfrm>
            <a:off x="8900319" y="3646834"/>
            <a:ext cx="2110819" cy="1520183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4EC6A01B-3411-22CF-6A71-33F84741FB09}"/>
              </a:ext>
            </a:extLst>
          </p:cNvPr>
          <p:cNvCxnSpPr>
            <a:cxnSpLocks/>
          </p:cNvCxnSpPr>
          <p:nvPr/>
        </p:nvCxnSpPr>
        <p:spPr>
          <a:xfrm>
            <a:off x="8900319" y="5083316"/>
            <a:ext cx="2209800" cy="1622284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8562A170-27D7-0B4B-4D68-CB270E25225C}"/>
              </a:ext>
            </a:extLst>
          </p:cNvPr>
          <p:cNvCxnSpPr>
            <a:cxnSpLocks/>
          </p:cNvCxnSpPr>
          <p:nvPr/>
        </p:nvCxnSpPr>
        <p:spPr>
          <a:xfrm flipV="1">
            <a:off x="8900319" y="2137224"/>
            <a:ext cx="1965053" cy="4568376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1932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CEC1FA8F-AF9B-E20E-0613-2DFAD9DF32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7" t="8910" r="44578" b="22776"/>
          <a:stretch/>
        </p:blipFill>
        <p:spPr>
          <a:xfrm>
            <a:off x="289719" y="0"/>
            <a:ext cx="10195719" cy="5654272"/>
          </a:xfrm>
          <a:prstGeom prst="rect">
            <a:avLst/>
          </a:prstGeom>
        </p:spPr>
      </p:pic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D6453DBF-CE4A-0DE4-201A-BA211531172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550" b="89109" l="66845" r="85971">
                        <a14:foregroundMark x1="66845" y1="48762" x2="66845" y2="48762"/>
                        <a14:foregroundMark x1="73058" y1="45421" x2="73058" y2="45421"/>
                        <a14:foregroundMark x1="76505" y1="34653" x2="76505" y2="34653"/>
                        <a14:foregroundMark x1="78010" y1="32550" x2="78010" y2="32550"/>
                        <a14:foregroundMark x1="86019" y1="54579" x2="86019" y2="54579"/>
                        <a14:foregroundMark x1="77282" y1="49752" x2="77282" y2="49752"/>
                        <a14:foregroundMark x1="75485" y1="55569" x2="75485" y2="55569"/>
                        <a14:foregroundMark x1="75388" y1="68441" x2="75388" y2="70916"/>
                        <a14:foregroundMark x1="73786" y1="70421" x2="77913" y2="67698"/>
                        <a14:foregroundMark x1="77282" y1="88366" x2="77282" y2="88366"/>
                        <a14:foregroundMark x1="72670" y1="89109" x2="72670" y2="891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328" t="28852" r="12608" b="5884"/>
          <a:stretch/>
        </p:blipFill>
        <p:spPr>
          <a:xfrm>
            <a:off x="11675527" y="3048000"/>
            <a:ext cx="4543961" cy="5271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85943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1707</TotalTime>
  <Words>255</Words>
  <Application>Microsoft Office PowerPoint</Application>
  <PresentationFormat>Custom</PresentationFormat>
  <Paragraphs>35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Arial-Rounded</vt:lpstr>
      <vt:lpstr>AvantGarde</vt:lpstr>
      <vt:lpstr>Calibri</vt:lpstr>
      <vt:lpstr>Calibri Light</vt:lpstr>
      <vt:lpstr>Times New Roman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Đào Thị Minh Phượng</cp:lastModifiedBy>
  <cp:revision>227</cp:revision>
  <dcterms:created xsi:type="dcterms:W3CDTF">2022-07-10T01:37:20Z</dcterms:created>
  <dcterms:modified xsi:type="dcterms:W3CDTF">2022-11-27T04:48:00Z</dcterms:modified>
</cp:coreProperties>
</file>