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7" r:id="rId3"/>
  </p:sldMasterIdLst>
  <p:notesMasterIdLst>
    <p:notesMasterId r:id="rId16"/>
  </p:notesMasterIdLst>
  <p:sldIdLst>
    <p:sldId id="257" r:id="rId4"/>
    <p:sldId id="258" r:id="rId5"/>
    <p:sldId id="346" r:id="rId6"/>
    <p:sldId id="289" r:id="rId7"/>
    <p:sldId id="347" r:id="rId8"/>
    <p:sldId id="322" r:id="rId9"/>
    <p:sldId id="378" r:id="rId10"/>
    <p:sldId id="348" r:id="rId11"/>
    <p:sldId id="350" r:id="rId12"/>
    <p:sldId id="384" r:id="rId13"/>
    <p:sldId id="379" r:id="rId14"/>
    <p:sldId id="34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57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AE121-2C4D-41A8-8172-C1B3576DB952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03062-7E93-47D8-8ABE-8BA6899AF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73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0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6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135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478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9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50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BC50A-F656-4F82-8FB1-945334764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692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34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1.wdp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Relationship Id="rId1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3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60659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6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53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3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77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55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2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9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29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4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70199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7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7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91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3808118">
            <a:off x="2174769" y="1035517"/>
            <a:ext cx="7842467" cy="7394371"/>
          </a:xfrm>
          <a:custGeom>
            <a:avLst/>
            <a:gdLst/>
            <a:ahLst/>
            <a:cxnLst/>
            <a:rect l="l" t="t" r="r" b="b"/>
            <a:pathLst>
              <a:path w="11988" h="10924" extrusionOk="0">
                <a:moveTo>
                  <a:pt x="6905" y="1"/>
                </a:moveTo>
                <a:cubicBezTo>
                  <a:pt x="4889" y="1"/>
                  <a:pt x="3101" y="1782"/>
                  <a:pt x="4571" y="4403"/>
                </a:cubicBezTo>
                <a:cubicBezTo>
                  <a:pt x="4571" y="4403"/>
                  <a:pt x="4441" y="4391"/>
                  <a:pt x="4230" y="4391"/>
                </a:cubicBezTo>
                <a:cubicBezTo>
                  <a:pt x="3394" y="4391"/>
                  <a:pt x="1269" y="4581"/>
                  <a:pt x="721" y="6458"/>
                </a:cubicBezTo>
                <a:cubicBezTo>
                  <a:pt x="1" y="8928"/>
                  <a:pt x="2363" y="10923"/>
                  <a:pt x="6152" y="10923"/>
                </a:cubicBezTo>
                <a:cubicBezTo>
                  <a:pt x="7813" y="10923"/>
                  <a:pt x="9747" y="10540"/>
                  <a:pt x="11815" y="9646"/>
                </a:cubicBezTo>
                <a:cubicBezTo>
                  <a:pt x="11988" y="9573"/>
                  <a:pt x="11404" y="2483"/>
                  <a:pt x="8941" y="670"/>
                </a:cubicBezTo>
                <a:cubicBezTo>
                  <a:pt x="8317" y="211"/>
                  <a:pt x="7598" y="1"/>
                  <a:pt x="6905" y="1"/>
                </a:cubicBezTo>
                <a:close/>
              </a:path>
            </a:pathLst>
          </a:custGeom>
          <a:solidFill>
            <a:srgbClr val="FBB486">
              <a:alpha val="214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31600" y="1529907"/>
            <a:ext cx="492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76400" y="1086247"/>
            <a:ext cx="30392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631600" y="2652300"/>
            <a:ext cx="492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162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954762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2222170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94111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38076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7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3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E0E418E6-940E-43D6-BF7F-6184F0BEE81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466725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4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2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BBF46-FF4E-40BA-8A10-741A8E27FD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2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C4F80-04C7-424A-8689-F1B7862DD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41" y="2405301"/>
            <a:ext cx="7346317" cy="1938696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9CA3520-425A-4825-8822-534ADDF01D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238727A-B3CA-4B73-A7CD-920E3C3DB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160" y="3723784"/>
            <a:ext cx="3276600" cy="3276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52ACD9-3051-441C-8073-09AAADEA4933}"/>
              </a:ext>
            </a:extLst>
          </p:cNvPr>
          <p:cNvSpPr/>
          <p:nvPr/>
        </p:nvSpPr>
        <p:spPr>
          <a:xfrm>
            <a:off x="837865" y="504825"/>
            <a:ext cx="10896935" cy="3383538"/>
          </a:xfrm>
          <a:custGeom>
            <a:avLst/>
            <a:gdLst>
              <a:gd name="connsiteX0" fmla="*/ 0 w 10896935"/>
              <a:gd name="connsiteY0" fmla="*/ 563934 h 3383538"/>
              <a:gd name="connsiteX1" fmla="*/ 563934 w 10896935"/>
              <a:gd name="connsiteY1" fmla="*/ 0 h 3383538"/>
              <a:gd name="connsiteX2" fmla="*/ 10333001 w 10896935"/>
              <a:gd name="connsiteY2" fmla="*/ 0 h 3383538"/>
              <a:gd name="connsiteX3" fmla="*/ 10896935 w 10896935"/>
              <a:gd name="connsiteY3" fmla="*/ 563934 h 3383538"/>
              <a:gd name="connsiteX4" fmla="*/ 10896935 w 10896935"/>
              <a:gd name="connsiteY4" fmla="*/ 2819604 h 3383538"/>
              <a:gd name="connsiteX5" fmla="*/ 10333001 w 10896935"/>
              <a:gd name="connsiteY5" fmla="*/ 3383538 h 3383538"/>
              <a:gd name="connsiteX6" fmla="*/ 563934 w 10896935"/>
              <a:gd name="connsiteY6" fmla="*/ 3383538 h 3383538"/>
              <a:gd name="connsiteX7" fmla="*/ 0 w 10896935"/>
              <a:gd name="connsiteY7" fmla="*/ 2819604 h 3383538"/>
              <a:gd name="connsiteX8" fmla="*/ 0 w 10896935"/>
              <a:gd name="connsiteY8" fmla="*/ 563934 h 338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96935" h="3383538" fill="none" extrusionOk="0">
                <a:moveTo>
                  <a:pt x="0" y="563934"/>
                </a:moveTo>
                <a:cubicBezTo>
                  <a:pt x="276" y="259943"/>
                  <a:pt x="276805" y="40821"/>
                  <a:pt x="563934" y="0"/>
                </a:cubicBezTo>
                <a:cubicBezTo>
                  <a:pt x="2489584" y="72427"/>
                  <a:pt x="8674262" y="61419"/>
                  <a:pt x="10333001" y="0"/>
                </a:cubicBezTo>
                <a:cubicBezTo>
                  <a:pt x="10638873" y="-38413"/>
                  <a:pt x="10880565" y="247531"/>
                  <a:pt x="10896935" y="563934"/>
                </a:cubicBezTo>
                <a:cubicBezTo>
                  <a:pt x="10997811" y="856453"/>
                  <a:pt x="10789622" y="2081969"/>
                  <a:pt x="10896935" y="2819604"/>
                </a:cubicBezTo>
                <a:cubicBezTo>
                  <a:pt x="10904434" y="3092997"/>
                  <a:pt x="10608762" y="3343528"/>
                  <a:pt x="10333001" y="3383538"/>
                </a:cubicBezTo>
                <a:cubicBezTo>
                  <a:pt x="6125206" y="3413365"/>
                  <a:pt x="2162715" y="3304232"/>
                  <a:pt x="563934" y="3383538"/>
                </a:cubicBezTo>
                <a:cubicBezTo>
                  <a:pt x="280935" y="3380322"/>
                  <a:pt x="-19346" y="3134882"/>
                  <a:pt x="0" y="2819604"/>
                </a:cubicBezTo>
                <a:cubicBezTo>
                  <a:pt x="50037" y="1878222"/>
                  <a:pt x="770" y="1563595"/>
                  <a:pt x="0" y="563934"/>
                </a:cubicBezTo>
                <a:close/>
              </a:path>
              <a:path w="10896935" h="3383538" stroke="0" extrusionOk="0">
                <a:moveTo>
                  <a:pt x="0" y="563934"/>
                </a:moveTo>
                <a:cubicBezTo>
                  <a:pt x="50176" y="266159"/>
                  <a:pt x="262725" y="21341"/>
                  <a:pt x="563934" y="0"/>
                </a:cubicBezTo>
                <a:cubicBezTo>
                  <a:pt x="2103906" y="123000"/>
                  <a:pt x="7682418" y="-96860"/>
                  <a:pt x="10333001" y="0"/>
                </a:cubicBezTo>
                <a:cubicBezTo>
                  <a:pt x="10635427" y="-6879"/>
                  <a:pt x="10909073" y="228011"/>
                  <a:pt x="10896935" y="563934"/>
                </a:cubicBezTo>
                <a:cubicBezTo>
                  <a:pt x="10900108" y="1043240"/>
                  <a:pt x="10991202" y="1812994"/>
                  <a:pt x="10896935" y="2819604"/>
                </a:cubicBezTo>
                <a:cubicBezTo>
                  <a:pt x="10886234" y="3134933"/>
                  <a:pt x="10625690" y="3380467"/>
                  <a:pt x="10333001" y="3383538"/>
                </a:cubicBezTo>
                <a:cubicBezTo>
                  <a:pt x="6502194" y="3222831"/>
                  <a:pt x="2561621" y="3423205"/>
                  <a:pt x="563934" y="3383538"/>
                </a:cubicBezTo>
                <a:cubicBezTo>
                  <a:pt x="235722" y="3380153"/>
                  <a:pt x="-11035" y="3126057"/>
                  <a:pt x="0" y="2819604"/>
                </a:cubicBezTo>
                <a:cubicBezTo>
                  <a:pt x="32216" y="2212810"/>
                  <a:pt x="57206" y="1377749"/>
                  <a:pt x="0" y="563934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họn một vấn đề liên quan đến tiêu dùng sản phẩm nông nghiệp (ví dụ: lãng phí thức ăn) </a:t>
            </a:r>
            <a:r>
              <a:rPr lang="en-US" sz="36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ý tưởng bằng cách viết, vẽ hoặc sưu tầm tranh ảnh để chia sẻ với mọi người xung quanh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4C40DF-F79E-4975-BBF6-EBC48F0DDCC2}"/>
              </a:ext>
            </a:extLst>
          </p:cNvPr>
          <p:cNvGrpSpPr/>
          <p:nvPr/>
        </p:nvGrpSpPr>
        <p:grpSpPr>
          <a:xfrm>
            <a:off x="3639457" y="4082843"/>
            <a:ext cx="6696040" cy="2732119"/>
            <a:chOff x="8001897" y="3789019"/>
            <a:chExt cx="6696040" cy="27321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563E53A-80BB-435E-9AC5-56B996C47AAE}"/>
                </a:ext>
              </a:extLst>
            </p:cNvPr>
            <p:cNvSpPr/>
            <p:nvPr/>
          </p:nvSpPr>
          <p:spPr>
            <a:xfrm>
              <a:off x="11809396" y="4469946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C3A3FC-0885-4A76-AA1A-A76256CC075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7340BB3-A4F9-4649-A662-64F95482B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4C4A86C-9F5E-4E1E-AAE8-3ED66FE03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97016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99918F-808E-4B73-B814-87086E9C195A}"/>
              </a:ext>
            </a:extLst>
          </p:cNvPr>
          <p:cNvSpPr/>
          <p:nvPr/>
        </p:nvSpPr>
        <p:spPr>
          <a:xfrm>
            <a:off x="752475" y="315477"/>
            <a:ext cx="10982225" cy="584775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hẩu hiệu tiêu dùng tiết kiệm, bảo vệ môi trường.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Tổng Hợp 300+ Câu Slogan Bảo Vệ Môi Trường Hay Và Ý Nghĩa 2022">
            <a:extLst>
              <a:ext uri="{FF2B5EF4-FFF2-40B4-BE49-F238E27FC236}">
                <a16:creationId xmlns:a16="http://schemas.microsoft.com/office/drawing/2014/main" id="{DA5452C7-1B16-4040-8277-0CF8122A2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857375"/>
            <a:ext cx="5543549" cy="369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0 Câu thông điệp bảo vệ môi trường hay nhất mọi thời đại">
            <a:extLst>
              <a:ext uri="{FF2B5EF4-FFF2-40B4-BE49-F238E27FC236}">
                <a16:creationId xmlns:a16="http://schemas.microsoft.com/office/drawing/2014/main" id="{4A2EBD79-E123-4239-B603-6153887CC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0"/>
            <a:ext cx="5715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25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372A372-C779-4AFD-99AE-3F84A62A5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4E98F2-FC96-40CF-8351-289F653EB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392" y="1930778"/>
            <a:ext cx="6645216" cy="32982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14B398-9ECD-4195-A38B-A8625A2FA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4" y="4135454"/>
            <a:ext cx="2857143" cy="24190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765BA1-9925-428F-A4EA-199D892B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574" y="1126168"/>
            <a:ext cx="4651651" cy="57246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56B00-E33B-4BCF-A131-8A1EE1D38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84" y="1304360"/>
            <a:ext cx="4968671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35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D1ED6C-6AD0-4E5B-8D00-099C00920914}"/>
              </a:ext>
            </a:extLst>
          </p:cNvPr>
          <p:cNvSpPr/>
          <p:nvPr/>
        </p:nvSpPr>
        <p:spPr>
          <a:xfrm>
            <a:off x="1412240" y="315477"/>
            <a:ext cx="10322460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bạn Hà em sẽ làm gì trong tình huống dưới đây. 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09634F-F3AE-431D-96EC-F1E1ADF86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214342"/>
            <a:ext cx="1575742" cy="1575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9E18D-4B7B-487E-B6D1-C52B2EF47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225" y="1768665"/>
            <a:ext cx="6324600" cy="45336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52ACD9-3051-441C-8073-09AAADEA4933}"/>
              </a:ext>
            </a:extLst>
          </p:cNvPr>
          <p:cNvSpPr/>
          <p:nvPr/>
        </p:nvSpPr>
        <p:spPr>
          <a:xfrm>
            <a:off x="837865" y="1495425"/>
            <a:ext cx="10687719" cy="2392938"/>
          </a:xfrm>
          <a:custGeom>
            <a:avLst/>
            <a:gdLst>
              <a:gd name="connsiteX0" fmla="*/ 0 w 10687719"/>
              <a:gd name="connsiteY0" fmla="*/ 398831 h 2392938"/>
              <a:gd name="connsiteX1" fmla="*/ 398831 w 10687719"/>
              <a:gd name="connsiteY1" fmla="*/ 0 h 2392938"/>
              <a:gd name="connsiteX2" fmla="*/ 10288888 w 10687719"/>
              <a:gd name="connsiteY2" fmla="*/ 0 h 2392938"/>
              <a:gd name="connsiteX3" fmla="*/ 10687719 w 10687719"/>
              <a:gd name="connsiteY3" fmla="*/ 398831 h 2392938"/>
              <a:gd name="connsiteX4" fmla="*/ 10687719 w 10687719"/>
              <a:gd name="connsiteY4" fmla="*/ 1994107 h 2392938"/>
              <a:gd name="connsiteX5" fmla="*/ 10288888 w 10687719"/>
              <a:gd name="connsiteY5" fmla="*/ 2392938 h 2392938"/>
              <a:gd name="connsiteX6" fmla="*/ 398831 w 10687719"/>
              <a:gd name="connsiteY6" fmla="*/ 2392938 h 2392938"/>
              <a:gd name="connsiteX7" fmla="*/ 0 w 10687719"/>
              <a:gd name="connsiteY7" fmla="*/ 1994107 h 2392938"/>
              <a:gd name="connsiteX8" fmla="*/ 0 w 10687719"/>
              <a:gd name="connsiteY8" fmla="*/ 398831 h 239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687719" h="2392938" fill="none" extrusionOk="0">
                <a:moveTo>
                  <a:pt x="0" y="398831"/>
                </a:moveTo>
                <a:cubicBezTo>
                  <a:pt x="861" y="201875"/>
                  <a:pt x="180985" y="4065"/>
                  <a:pt x="398831" y="0"/>
                </a:cubicBezTo>
                <a:cubicBezTo>
                  <a:pt x="5021860" y="72427"/>
                  <a:pt x="8846185" y="61419"/>
                  <a:pt x="10288888" y="0"/>
                </a:cubicBezTo>
                <a:cubicBezTo>
                  <a:pt x="10505403" y="-25832"/>
                  <a:pt x="10661020" y="170487"/>
                  <a:pt x="10687719" y="398831"/>
                </a:cubicBezTo>
                <a:cubicBezTo>
                  <a:pt x="10594777" y="626454"/>
                  <a:pt x="10643450" y="1744410"/>
                  <a:pt x="10687719" y="1994107"/>
                </a:cubicBezTo>
                <a:cubicBezTo>
                  <a:pt x="10693394" y="2185573"/>
                  <a:pt x="10491742" y="2373416"/>
                  <a:pt x="10288888" y="2392938"/>
                </a:cubicBezTo>
                <a:cubicBezTo>
                  <a:pt x="6411956" y="2422765"/>
                  <a:pt x="4502803" y="2313632"/>
                  <a:pt x="398831" y="2392938"/>
                </a:cubicBezTo>
                <a:cubicBezTo>
                  <a:pt x="207734" y="2389640"/>
                  <a:pt x="-34437" y="2221185"/>
                  <a:pt x="0" y="1994107"/>
                </a:cubicBezTo>
                <a:cubicBezTo>
                  <a:pt x="-65798" y="1490869"/>
                  <a:pt x="-74811" y="606742"/>
                  <a:pt x="0" y="398831"/>
                </a:cubicBezTo>
                <a:close/>
              </a:path>
              <a:path w="10687719" h="2392938" stroke="0" extrusionOk="0">
                <a:moveTo>
                  <a:pt x="0" y="398831"/>
                </a:moveTo>
                <a:cubicBezTo>
                  <a:pt x="18770" y="183679"/>
                  <a:pt x="195814" y="35941"/>
                  <a:pt x="398831" y="0"/>
                </a:cubicBezTo>
                <a:cubicBezTo>
                  <a:pt x="1515338" y="123000"/>
                  <a:pt x="8941156" y="-96860"/>
                  <a:pt x="10288888" y="0"/>
                </a:cubicBezTo>
                <a:cubicBezTo>
                  <a:pt x="10505695" y="-2637"/>
                  <a:pt x="10703862" y="146018"/>
                  <a:pt x="10687719" y="398831"/>
                </a:cubicBezTo>
                <a:cubicBezTo>
                  <a:pt x="10681494" y="1160767"/>
                  <a:pt x="10806958" y="1660163"/>
                  <a:pt x="10687719" y="1994107"/>
                </a:cubicBezTo>
                <a:cubicBezTo>
                  <a:pt x="10682175" y="2216384"/>
                  <a:pt x="10466774" y="2386002"/>
                  <a:pt x="10288888" y="2392938"/>
                </a:cubicBezTo>
                <a:cubicBezTo>
                  <a:pt x="6750203" y="2232231"/>
                  <a:pt x="3279745" y="2432605"/>
                  <a:pt x="398831" y="2392938"/>
                </a:cubicBezTo>
                <a:cubicBezTo>
                  <a:pt x="154371" y="2388052"/>
                  <a:pt x="-22996" y="2203957"/>
                  <a:pt x="0" y="1994107"/>
                </a:cubicBezTo>
                <a:cubicBezTo>
                  <a:pt x="-121086" y="1381654"/>
                  <a:pt x="-25607" y="1190174"/>
                  <a:pt x="0" y="398831"/>
                </a:cubicBezTo>
                <a:close/>
              </a:path>
            </a:pathLst>
          </a:custGeom>
          <a:solidFill>
            <a:srgbClr val="CCFFCC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đóng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4C40DF-F79E-4975-BBF6-EBC48F0DDCC2}"/>
              </a:ext>
            </a:extLst>
          </p:cNvPr>
          <p:cNvGrpSpPr/>
          <p:nvPr/>
        </p:nvGrpSpPr>
        <p:grpSpPr>
          <a:xfrm>
            <a:off x="3639457" y="4082843"/>
            <a:ext cx="6696040" cy="2732119"/>
            <a:chOff x="8001897" y="3789019"/>
            <a:chExt cx="6696040" cy="27321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563E53A-80BB-435E-9AC5-56B996C47AAE}"/>
                </a:ext>
              </a:extLst>
            </p:cNvPr>
            <p:cNvSpPr/>
            <p:nvPr/>
          </p:nvSpPr>
          <p:spPr>
            <a:xfrm>
              <a:off x="11809396" y="4469946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BC3A3FC-0885-4A76-AA1A-A76256CC075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7340BB3-A4F9-4649-A662-64F95482B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4C4A86C-9F5E-4E1E-AAE8-3ED66FE03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94157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145" y="3773519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153" y="3993356"/>
            <a:ext cx="2242118" cy="2864644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382628" y="1028700"/>
            <a:ext cx="5713372" cy="1915668"/>
          </a:xfrm>
          <a:prstGeom prst="wedgeEllipseCallout">
            <a:avLst>
              <a:gd name="adj1" fmla="val -14397"/>
              <a:gd name="adj2" fmla="val 9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 bạn lấy nhiều thức ăn thế?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 SC" panose="00000500000000000000" pitchFamily="2" charset="0"/>
              <a:ea typeface="+mn-ea"/>
              <a:cs typeface="+mn-cs"/>
            </a:endParaRPr>
          </a:p>
        </p:txBody>
      </p:sp>
      <p:sp>
        <p:nvSpPr>
          <p:cNvPr id="6" name="Bong bóng Lời nói: Hình bầu dục 5">
            <a:extLst>
              <a:ext uri="{FF2B5EF4-FFF2-40B4-BE49-F238E27FC236}">
                <a16:creationId xmlns:a16="http://schemas.microsoft.com/office/drawing/2014/main" id="{7F6BB4EA-5CFC-4B42-B0AC-8AE8771036F4}"/>
              </a:ext>
            </a:extLst>
          </p:cNvPr>
          <p:cNvSpPr/>
          <p:nvPr/>
        </p:nvSpPr>
        <p:spPr>
          <a:xfrm>
            <a:off x="7172961" y="457200"/>
            <a:ext cx="5019040" cy="2553752"/>
          </a:xfrm>
          <a:prstGeom prst="wedgeEllipseCallout">
            <a:avLst>
              <a:gd name="adj1" fmla="val -11684"/>
              <a:gd name="adj2" fmla="val 85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 sao, mình ăn không hết sẽ để 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ong bóng Lời nói: Hình bầu dục 4">
            <a:extLst>
              <a:ext uri="{FF2B5EF4-FFF2-40B4-BE49-F238E27FC236}">
                <a16:creationId xmlns:a16="http://schemas.microsoft.com/office/drawing/2014/main" id="{1FCBE0F1-2E5D-4AA2-9E5E-266115D25AC7}"/>
              </a:ext>
            </a:extLst>
          </p:cNvPr>
          <p:cNvSpPr/>
          <p:nvPr/>
        </p:nvSpPr>
        <p:spPr>
          <a:xfrm flipH="1">
            <a:off x="382628" y="1095284"/>
            <a:ext cx="5713372" cy="1915668"/>
          </a:xfrm>
          <a:prstGeom prst="wedgeEllipseCallout">
            <a:avLst>
              <a:gd name="adj1" fmla="val -14397"/>
              <a:gd name="adj2" fmla="val 9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rick Hand SC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5400000">
            <a:off x="7993574" y="2841028"/>
            <a:ext cx="5936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9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nhớ</a:t>
            </a:r>
            <a:endParaRPr kumimoji="0" lang="en-US" sz="9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1133475" y="1923803"/>
            <a:ext cx="803703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Cần tiêu dùng sản phẩm tiết kiệm để giảm lượng chất thải, bảo vệ môi trường, tiết kiệm được tiền của...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21F9F28-AB40-44B3-9770-A74FBBD5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72" y="7192"/>
            <a:ext cx="5664435" cy="685080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5209008-3869-4B5C-90F7-2C002ED711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120" y="3429000"/>
            <a:ext cx="3600000" cy="360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F1E12-DCCD-4096-8C6B-7EE55FCE4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019" y="1193230"/>
            <a:ext cx="5267401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48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4D1ED6C-6AD0-4E5B-8D00-099C00920914}"/>
              </a:ext>
            </a:extLst>
          </p:cNvPr>
          <p:cNvSpPr/>
          <p:nvPr/>
        </p:nvSpPr>
        <p:spPr>
          <a:xfrm>
            <a:off x="752475" y="315477"/>
            <a:ext cx="10982225" cy="156966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Viết, vẽ hoặc sưu tầm tranh ảnh về sự cần thiết của việc tiêu dùng sản phẩm nông nghiệp tiết kiệm và bảo vệ môi trường.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169FE-01BC-4A2F-B4BD-3BD462B3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650" y="2468671"/>
            <a:ext cx="3833812" cy="369876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E6CE639-5407-4898-8FA8-572B86B58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3524" y="2285999"/>
            <a:ext cx="3903133" cy="390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5775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227</Words>
  <Application>Microsoft Office PowerPoint</Application>
  <PresentationFormat>Widescreen</PresentationFormat>
  <Paragraphs>23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Patrick Hand SC</vt:lpstr>
      <vt:lpstr>UTM American Sans</vt:lpstr>
      <vt:lpstr>字魂58号-创中黑</vt:lpstr>
      <vt:lpstr>字魂59号-创粗黑</vt:lpstr>
      <vt:lpstr>-</vt:lpstr>
      <vt:lpstr>5_Office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2022-11-03T01:01:18Z</dcterms:created>
  <dcterms:modified xsi:type="dcterms:W3CDTF">2022-11-22T07:30:57Z</dcterms:modified>
</cp:coreProperties>
</file>