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</p:sldMasterIdLst>
  <p:sldIdLst>
    <p:sldId id="270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3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7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4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09539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32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8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3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02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7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3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7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1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99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91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8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63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70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89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86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81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1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85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43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6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75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26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75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37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04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9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3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6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2022/11/15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03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9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image" Target="../media/image49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11" Type="http://schemas.openxmlformats.org/officeDocument/2006/relationships/image" Target="../media/image48.gif"/><Relationship Id="rId5" Type="http://schemas.openxmlformats.org/officeDocument/2006/relationships/slide" Target="slide10.xml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" y="323850"/>
            <a:ext cx="11060722" cy="628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3129378" y="1701537"/>
            <a:ext cx="6096000" cy="19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8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33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Nunito Black" pitchFamily="2" charset="0"/>
              </a:rPr>
              <a:t>KHỞI ĐỘNG</a:t>
            </a:r>
            <a:endParaRPr lang="en-US" sz="8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2" l="200" r="47200">
                        <a14:foregroundMark x1="2600" y1="96407" x2="2600" y2="96407"/>
                        <a14:foregroundMark x1="13000" y1="97006" x2="13000" y2="97006"/>
                        <a14:foregroundMark x1="17600" y1="97305" x2="17600" y2="97305"/>
                        <a14:foregroundMark x1="15800" y1="93413" x2="15800" y2="93413"/>
                        <a14:foregroundMark x1="13400" y1="61976" x2="13400" y2="61976"/>
                        <a14:foregroundMark x1="11800" y1="56287" x2="11800" y2="56287"/>
                        <a14:foregroundMark x1="13600" y1="55689" x2="14200" y2="55689"/>
                        <a14:foregroundMark x1="13600" y1="58683" x2="13600" y2="58683"/>
                        <a14:foregroundMark x1="9000" y1="60479" x2="9000" y2="60479"/>
                        <a14:foregroundMark x1="8000" y1="62874" x2="8600" y2="62874"/>
                        <a14:foregroundMark x1="18000" y1="79641" x2="18000" y2="79641"/>
                        <a14:foregroundMark x1="19000" y1="74251" x2="19000" y2="74251"/>
                        <a14:foregroundMark x1="18000" y1="73054" x2="18000" y2="73054"/>
                        <a14:foregroundMark x1="20200" y1="76048" x2="20200" y2="76048"/>
                        <a14:foregroundMark x1="8000" y1="76946" x2="8000" y2="76946"/>
                        <a14:foregroundMark x1="11200" y1="81138" x2="11200" y2="81138"/>
                        <a14:foregroundMark x1="10200" y1="78443" x2="10200" y2="78443"/>
                        <a14:foregroundMark x1="21800" y1="17665" x2="21800" y2="17665"/>
                        <a14:foregroundMark x1="13000" y1="19162" x2="13000" y2="19162"/>
                        <a14:foregroundMark x1="22600" y1="19760" x2="22600" y2="19760"/>
                        <a14:foregroundMark x1="11400" y1="81437" x2="11400" y2="81437"/>
                        <a14:foregroundMark x1="17200" y1="28443" x2="17200" y2="28443"/>
                        <a14:backgroundMark x1="13000" y1="23653" x2="13000" y2="23653"/>
                        <a14:backgroundMark x1="12200" y1="24551" x2="12200" y2="24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5" y="92353"/>
            <a:ext cx="6121038" cy="505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7400" r="100000">
                        <a14:foregroundMark x1="89600" y1="96707" x2="89600" y2="96707"/>
                        <a14:foregroundMark x1="95200" y1="96707" x2="95200" y2="96707"/>
                        <a14:foregroundMark x1="76400" y1="26347" x2="79200" y2="26048"/>
                        <a14:foregroundMark x1="76000" y1="24251" x2="76000" y2="24251"/>
                        <a14:foregroundMark x1="76600" y1="31737" x2="77200" y2="31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350" y="76200"/>
            <a:ext cx="582363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962" y="92353"/>
            <a:ext cx="920576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162" y="2457450"/>
            <a:ext cx="4414814" cy="4263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990" y="4317823"/>
            <a:ext cx="2511710" cy="25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059" y="-215465"/>
            <a:ext cx="7854164" cy="6500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1388" y="1819012"/>
            <a:ext cx="41122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759" y="1267485"/>
            <a:ext cx="4249093" cy="53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7601" y="619790"/>
            <a:ext cx="55407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cả nhà bé tí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cho người thân nghe.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về những công việc yêu thích của người thân khi còn bé.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8156" y="-394298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6645" y="2357016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CỦNG CỐ, DẶN DÒ</a:t>
            </a:r>
          </a:p>
          <a:p>
            <a:pPr algn="ctr"/>
            <a:endParaRPr lang="en-US" sz="72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" b="100000" l="3746" r="95346">
                        <a14:foregroundMark x1="30193" y1="21780" x2="30193" y2="21780"/>
                        <a14:foregroundMark x1="32577" y1="20375" x2="49603" y2="36300"/>
                        <a14:foregroundMark x1="46992" y1="22248" x2="61180" y2="33958"/>
                        <a14:foregroundMark x1="29058" y1="21663" x2="33712" y2="33724"/>
                        <a14:foregroundMark x1="26220" y1="31850" x2="29739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673" y="1387757"/>
            <a:ext cx="537104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23691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64" y="-153909"/>
            <a:ext cx="7524750" cy="618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0" r="83125">
                        <a14:foregroundMark x1="74219" y1="14063" x2="75469" y2="14063"/>
                        <a14:foregroundMark x1="72656" y1="27500" x2="72656" y2="27500"/>
                        <a14:foregroundMark x1="69531" y1="34063" x2="70000" y2="34219"/>
                        <a14:foregroundMark x1="73281" y1="14063" x2="73281" y2="14063"/>
                        <a14:foregroundMark x1="75781" y1="9688" x2="75781" y2="9688"/>
                        <a14:foregroundMark x1="71875" y1="12500" x2="71875" y2="12500"/>
                        <a14:foregroundMark x1="71875" y1="12500" x2="71875" y2="12500"/>
                        <a14:foregroundMark x1="73594" y1="25469" x2="73594" y2="25469"/>
                        <a14:foregroundMark x1="72188" y1="30938" x2="72188" y2="30938"/>
                        <a14:foregroundMark x1="72656" y1="12031" x2="72656" y2="12031"/>
                        <a14:foregroundMark x1="72813" y1="12031" x2="72813" y2="12031"/>
                        <a14:foregroundMark x1="56719" y1="58125" x2="56719" y2="58125"/>
                        <a14:foregroundMark x1="53906" y1="62500" x2="53906" y2="62500"/>
                        <a14:foregroundMark x1="52969" y1="63906" x2="53438" y2="63906"/>
                        <a14:foregroundMark x1="52812" y1="68281" x2="52812" y2="68281"/>
                        <a14:foregroundMark x1="58750" y1="10781" x2="58750" y2="10781"/>
                        <a14:foregroundMark x1="57188" y1="10000" x2="57188" y2="10000"/>
                        <a14:foregroundMark x1="57188" y1="10000" x2="57188" y2="10000"/>
                        <a14:foregroundMark x1="32031" y1="22188" x2="32031" y2="22188"/>
                        <a14:foregroundMark x1="29219" y1="18125" x2="29219" y2="18125"/>
                        <a14:foregroundMark x1="29219" y1="18125" x2="29219" y2="18125"/>
                        <a14:foregroundMark x1="27031" y1="10781" x2="27031" y2="10781"/>
                        <a14:foregroundMark x1="27031" y1="10781" x2="27031" y2="10781"/>
                        <a14:foregroundMark x1="27031" y1="10781" x2="27031" y2="10781"/>
                        <a14:foregroundMark x1="74844" y1="6250" x2="74844" y2="6250"/>
                        <a14:foregroundMark x1="72813" y1="6406" x2="69219" y2="13125"/>
                        <a14:foregroundMark x1="77031" y1="6094" x2="80469" y2="8750"/>
                        <a14:foregroundMark x1="72188" y1="7500" x2="69844" y2="11250"/>
                        <a14:foregroundMark x1="69844" y1="14688" x2="72656" y2="18125"/>
                        <a14:foregroundMark x1="70313" y1="16875" x2="71563" y2="19375"/>
                        <a14:foregroundMark x1="77188" y1="6406" x2="79375" y2="7187"/>
                        <a14:foregroundMark x1="71719" y1="7656" x2="69531" y2="11094"/>
                        <a14:foregroundMark x1="69844" y1="15000" x2="70469" y2="16875"/>
                        <a14:foregroundMark x1="79375" y1="8281" x2="81250" y2="10313"/>
                        <a14:foregroundMark x1="79844" y1="6719" x2="80156" y2="8906"/>
                        <a14:foregroundMark x1="77188" y1="5938" x2="77188" y2="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826" y="209551"/>
            <a:ext cx="6581775" cy="645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2907" y="2399765"/>
            <a:ext cx="2945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22" y="3846315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61352"/>
            <a:ext cx="9553575" cy="910224"/>
            <a:chOff x="0" y="261352"/>
            <a:chExt cx="9553575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261352"/>
              <a:ext cx="9553575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92045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: </a:t>
              </a:r>
              <a:r>
                <a:rPr lang="en-US" sz="28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cả nhà bé tí 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(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cuối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) </a:t>
              </a:r>
              <a:endParaRPr lang="en-US" sz="2800" kern="0" dirty="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122" y="3666694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1462" y="616870"/>
            <a:ext cx="3703277" cy="695148"/>
            <a:chOff x="3827009" y="718937"/>
            <a:chExt cx="3703277" cy="6951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827009" y="718937"/>
              <a:ext cx="3329786" cy="69514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4111435" y="804901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bày</a:t>
              </a: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2461454" y="2086938"/>
            <a:ext cx="7667718" cy="3053751"/>
          </a:xfrm>
          <a:prstGeom prst="wedgeRoundRectCallout">
            <a:avLst>
              <a:gd name="adj1" fmla="val -21647"/>
              <a:gd name="adj2" fmla="val 49662"/>
              <a:gd name="adj3" fmla="val 16667"/>
            </a:avLst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2461453" y="1915322"/>
            <a:ext cx="80605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Right Triangle 2"/>
          <p:cNvSpPr/>
          <p:nvPr/>
        </p:nvSpPr>
        <p:spPr>
          <a:xfrm rot="16200000">
            <a:off x="9410961" y="3958808"/>
            <a:ext cx="2716841" cy="261157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9328788" y="3990205"/>
            <a:ext cx="2881185" cy="2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0697">
            <a:off x="-1259646" y="633830"/>
            <a:ext cx="5144387" cy="58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951" y="254189"/>
            <a:ext cx="4000271" cy="872367"/>
            <a:chOff x="228600" y="253878"/>
            <a:chExt cx="9058462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8651521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8905876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6021708" y="3427342"/>
            <a:ext cx="3531867" cy="1804135"/>
            <a:chOff x="2173709" y="3000073"/>
            <a:chExt cx="4214926" cy="1654921"/>
          </a:xfrm>
        </p:grpSpPr>
        <p:sp>
          <p:nvSpPr>
            <p:cNvPr id="26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692351" y="3000073"/>
              <a:ext cx="3329055" cy="1654921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73709" y="3494054"/>
              <a:ext cx="4214926" cy="99249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82538" y="571514"/>
            <a:ext cx="6078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</a:t>
            </a:r>
            <a:endParaRPr lang="en-US" sz="52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6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206" y="237725"/>
            <a:ext cx="4779627" cy="872367"/>
            <a:chOff x="635541" y="253878"/>
            <a:chExt cx="9802749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9802749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34189" y="428424"/>
              <a:ext cx="8905875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2.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</a:t>
              </a:r>
              <a:endPara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1491" y="1159995"/>
            <a:ext cx="9000683" cy="613742"/>
            <a:chOff x="3693348" y="647932"/>
            <a:chExt cx="3418851" cy="605149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605149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a. Chọn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tiếng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trong ngoặc đơn thay cho ô vuông.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99149" y="2247718"/>
            <a:ext cx="9110415" cy="523220"/>
            <a:chOff x="1491193" y="2155063"/>
            <a:chExt cx="9110415" cy="523220"/>
          </a:xfrm>
        </p:grpSpPr>
        <p:sp>
          <p:nvSpPr>
            <p:cNvPr id="7" name="Rectangle 6"/>
            <p:cNvSpPr/>
            <p:nvPr/>
          </p:nvSpPr>
          <p:spPr>
            <a:xfrm>
              <a:off x="1491193" y="215506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Trong vườn, cây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sai 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trữu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5475" y="2222023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59349" y="22107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5576" y="2257990"/>
            <a:ext cx="9110415" cy="523220"/>
            <a:chOff x="1552486" y="2968333"/>
            <a:chExt cx="9110415" cy="523220"/>
          </a:xfrm>
        </p:grpSpPr>
        <p:sp>
          <p:nvSpPr>
            <p:cNvPr id="42" name="Rectangle 41"/>
            <p:cNvSpPr/>
            <p:nvPr/>
          </p:nvSpPr>
          <p:spPr>
            <a:xfrm>
              <a:off x="1552486" y="296833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sai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vi-VN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66324" y="3022033"/>
              <a:ext cx="787651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50308" y="3035293"/>
              <a:ext cx="877732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trĩu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9148" y="3369154"/>
            <a:ext cx="9110415" cy="523220"/>
            <a:chOff x="1399150" y="3984526"/>
            <a:chExt cx="9110415" cy="523220"/>
          </a:xfrm>
        </p:grpSpPr>
        <p:sp>
          <p:nvSpPr>
            <p:cNvPr id="47" name="Rectangle 46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(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14866" y="4051485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99147" y="3354233"/>
            <a:ext cx="9110415" cy="523220"/>
            <a:chOff x="1399150" y="3984526"/>
            <a:chExt cx="9110415" cy="523220"/>
          </a:xfrm>
        </p:grpSpPr>
        <p:sp>
          <p:nvSpPr>
            <p:cNvPr id="53" name="Rectangle 52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198069" y="4051486"/>
              <a:ext cx="78183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99147" y="4412582"/>
            <a:ext cx="9110415" cy="523220"/>
            <a:chOff x="1399150" y="3984526"/>
            <a:chExt cx="9110415" cy="523220"/>
          </a:xfrm>
        </p:grpSpPr>
        <p:sp>
          <p:nvSpPr>
            <p:cNvPr id="56" name="Rectangle 55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lứu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lo.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367497" y="40514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99146" y="4406379"/>
            <a:ext cx="9110415" cy="523220"/>
            <a:chOff x="1399150" y="3984526"/>
            <a:chExt cx="9110415" cy="523220"/>
          </a:xfrm>
        </p:grpSpPr>
        <p:sp>
          <p:nvSpPr>
            <p:cNvPr id="59" name="Rectangle 58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lo.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67498" y="4051486"/>
              <a:ext cx="652296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79010" y="3367888"/>
            <a:ext cx="9367563" cy="2353901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Bàn tay khéo léo của bố đã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những mảnh gỗ vụn thành máy bay, ô tô, con vịt,…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- Mẹ bảo Duy không nên lười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phải chăm tập thể dục hàng ngày.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27897" y="4544838"/>
            <a:ext cx="989683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14" y="3636642"/>
            <a:ext cx="1139502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3906 0.215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11862 0.338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12" grpId="1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85207" y="3983494"/>
            <a:ext cx="8897527" cy="14304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Mai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         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358" y="4137431"/>
            <a:ext cx="1086684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91478" y="4807389"/>
            <a:ext cx="1103556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18073 0.288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3632 0.38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697">
            <a:off x="-1345684" y="914659"/>
            <a:ext cx="4676381" cy="52872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20570" y="316218"/>
            <a:ext cx="9560460" cy="872367"/>
            <a:chOff x="-91768" y="253878"/>
            <a:chExt cx="10567274" cy="9102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1768" y="253878"/>
              <a:ext cx="10567274" cy="91022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8577" y="428423"/>
              <a:ext cx="969667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Nunito Black" pitchFamily="2" charset="0"/>
                </a:rPr>
                <a:t>3.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82596" y="1552188"/>
            <a:ext cx="8618156" cy="4426587"/>
            <a:chOff x="2182596" y="1552188"/>
            <a:chExt cx="8618156" cy="442658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1F5DE69-3E49-23C9-64D5-38174C5465FD}"/>
                </a:ext>
              </a:extLst>
            </p:cNvPr>
            <p:cNvSpPr/>
            <p:nvPr/>
          </p:nvSpPr>
          <p:spPr>
            <a:xfrm flipH="1">
              <a:off x="2182596" y="1552188"/>
              <a:ext cx="8618155" cy="4426587"/>
            </a:xfrm>
            <a:prstGeom prst="wedgeRoundRectCallout">
              <a:avLst>
                <a:gd name="adj1" fmla="val -21647"/>
                <a:gd name="adj2" fmla="val 49662"/>
                <a:gd name="adj3" fmla="val 16667"/>
              </a:avLst>
            </a:prstGeom>
            <a:noFill/>
            <a:ln w="57150">
              <a:solidFill>
                <a:srgbClr val="FF33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41386" y="1780322"/>
              <a:ext cx="83593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lựu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sai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quả.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bé lên nương.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Đàn chim sà xuống cây bằng lăng, hót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 lo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Bàn tay khéo léo của bố đã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 mảnh gỗ vụn thành máy bay, ô tô, con vịt,…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 bảo Duy không nên lười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phải chăm tập thể dục hàng ngày.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Anh Dũng giả làm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kêu của các con vật rất giỏi.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Ở lớp, Mai và Hà là đôi bạn cùng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8511363" y="752401"/>
            <a:ext cx="3750404" cy="2462412"/>
            <a:chOff x="1545679" y="3000073"/>
            <a:chExt cx="4475728" cy="2258754"/>
          </a:xfrm>
        </p:grpSpPr>
        <p:sp>
          <p:nvSpPr>
            <p:cNvPr id="17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1545679" y="3000073"/>
              <a:ext cx="4475728" cy="2074698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1694614" y="3392939"/>
              <a:ext cx="4177858" cy="186588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Chọn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1-2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câu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vào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2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593</Words>
  <Application>Microsoft Office PowerPoint</Application>
  <PresentationFormat>Widescreen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KaiTi</vt:lpstr>
      <vt:lpstr>微软雅黑</vt:lpstr>
      <vt:lpstr>Alibaba PuHuiTi</vt:lpstr>
      <vt:lpstr>Arial</vt:lpstr>
      <vt:lpstr>Calibri</vt:lpstr>
      <vt:lpstr>Calibri Light</vt:lpstr>
      <vt:lpstr>Cambria</vt:lpstr>
      <vt:lpstr>Chango</vt:lpstr>
      <vt:lpstr>Great Vibes</vt:lpstr>
      <vt:lpstr>Nunito Black</vt:lpstr>
      <vt:lpstr>Open Sans</vt:lpstr>
      <vt:lpstr>Times New Roman</vt:lpstr>
      <vt:lpstr>UTM Avo</vt:lpstr>
      <vt:lpstr>Wingdings</vt:lpstr>
      <vt:lpstr>义启小魏楷</vt:lpstr>
      <vt:lpstr>3_Office Theme</vt:lpstr>
      <vt:lpstr>www.freeppt7.com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MrsOanh</dc:creator>
  <cp:lastModifiedBy>Administrator</cp:lastModifiedBy>
  <cp:revision>14</cp:revision>
  <dcterms:created xsi:type="dcterms:W3CDTF">2022-11-13T06:04:39Z</dcterms:created>
  <dcterms:modified xsi:type="dcterms:W3CDTF">2022-11-15T05:25:14Z</dcterms:modified>
</cp:coreProperties>
</file>