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463" r:id="rId3"/>
    <p:sldId id="430" r:id="rId4"/>
    <p:sldId id="465" r:id="rId5"/>
    <p:sldId id="466" r:id="rId6"/>
    <p:sldId id="432" r:id="rId7"/>
    <p:sldId id="448" r:id="rId8"/>
    <p:sldId id="449" r:id="rId9"/>
    <p:sldId id="441" r:id="rId10"/>
    <p:sldId id="442" r:id="rId11"/>
    <p:sldId id="467" r:id="rId12"/>
    <p:sldId id="443" r:id="rId13"/>
    <p:sldId id="444" r:id="rId14"/>
    <p:sldId id="468" r:id="rId15"/>
    <p:sldId id="445" r:id="rId16"/>
    <p:sldId id="474" r:id="rId17"/>
    <p:sldId id="475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47" d="100"/>
          <a:sy n="47" d="100"/>
        </p:scale>
        <p:origin x="36" y="27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3416320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290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0319" y="5810250"/>
            <a:ext cx="4800600" cy="685800"/>
            <a:chOff x="2060957" y="5943600"/>
            <a:chExt cx="432841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060957" y="5943600"/>
              <a:ext cx="4328410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319" y="6781800"/>
            <a:ext cx="45288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0319" y="4838700"/>
            <a:ext cx="4528875" cy="685800"/>
            <a:chOff x="2060957" y="5943600"/>
            <a:chExt cx="4071675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060958" y="5943600"/>
              <a:ext cx="4071674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0319" y="3867150"/>
            <a:ext cx="45288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80319" y="2895600"/>
            <a:ext cx="45288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7854" y="6781800"/>
            <a:ext cx="8058433" cy="956693"/>
            <a:chOff x="2022906" y="5943600"/>
            <a:chExt cx="7434734" cy="956693"/>
          </a:xfrm>
        </p:grpSpPr>
        <p:sp>
          <p:nvSpPr>
            <p:cNvPr id="43" name="Rounded Rectangle 42"/>
            <p:cNvSpPr/>
            <p:nvPr/>
          </p:nvSpPr>
          <p:spPr>
            <a:xfrm>
              <a:off x="2630983" y="6214493"/>
              <a:ext cx="68266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22906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6913423" cy="685800"/>
            <a:chOff x="2060957" y="5943600"/>
            <a:chExt cx="6378344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601598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6684822" cy="685800"/>
            <a:chOff x="2060957" y="5943600"/>
            <a:chExt cx="6167436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580507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6456222" cy="685800"/>
            <a:chOff x="2060957" y="5943600"/>
            <a:chExt cx="5956528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060957" y="5943600"/>
              <a:ext cx="5956528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4" y="5181600"/>
            <a:ext cx="2305079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6080919" y="5181600"/>
            <a:ext cx="20781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xmlns="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53E91-779F-880A-1585-2AC35BE735C3}"/>
              </a:ext>
            </a:extLst>
          </p:cNvPr>
          <p:cNvSpPr txBox="1"/>
          <p:nvPr/>
        </p:nvSpPr>
        <p:spPr>
          <a:xfrm>
            <a:off x="4175919" y="1752600"/>
            <a:ext cx="10363200" cy="2226993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NÔNG NGHIỆP (TIẾT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5930"/>
              </p:ext>
            </p:extLst>
          </p:nvPr>
        </p:nvGraphicFramePr>
        <p:xfrm>
          <a:off x="975520" y="0"/>
          <a:ext cx="14187253" cy="8500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3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3802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lợn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18519" y="699305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6519" y="689406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547722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1492" y="627851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18564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9997</TotalTime>
  <Words>528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Brannboll Ny</vt:lpstr>
      <vt:lpstr>Arial</vt:lpstr>
      <vt:lpstr>Arial-Rounded</vt:lpstr>
      <vt:lpstr>AvantGarde</vt:lpstr>
      <vt:lpstr>Calibri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1160</cp:revision>
  <dcterms:created xsi:type="dcterms:W3CDTF">2008-09-09T22:52:10Z</dcterms:created>
  <dcterms:modified xsi:type="dcterms:W3CDTF">2022-11-01T05:18:19Z</dcterms:modified>
</cp:coreProperties>
</file>