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60" r:id="rId4"/>
    <p:sldId id="278" r:id="rId5"/>
    <p:sldId id="280" r:id="rId6"/>
    <p:sldId id="261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0E26-2397-4C21-A7EA-752A8D620C1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3BCA-79B9-48CD-8031-C32DDA17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DD8B-830D-4426-8FB2-34E6A346B006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AB6C868-6371-8D72-F494-20B9DF0B7541}"/>
              </a:ext>
            </a:extLst>
          </p:cNvPr>
          <p:cNvSpPr/>
          <p:nvPr/>
        </p:nvSpPr>
        <p:spPr>
          <a:xfrm>
            <a:off x="-76200" y="194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1EB78-F429-F889-2F4B-03B04D9F42ED}"/>
              </a:ext>
            </a:extLst>
          </p:cNvPr>
          <p:cNvSpPr txBox="1"/>
          <p:nvPr/>
        </p:nvSpPr>
        <p:spPr>
          <a:xfrm>
            <a:off x="3154128" y="140039"/>
            <a:ext cx="6534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 HỌC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3FEF3-6961-EBAE-9F4F-FED4A25044B6}"/>
              </a:ext>
            </a:extLst>
          </p:cNvPr>
          <p:cNvSpPr txBox="1"/>
          <p:nvPr/>
        </p:nvSpPr>
        <p:spPr>
          <a:xfrm>
            <a:off x="914400" y="1905000"/>
            <a:ext cx="710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Ham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367006"/>
            <a:ext cx="3488968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3BC91F-71AD-3733-B594-0D1C9D4E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029200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480464-116C-77F6-B144-A8906413BBEB}"/>
              </a:ext>
            </a:extLst>
          </p:cNvPr>
          <p:cNvSpPr/>
          <p:nvPr/>
        </p:nvSpPr>
        <p:spPr>
          <a:xfrm>
            <a:off x="1817093" y="5638800"/>
            <a:ext cx="6597887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:a16="http://schemas.microsoft.com/office/drawing/2014/main" id="{6E1F24AD-F2F9-07BC-D0BF-AA8479C68701}"/>
              </a:ext>
            </a:extLst>
          </p:cNvPr>
          <p:cNvSpPr/>
          <p:nvPr/>
        </p:nvSpPr>
        <p:spPr>
          <a:xfrm>
            <a:off x="1102000" y="5650743"/>
            <a:ext cx="517849" cy="5348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CD2F5D-72C8-E4F4-D14A-ED19A04F81A3}"/>
              </a:ext>
            </a:extLst>
          </p:cNvPr>
          <p:cNvSpPr txBox="1"/>
          <p:nvPr/>
        </p:nvSpPr>
        <p:spPr>
          <a:xfrm>
            <a:off x="400999" y="1828800"/>
            <a:ext cx="8369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800600"/>
            <a:ext cx="4267188" cy="220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3810000"/>
            <a:ext cx="4953000" cy="2589713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13854" y="4189859"/>
            <a:ext cx="9144000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3BF2F-DE6D-4E07-6374-9959A8E7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2960"/>
            <a:ext cx="3274186" cy="3505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A207D-EA47-863B-F76E-218A4074228B}"/>
              </a:ext>
            </a:extLst>
          </p:cNvPr>
          <p:cNvSpPr txBox="1"/>
          <p:nvPr/>
        </p:nvSpPr>
        <p:spPr>
          <a:xfrm>
            <a:off x="494093" y="2464298"/>
            <a:ext cx="2286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0A8C095-D649-AF22-B85D-39A69AAB2471}"/>
              </a:ext>
            </a:extLst>
          </p:cNvPr>
          <p:cNvSpPr/>
          <p:nvPr/>
        </p:nvSpPr>
        <p:spPr>
          <a:xfrm>
            <a:off x="3904936" y="957366"/>
            <a:ext cx="4858064" cy="2935127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:a16="http://schemas.microsoft.com/office/drawing/2014/main" id="{71D92F55-793C-A500-ED02-73A8EBCE9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69907">
            <a:off x="2870643" y="2539145"/>
            <a:ext cx="931496" cy="69125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9D70A75-1236-0A7C-8C53-C9CE4382370D}"/>
              </a:ext>
            </a:extLst>
          </p:cNvPr>
          <p:cNvSpPr/>
          <p:nvPr/>
        </p:nvSpPr>
        <p:spPr>
          <a:xfrm>
            <a:off x="3716188" y="3759023"/>
            <a:ext cx="5427812" cy="2362199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B67FA549-DE52-2748-E8BB-5C7C4EEB0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53526">
            <a:off x="2730544" y="3568752"/>
            <a:ext cx="1387363" cy="5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DF4B5D-8174-55F1-205A-5C442790812D}"/>
              </a:ext>
            </a:extLst>
          </p:cNvPr>
          <p:cNvSpPr/>
          <p:nvPr/>
        </p:nvSpPr>
        <p:spPr>
          <a:xfrm>
            <a:off x="685800" y="1521067"/>
            <a:ext cx="7070087" cy="30774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11" name="组合 4">
            <a:extLst>
              <a:ext uri="{FF2B5EF4-FFF2-40B4-BE49-F238E27FC236}">
                <a16:creationId xmlns:a16="http://schemas.microsoft.com/office/drawing/2014/main" id="{8F77B053-5EFE-14DC-227A-88310A803A78}"/>
              </a:ext>
            </a:extLst>
          </p:cNvPr>
          <p:cNvGrpSpPr/>
          <p:nvPr/>
        </p:nvGrpSpPr>
        <p:grpSpPr>
          <a:xfrm>
            <a:off x="30839" y="228600"/>
            <a:ext cx="1613732" cy="1366544"/>
            <a:chOff x="1001374" y="-370703"/>
            <a:chExt cx="6695744" cy="6175701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7FD5612A-8CDD-2C6F-6AF2-D49A2F465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4" name="椭圆 6">
              <a:extLst>
                <a:ext uri="{FF2B5EF4-FFF2-40B4-BE49-F238E27FC236}">
                  <a16:creationId xmlns:a16="http://schemas.microsoft.com/office/drawing/2014/main" id="{1618BE2A-815C-D2C2-466B-2451E3A450EB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701"/>
            <a:ext cx="9144000" cy="4079299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181600"/>
            <a:ext cx="5374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D54E32-CDA4-4FE9-A6AF-B3CF247B2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" y="1223140"/>
            <a:ext cx="4140251" cy="2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0B8BFE1-601B-DBA8-4C48-9BC2414F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" y="27709"/>
            <a:ext cx="8292741" cy="5933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vì sao lại thế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685800"/>
            <a:ext cx="786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B275FC-00C7-D4AA-9DA1-38A3FD9A69D8}"/>
              </a:ext>
            </a:extLst>
          </p:cNvPr>
          <p:cNvSpPr txBox="1">
            <a:spLocks/>
          </p:cNvSpPr>
          <p:nvPr/>
        </p:nvSpPr>
        <p:spPr>
          <a:xfrm>
            <a:off x="734282" y="713687"/>
            <a:ext cx="7647724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66D9B-2A45-66B5-72BF-D4D9B2F20071}"/>
              </a:ext>
            </a:extLst>
          </p:cNvPr>
          <p:cNvSpPr txBox="1"/>
          <p:nvPr/>
        </p:nvSpPr>
        <p:spPr>
          <a:xfrm>
            <a:off x="748138" y="1371600"/>
            <a:ext cx="7647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 hát nhắn nhủ chúng ta nên học hỏi, tìm hiểu nhiều hơn để khám phá những điều kì diệu, thú vị trong cuộc sống.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47" y="3581400"/>
            <a:ext cx="7357188" cy="25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0" y="1136059"/>
            <a:ext cx="4138879" cy="2432573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40" y="1122205"/>
            <a:ext cx="4191000" cy="2299855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5" y="79615"/>
            <a:ext cx="4947240" cy="57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F21A9-CB1D-7941-D414-466FC9CB2478}"/>
              </a:ext>
            </a:extLst>
          </p:cNvPr>
          <p:cNvSpPr txBox="1"/>
          <p:nvPr/>
        </p:nvSpPr>
        <p:spPr>
          <a:xfrm>
            <a:off x="93686" y="544365"/>
            <a:ext cx="6431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7DA14B-80AD-1612-1823-4FF1036B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99" y="3574465"/>
            <a:ext cx="4116280" cy="2197469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C1AA51-9996-F674-57D6-179A917A8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95" y="3595247"/>
            <a:ext cx="4177145" cy="2043553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D72049-35B7-B6B3-D14C-0BBE905AD850}"/>
              </a:ext>
            </a:extLst>
          </p:cNvPr>
          <p:cNvSpPr txBox="1"/>
          <p:nvPr/>
        </p:nvSpPr>
        <p:spPr>
          <a:xfrm>
            <a:off x="171704" y="5780782"/>
            <a:ext cx="8972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E8D982-16D4-00B2-5A73-6BD2EE1F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077200" cy="48768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AA2FB4-EC61-3518-22B7-912F97E57D4A}"/>
              </a:ext>
            </a:extLst>
          </p:cNvPr>
          <p:cNvSpPr/>
          <p:nvPr/>
        </p:nvSpPr>
        <p:spPr>
          <a:xfrm>
            <a:off x="1016471" y="5334000"/>
            <a:ext cx="7289330" cy="96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 sàng hỏi người khác về những điều mình chưa biết.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id="{A0F8736D-771D-4D3F-7E5D-A70C13E49799}"/>
              </a:ext>
            </a:extLst>
          </p:cNvPr>
          <p:cNvSpPr/>
          <p:nvPr/>
        </p:nvSpPr>
        <p:spPr>
          <a:xfrm>
            <a:off x="285378" y="5521030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74D00E-B7E1-7C65-0CE2-0B29CE95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4953000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B3A078-7087-54AE-6EC7-35394845A7A3}"/>
              </a:ext>
            </a:extLst>
          </p:cNvPr>
          <p:cNvSpPr/>
          <p:nvPr/>
        </p:nvSpPr>
        <p:spPr>
          <a:xfrm>
            <a:off x="1295400" y="5715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id="{55AA595B-69B8-9B92-36E8-16BD2E33932A}"/>
              </a:ext>
            </a:extLst>
          </p:cNvPr>
          <p:cNvSpPr/>
          <p:nvPr/>
        </p:nvSpPr>
        <p:spPr>
          <a:xfrm>
            <a:off x="436835" y="5806021"/>
            <a:ext cx="572648" cy="57158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D4C7D-6DF1-3BE1-DF17-BFA7C12F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0" y="304800"/>
            <a:ext cx="8267245" cy="449580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CC8B63-702A-F837-44F7-572BC7D19E18}"/>
              </a:ext>
            </a:extLst>
          </p:cNvPr>
          <p:cNvSpPr/>
          <p:nvPr/>
        </p:nvSpPr>
        <p:spPr>
          <a:xfrm>
            <a:off x="1270725" y="5181600"/>
            <a:ext cx="737338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:a16="http://schemas.microsoft.com/office/drawing/2014/main" id="{26DA43AE-3893-2435-286F-60BB5E6E6E29}"/>
              </a:ext>
            </a:extLst>
          </p:cNvPr>
          <p:cNvSpPr/>
          <p:nvPr/>
        </p:nvSpPr>
        <p:spPr>
          <a:xfrm>
            <a:off x="609599" y="5487092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280</Words>
  <Application>Microsoft Office PowerPoint</Application>
  <PresentationFormat>On-screen Show (4:3)</PresentationFormat>
  <Paragraphs>20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Nunito Black</vt:lpstr>
      <vt:lpstr>Times New Roman</vt:lpstr>
      <vt:lpstr>Office Theme</vt:lpstr>
      <vt:lpstr>PowerPoint Presentation</vt:lpstr>
      <vt:lpstr>PowerPoint Presentation</vt:lpstr>
      <vt:lpstr>- Nghe bài hát: Vì sao lại thế ( sáng tác: Lưu Hà 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Administrator</cp:lastModifiedBy>
  <cp:revision>22</cp:revision>
  <dcterms:created xsi:type="dcterms:W3CDTF">2022-11-08T05:52:15Z</dcterms:created>
  <dcterms:modified xsi:type="dcterms:W3CDTF">2022-11-17T09:22:35Z</dcterms:modified>
</cp:coreProperties>
</file>