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6" r:id="rId8"/>
    <p:sldId id="310" r:id="rId9"/>
    <p:sldId id="311" r:id="rId10"/>
    <p:sldId id="314" r:id="rId11"/>
    <p:sldId id="315" r:id="rId12"/>
    <p:sldId id="281" r:id="rId13"/>
    <p:sldId id="316" r:id="rId14"/>
    <p:sldId id="317" r:id="rId15"/>
    <p:sldId id="318" r:id="rId16"/>
    <p:sldId id="319" r:id="rId17"/>
    <p:sldId id="260" r:id="rId18"/>
    <p:sldId id="320" r:id="rId19"/>
    <p:sldId id="321" r:id="rId20"/>
    <p:sldId id="322" r:id="rId21"/>
    <p:sldId id="299" r:id="rId22"/>
    <p:sldId id="292" r:id="rId23"/>
    <p:sldId id="297" r:id="rId24"/>
    <p:sldId id="325" r:id="rId25"/>
    <p:sldId id="298" r:id="rId26"/>
    <p:sldId id="326" r:id="rId27"/>
    <p:sldId id="327" r:id="rId28"/>
    <p:sldId id="328" r:id="rId29"/>
    <p:sldId id="265" r:id="rId30"/>
    <p:sldId id="295" r:id="rId31"/>
    <p:sldId id="329" r:id="rId32"/>
    <p:sldId id="269" r:id="rId33"/>
    <p:sldId id="309" r:id="rId34"/>
    <p:sldId id="33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CC00"/>
    <a:srgbClr val="99CC00"/>
    <a:srgbClr val="669900"/>
    <a:srgbClr val="CCFFCC"/>
    <a:srgbClr val="FFFF99"/>
    <a:srgbClr val="FFFFCC"/>
    <a:srgbClr val="FF6600"/>
    <a:srgbClr val="FFCC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1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6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7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48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45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6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55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9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3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40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8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8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81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63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49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44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02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52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51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37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00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8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0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94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44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75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3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75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25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96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89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6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70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05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41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88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4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0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31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70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0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75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81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972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38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530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8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18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163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1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65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47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24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82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710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176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9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006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7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75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270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843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54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8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1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4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6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7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2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7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4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9.png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slide" Target="slide6.xml"/><Relationship Id="rId7" Type="http://schemas.openxmlformats.org/officeDocument/2006/relationships/slide" Target="slide23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4.gif"/><Relationship Id="rId11" Type="http://schemas.openxmlformats.org/officeDocument/2006/relationships/image" Target="../media/image68.gif"/><Relationship Id="rId5" Type="http://schemas.openxmlformats.org/officeDocument/2006/relationships/slide" Target="slide8.xml"/><Relationship Id="rId10" Type="http://schemas.openxmlformats.org/officeDocument/2006/relationships/image" Target="../media/image67.gif"/><Relationship Id="rId4" Type="http://schemas.openxmlformats.org/officeDocument/2006/relationships/image" Target="../media/image63.gif"/><Relationship Id="rId9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3.sv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62514" y="0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290"/>
            <a:ext cx="3552092" cy="352471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1034346" y="62145"/>
            <a:ext cx="1102401" cy="1102398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9" name="Rounded Rectangle 8"/>
          <p:cNvSpPr/>
          <p:nvPr/>
        </p:nvSpPr>
        <p:spPr>
          <a:xfrm>
            <a:off x="1113092" y="957749"/>
            <a:ext cx="8851723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SỬ DỤNG MÁY THU HÌNH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5253" y="4336037"/>
            <a:ext cx="3156691" cy="3156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6" b="97304" l="1961" r="98366">
                        <a14:foregroundMark x1="51307" y1="16422" x2="52778" y2="45343"/>
                        <a14:foregroundMark x1="35948" y1="31373" x2="65033" y2="47794"/>
                        <a14:foregroundMark x1="6373" y1="44853" x2="18464" y2="83333"/>
                        <a14:foregroundMark x1="27778" y1="63480" x2="46078" y2="72059"/>
                        <a14:foregroundMark x1="30392" y1="80392" x2="37092" y2="89216"/>
                        <a14:foregroundMark x1="10131" y1="75000" x2="6863" y2="87500"/>
                        <a14:foregroundMark x1="14379" y1="80147" x2="17157" y2="83333"/>
                        <a14:foregroundMark x1="8660" y1="75245" x2="7026" y2="82353"/>
                        <a14:foregroundMark x1="27451" y1="71324" x2="73203" y2="88725"/>
                        <a14:foregroundMark x1="86765" y1="44853" x2="88562" y2="85294"/>
                        <a14:foregroundMark x1="76471" y1="17157" x2="80719" y2="16422"/>
                        <a14:foregroundMark x1="77288" y1="27696" x2="81536" y2="31863"/>
                        <a14:foregroundMark x1="74673" y1="24265" x2="82516" y2="33333"/>
                        <a14:foregroundMark x1="76144" y1="28186" x2="80556" y2="34804"/>
                        <a14:foregroundMark x1="74673" y1="17157" x2="80229" y2="14706"/>
                        <a14:foregroundMark x1="22712" y1="13971" x2="28431" y2="23284"/>
                        <a14:foregroundMark x1="22386" y1="24265" x2="26634" y2="33578"/>
                        <a14:foregroundMark x1="22712" y1="31373" x2="27941" y2="29657"/>
                        <a14:foregroundMark x1="22386" y1="18137" x2="29412" y2="18137"/>
                        <a14:foregroundMark x1="78431" y1="78431" x2="91667" y2="82353"/>
                        <a14:foregroundMark x1="83333" y1="65441" x2="78922" y2="75490"/>
                        <a14:foregroundMark x1="76961" y1="70343" x2="82190" y2="74265"/>
                        <a14:foregroundMark x1="66830" y1="64216" x2="77124" y2="63480"/>
                        <a14:foregroundMark x1="46895" y1="90196" x2="57026" y2="92402"/>
                        <a14:foregroundMark x1="18627" y1="50245" x2="21242" y2="55637"/>
                        <a14:foregroundMark x1="36438" y1="38725" x2="68627" y2="38480"/>
                        <a14:foregroundMark x1="90850" y1="69118" x2="92810" y2="82843"/>
                        <a14:foregroundMark x1="79085" y1="78676" x2="91993" y2="87990"/>
                        <a14:foregroundMark x1="35458" y1="67402" x2="73693" y2="71569"/>
                        <a14:foregroundMark x1="31536" y1="72304" x2="66830" y2="88725"/>
                        <a14:foregroundMark x1="25000" y1="71569" x2="38235" y2="91912"/>
                        <a14:foregroundMark x1="18954" y1="71814" x2="45098" y2="91912"/>
                        <a14:foregroundMark x1="23529" y1="65441" x2="68464" y2="65931"/>
                        <a14:foregroundMark x1="74346" y1="77451" x2="84150" y2="88725"/>
                        <a14:foregroundMark x1="59804" y1="86765" x2="84804" y2="87745"/>
                        <a14:foregroundMark x1="60458" y1="89951" x2="85621" y2="92647"/>
                        <a14:foregroundMark x1="34477" y1="45343" x2="69608" y2="44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404" y="2698562"/>
            <a:ext cx="6541158" cy="43607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598" y="1642299"/>
            <a:ext cx="892665" cy="9192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18" b="90000" l="1563" r="90000">
                        <a14:foregroundMark x1="39000" y1="49176" x2="57875" y2="67588"/>
                        <a14:foregroundMark x1="73563" y1="68059" x2="79938" y2="73941"/>
                        <a14:foregroundMark x1="56125" y1="52000" x2="63125" y2="62059"/>
                        <a14:foregroundMark x1="44375" y1="64412" x2="61125" y2="68176"/>
                        <a14:foregroundMark x1="40125" y1="52235" x2="42500" y2="57529"/>
                        <a14:foregroundMark x1="46125" y1="67706" x2="56875" y2="68529"/>
                        <a14:foregroundMark x1="19438" y1="43294" x2="19438" y2="54471"/>
                        <a14:foregroundMark x1="12313" y1="45059" x2="17188" y2="54353"/>
                        <a14:foregroundMark x1="28313" y1="38706" x2="48375" y2="35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7993" y="4702505"/>
            <a:ext cx="2281180" cy="24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680" y="865996"/>
            <a:ext cx="9055705" cy="2105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680" y="3235774"/>
            <a:ext cx="3629608" cy="2846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81" y="3308579"/>
            <a:ext cx="5145454" cy="2701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98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TRUYỀN HÌNH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433" y="1860346"/>
            <a:ext cx="6500423" cy="46333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20856" y="1680898"/>
            <a:ext cx="2576200" cy="2365131"/>
            <a:chOff x="9716493" y="1399429"/>
            <a:chExt cx="2961915" cy="26380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9" name="Cloud 8">
                <a:extLst>
                  <a:ext uri="{FF2B5EF4-FFF2-40B4-BE49-F238E27FC236}">
                    <a16:creationId xmlns:a16="http://schemas.microsoft.com/office/drawing/2014/main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076804" y="5459167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 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luận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nhóm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550" y="1641738"/>
              <a:ext cx="2085858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7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TRUYỀN HÌNH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686" y="2131373"/>
            <a:ext cx="7381159" cy="27600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03036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59022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2494799" y="4938119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445517" y="4891466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859" y="4370119"/>
            <a:ext cx="2646314" cy="26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TRUYỀN HÌNH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615" y="2260548"/>
            <a:ext cx="7173189" cy="2392887"/>
          </a:xfrm>
          <a:prstGeom prst="rect">
            <a:avLst/>
          </a:prstGeom>
        </p:spPr>
      </p:pic>
      <p:sp>
        <p:nvSpPr>
          <p:cNvPr id="8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2759165" y="4785192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5946710" y="4785192"/>
            <a:ext cx="3971732" cy="1583590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22914" y="3172408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21893" y="2547257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24530" y="360034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TRUYỀN HÌNH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01078" y="1069713"/>
            <a:ext cx="8366653" cy="1328023"/>
            <a:chOff x="1831707" y="2133404"/>
            <a:chExt cx="8654965" cy="1328023"/>
          </a:xfrm>
        </p:grpSpPr>
        <p:sp>
          <p:nvSpPr>
            <p:cNvPr id="7" name="Rounded Rectangle 6"/>
            <p:cNvSpPr/>
            <p:nvPr/>
          </p:nvSpPr>
          <p:spPr>
            <a:xfrm>
              <a:off x="2028472" y="2133404"/>
              <a:ext cx="8458200" cy="132802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chương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lứa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1707" y="2133404"/>
              <a:ext cx="417616" cy="563296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1003827" y="3164592"/>
            <a:ext cx="4792708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10720" y="3164592"/>
            <a:ext cx="5374313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771" y="4276937"/>
            <a:ext cx="1784838" cy="1784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5552" y="4027430"/>
            <a:ext cx="2987299" cy="3176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771" y="4393981"/>
            <a:ext cx="2161592" cy="22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C37B48-6912-02D0-8C57-02BEF8CA44DB}"/>
              </a:ext>
            </a:extLst>
          </p:cNvPr>
          <p:cNvSpPr txBox="1"/>
          <p:nvPr/>
        </p:nvSpPr>
        <p:spPr>
          <a:xfrm>
            <a:off x="1338812" y="824762"/>
            <a:ext cx="10032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với bạn tên và nội dung chương trình truyền hình mà 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25" y="669012"/>
            <a:ext cx="892487" cy="10111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B1BFCB-D40F-E84D-EC61-4C14F2003C16}"/>
              </a:ext>
            </a:extLst>
          </p:cNvPr>
          <p:cNvSpPr/>
          <p:nvPr/>
        </p:nvSpPr>
        <p:spPr>
          <a:xfrm>
            <a:off x="1198852" y="363097"/>
            <a:ext cx="782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TRUYỀN HÌNH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965" y="2099387"/>
            <a:ext cx="7180872" cy="328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837" y="3979366"/>
            <a:ext cx="310922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432" y="1487964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9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A596A4-6CBE-6E3B-CA07-0D5C086792BF}"/>
              </a:ext>
            </a:extLst>
          </p:cNvPr>
          <p:cNvSpPr/>
          <p:nvPr/>
        </p:nvSpPr>
        <p:spPr>
          <a:xfrm>
            <a:off x="1291355" y="747230"/>
            <a:ext cx="10259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cùng bạn sử dụng điều khiển từ xa để thực hiện các yêu cầu sau: </a:t>
            </a:r>
            <a:endParaRPr lang="en-US" sz="2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bật, tắt nguồn; điều chỉnh kênh; điều chỉnh âm lượng</a:t>
            </a:r>
            <a:r>
              <a:rPr lang="vi-VN" sz="2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gợi ý trong Hình 4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E56BF9-52CC-166E-AD22-03984FCBE4FB}"/>
              </a:ext>
            </a:extLst>
          </p:cNvPr>
          <p:cNvSpPr/>
          <p:nvPr/>
        </p:nvSpPr>
        <p:spPr>
          <a:xfrm>
            <a:off x="1199194" y="307985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HÌNH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62" y="657143"/>
            <a:ext cx="892487" cy="1011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197" y="1632543"/>
            <a:ext cx="9922100" cy="5006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58" y="4450702"/>
            <a:ext cx="2539942" cy="1951108"/>
          </a:xfrm>
          <a:prstGeom prst="rect">
            <a:avLst/>
          </a:prstGeom>
        </p:spPr>
      </p:pic>
      <p:sp>
        <p:nvSpPr>
          <p:cNvPr id="10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265251" y="3940340"/>
            <a:ext cx="4243564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E56BF9-52CC-166E-AD22-03984FCBE4FB}"/>
              </a:ext>
            </a:extLst>
          </p:cNvPr>
          <p:cNvSpPr/>
          <p:nvPr/>
        </p:nvSpPr>
        <p:spPr>
          <a:xfrm>
            <a:off x="773994" y="399258"/>
            <a:ext cx="6513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HÌNH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04623" y="984033"/>
            <a:ext cx="5145549" cy="780176"/>
            <a:chOff x="904623" y="984033"/>
            <a:chExt cx="5145549" cy="7801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6250" y1="17333" x2="33750" y2="5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4623" y="984033"/>
              <a:ext cx="870432" cy="780176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775055" y="1161712"/>
              <a:ext cx="4275117" cy="578882"/>
            </a:xfrm>
            <a:prstGeom prst="roundRect">
              <a:avLst/>
            </a:prstGeom>
            <a:solidFill>
              <a:srgbClr val="4BACC6">
                <a:lumMod val="40000"/>
                <a:lumOff val="60000"/>
              </a:srgb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vi: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775055" y="2092231"/>
            <a:ext cx="4001984" cy="71251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75055" y="3156387"/>
            <a:ext cx="6794665" cy="71251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75055" y="4138686"/>
            <a:ext cx="5967657" cy="7125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75055" y="5135580"/>
            <a:ext cx="7547075" cy="712519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044" y="4349386"/>
            <a:ext cx="2158171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4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HÌNH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716" y="2165991"/>
            <a:ext cx="5897911" cy="44070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04404" y="1246590"/>
            <a:ext cx="10280915" cy="91940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hình ảnh nào thể hiện xem ti vi không đúng cách?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ra ảnh hưởng xấu có thể xảy ra khi xem ti vi không đúng cách.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19682" y="2571546"/>
            <a:ext cx="2576200" cy="2365132"/>
            <a:chOff x="9716493" y="1399428"/>
            <a:chExt cx="2961915" cy="26380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8"/>
              <a:ext cx="2401609" cy="1613700"/>
              <a:chOff x="791675" y="5235951"/>
              <a:chExt cx="2918012" cy="2720294"/>
            </a:xfrm>
            <a:solidFill>
              <a:srgbClr val="00B0F0"/>
            </a:solidFill>
          </p:grpSpPr>
          <p:sp>
            <p:nvSpPr>
              <p:cNvPr id="11" name="Cloud 10">
                <a:extLst>
                  <a:ext uri="{FF2B5EF4-FFF2-40B4-BE49-F238E27FC236}">
                    <a16:creationId xmlns:a16="http://schemas.microsoft.com/office/drawing/2014/main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076804" y="5459167"/>
                <a:ext cx="2186890" cy="2497078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 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550" y="1641738"/>
              <a:ext cx="2085858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83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82253" y="1296633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55757"/>
            <a:ext cx="7894320" cy="4658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416" y="1435835"/>
            <a:ext cx="4878861" cy="54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HÌNH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hình ảnh thể hiện xem ti vi không đúng cách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774" y="2020096"/>
            <a:ext cx="4171633" cy="312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lowchart: Alternate Process 8"/>
          <p:cNvSpPr/>
          <p:nvPr/>
        </p:nvSpPr>
        <p:spPr>
          <a:xfrm>
            <a:off x="3402413" y="5318227"/>
            <a:ext cx="4907359" cy="1123712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quá gần màn hình ti vi sẽ gây hại cho mắt.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HÌNH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hình ảnh thể hiện xem ti vi không đúng cách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2793038" y="5365271"/>
            <a:ext cx="6126110" cy="1191816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049" y="2027960"/>
            <a:ext cx="4314087" cy="32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SỬ DỤNG MÁY THU HÌNH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hình ảnh thể hiện xem ti vi không đúng cách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2320959" y="5290626"/>
            <a:ext cx="7312864" cy="1123712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xem ti vi không đúng tư thế sẽ gây hại cho sự phát triển của xương.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277" y="1913466"/>
            <a:ext cx="4185551" cy="320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5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358E8B-2D0D-4299-6333-5EDFCF22AE2E}"/>
              </a:ext>
            </a:extLst>
          </p:cNvPr>
          <p:cNvSpPr/>
          <p:nvPr/>
        </p:nvSpPr>
        <p:spPr>
          <a:xfrm>
            <a:off x="1169299" y="386715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SỬ DỤNG MÁY THU HÌNH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79816" y="648325"/>
            <a:ext cx="7486161" cy="5889572"/>
            <a:chOff x="2479816" y="648325"/>
            <a:chExt cx="7486161" cy="58895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0245" y="1047032"/>
              <a:ext cx="6835732" cy="54908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16B27A-70F7-5F7B-802D-1205615FD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06" b="93396" l="9709" r="91748">
                          <a14:foregroundMark x1="88350" y1="43396" x2="92718" y2="52358"/>
                          <a14:foregroundMark x1="48544" y1="89623" x2="48544" y2="89623"/>
                          <a14:foregroundMark x1="33010" y1="91981" x2="33010" y2="91981"/>
                          <a14:foregroundMark x1="51456" y1="93396" x2="51456" y2="93396"/>
                          <a14:foregroundMark x1="35437" y1="93396" x2="35437" y2="933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79816" y="648325"/>
              <a:ext cx="1001994" cy="101386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39" y="1923803"/>
            <a:ext cx="1933331" cy="157306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br>
              <a:rPr lang="en-US" sz="6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6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6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6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D6ED202-068E-095E-E9AA-AAD7D3741399}"/>
              </a:ext>
            </a:extLst>
          </p:cNvPr>
          <p:cNvSpPr txBox="1"/>
          <p:nvPr/>
        </p:nvSpPr>
        <p:spPr>
          <a:xfrm>
            <a:off x="1251848" y="450318"/>
            <a:ext cx="9688303" cy="11918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Nunito Black" pitchFamily="2" charset="0"/>
                <a:ea typeface="Cambria" panose="020405030504060302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an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82684-D51C-384F-9F43-20AC487B2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" y="258169"/>
            <a:ext cx="985069" cy="11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4855" y="1814327"/>
            <a:ext cx="8304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an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1785386" y="2692815"/>
            <a:ext cx="3617885" cy="11756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sp>
        <p:nvSpPr>
          <p:cNvPr id="6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812346" y="2571295"/>
            <a:ext cx="4168239" cy="152004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4" b="90000" l="4688" r="90000">
                        <a14:foregroundMark x1="58438" y1="27813" x2="72656" y2="57969"/>
                        <a14:foregroundMark x1="42188" y1="34688" x2="45000" y2="52812"/>
                        <a14:foregroundMark x1="54688" y1="48438" x2="61563" y2="5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1300" y="2870663"/>
            <a:ext cx="5985165" cy="4756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4009" y="3977730"/>
            <a:ext cx="3104911" cy="31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6600" dirty="0">
                <a:solidFill>
                  <a:srgbClr val="FE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6" y="1719790"/>
            <a:ext cx="4080470" cy="40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3C62B-5137-36A7-0608-67E3DFF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10" y="963351"/>
            <a:ext cx="1313666" cy="140348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563176" y="1299413"/>
            <a:ext cx="9745022" cy="265604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50" r="93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7116" y="3810405"/>
            <a:ext cx="3659170" cy="36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id="{7DE38D32-1BD4-5E3F-3413-2B577B7E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" y="-1677525"/>
            <a:ext cx="12192000" cy="85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0336DF7-661B-26FF-8C21-7F56DEB3527A}"/>
              </a:ext>
            </a:extLst>
          </p:cNvPr>
          <p:cNvSpPr/>
          <p:nvPr/>
        </p:nvSpPr>
        <p:spPr>
          <a:xfrm rot="153370">
            <a:off x="1004540" y="-659409"/>
            <a:ext cx="10052023" cy="5221335"/>
          </a:xfrm>
          <a:prstGeom prst="cloudCallout">
            <a:avLst>
              <a:gd name="adj1" fmla="val -17457"/>
              <a:gd name="adj2" fmla="val 12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DD475F-7CA9-79F8-E94D-41764FF2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956" y="4287520"/>
            <a:ext cx="3258005" cy="2619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6E450C-0B9B-702D-5717-67E73922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01079" y="4604019"/>
            <a:ext cx="3711753" cy="22539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E1FCC18-9EB4-43F5-968A-5F6C6729845F}"/>
              </a:ext>
            </a:extLst>
          </p:cNvPr>
          <p:cNvSpPr txBox="1">
            <a:spLocks/>
          </p:cNvSpPr>
          <p:nvPr/>
        </p:nvSpPr>
        <p:spPr>
          <a:xfrm>
            <a:off x="-396239" y="1109496"/>
            <a:ext cx="12464200" cy="2207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11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1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64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7" y="2092300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1982844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1555273" y="925576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173855802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532" y="37514"/>
            <a:ext cx="11945038" cy="6641011"/>
            <a:chOff x="0" y="0"/>
            <a:chExt cx="22098869" cy="12286175"/>
          </a:xfrm>
          <a:blipFill>
            <a:blip r:embed="rId2"/>
            <a:stretch>
              <a:fillRect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grpFill/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04" y="656660"/>
            <a:ext cx="1784838" cy="1784838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13355" y="5143843"/>
            <a:ext cx="6049650" cy="10556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609539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trong hình trên là: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39"/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 tượng âm nhạc nhí.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988" y="656660"/>
            <a:ext cx="8056718" cy="429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513369" y="1989949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>
                <a:solidFill>
                  <a:srgbClr val="F46F1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196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51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DỤNG CỦA MÁY THU HÌNH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7" y="836943"/>
            <a:ext cx="766367" cy="1038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3916" y="922299"/>
            <a:ext cx="9278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419" y="1629364"/>
            <a:ext cx="9223707" cy="327214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2214352" y="5173194"/>
            <a:ext cx="1793448" cy="919401"/>
          </a:xfrm>
          <a:prstGeom prst="flowChartAlternateProcess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548251" y="5159890"/>
            <a:ext cx="1643882" cy="919401"/>
          </a:xfrm>
          <a:prstGeom prst="flowChartAlternateProcess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7965864" y="4933548"/>
            <a:ext cx="3025302" cy="1328023"/>
          </a:xfrm>
          <a:prstGeom prst="flowChartAlternateProcess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7030A0"/>
                </a:solidFill>
                <a:latin typeface="Nunito Black" pitchFamily="2" charset="0"/>
              </a:rPr>
              <a:t>Hình c</a:t>
            </a:r>
            <a:endParaRPr lang="en-US" sz="2400" dirty="0">
              <a:solidFill>
                <a:srgbClr val="7030A0"/>
              </a:solidFill>
              <a:latin typeface="Nunito Black" pitchFamily="2" charset="0"/>
            </a:endParaRPr>
          </a:p>
          <a:p>
            <a:pPr algn="ctr"/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chương trình quảng cáo.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01813" y="4012163"/>
            <a:ext cx="4356732" cy="2626111"/>
            <a:chOff x="8399959" y="4091677"/>
            <a:chExt cx="3740911" cy="24126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17" name="Oval Callout 16"/>
            <p:cNvSpPr/>
            <p:nvPr/>
          </p:nvSpPr>
          <p:spPr>
            <a:xfrm>
              <a:off x="8399959" y="4091677"/>
              <a:ext cx="2438574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B7FDA0-B376-5CE1-345B-74F4E9E22C24}"/>
              </a:ext>
            </a:extLst>
          </p:cNvPr>
          <p:cNvSpPr/>
          <p:nvPr/>
        </p:nvSpPr>
        <p:spPr>
          <a:xfrm>
            <a:off x="951722" y="1501584"/>
            <a:ext cx="10688935" cy="18940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vi)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880" y="4236370"/>
            <a:ext cx="2987576" cy="3179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56" y1="20900" x2="27222" y2="36100"/>
                        <a14:foregroundMark x1="39333" y1="1700" x2="33778" y2="27700"/>
                        <a14:foregroundMark x1="16667" y1="26500" x2="24444" y2="31900"/>
                        <a14:foregroundMark x1="48889" y1="52500" x2="69000" y2="58900"/>
                        <a14:foregroundMark x1="57667" y1="69800" x2="70889" y2="74400"/>
                        <a14:foregroundMark x1="46000" y1="54700" x2="52333" y2="59300"/>
                        <a14:foregroundMark x1="39556" y1="98300" x2="44889" y2="98800"/>
                        <a14:foregroundMark x1="76778" y1="98600" x2="85444" y2="97800"/>
                        <a14:foregroundMark x1="88778" y1="58900" x2="91000" y2="63100"/>
                        <a14:foregroundMark x1="87444" y1="40100" x2="89889" y2="48500"/>
                        <a14:foregroundMark x1="55111" y1="69500" x2="73222" y2="62700"/>
                        <a14:foregroundMark x1="54667" y1="76200" x2="74444" y2="72400"/>
                        <a14:foregroundMark x1="10333" y1="21900" x2="22889" y2="29300"/>
                        <a14:foregroundMark x1="36333" y1="7500" x2="32333" y2="26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3127" y="4325565"/>
            <a:ext cx="2419398" cy="2532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5" b="98698" l="0" r="99833">
                        <a14:foregroundMark x1="13000" y1="4121" x2="31000" y2="21041"/>
                        <a14:foregroundMark x1="40333" y1="14317" x2="32000" y2="21692"/>
                        <a14:foregroundMark x1="8167" y1="71800" x2="4833" y2="83514"/>
                        <a14:foregroundMark x1="36000" y1="65293" x2="49167" y2="76573"/>
                        <a14:foregroundMark x1="65667" y1="57484" x2="67667" y2="86985"/>
                        <a14:foregroundMark x1="67500" y1="73970" x2="63500" y2="85900"/>
                        <a14:foregroundMark x1="20500" y1="22343" x2="50667" y2="36443"/>
                        <a14:foregroundMark x1="5500" y1="27549" x2="6667" y2="75488"/>
                        <a14:foregroundMark x1="37333" y1="34490" x2="51667" y2="61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4131" y="3120171"/>
            <a:ext cx="4864854" cy="3737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4124131" y="401217"/>
            <a:ext cx="4105615" cy="1460953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000" dirty="0">
                <a:solidFill>
                  <a:srgbClr val="F46F1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0928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58" y="733071"/>
            <a:ext cx="766367" cy="1038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27338" y="871215"/>
            <a:ext cx="50353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318" y="1940217"/>
            <a:ext cx="4020178" cy="4510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285" y="1978090"/>
            <a:ext cx="3572420" cy="4435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Flowchart: Alternate Process 17"/>
          <p:cNvSpPr/>
          <p:nvPr/>
        </p:nvSpPr>
        <p:spPr>
          <a:xfrm>
            <a:off x="5339711" y="6157927"/>
            <a:ext cx="1376182" cy="510778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Nunito Black" pitchFamily="2" charset="0"/>
              </a:rPr>
              <a:t>Hình</a:t>
            </a:r>
            <a:r>
              <a:rPr lang="en-US" sz="2400" dirty="0">
                <a:latin typeface="Nunito Black" pitchFamily="2" charset="0"/>
              </a:rPr>
              <a:t> 2</a:t>
            </a:r>
          </a:p>
        </p:txBody>
      </p:sp>
      <p:sp>
        <p:nvSpPr>
          <p:cNvPr id="12" name="Flowchart: Alternate Process 11"/>
          <p:cNvSpPr/>
          <p:nvPr/>
        </p:nvSpPr>
        <p:spPr>
          <a:xfrm>
            <a:off x="1227338" y="1377612"/>
            <a:ext cx="8065952" cy="510778"/>
          </a:xfrm>
          <a:prstGeom prst="flowChartAlternateProcess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Các chương trình truyền hình được sản xuất ở đâu?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94923" y="5613097"/>
            <a:ext cx="5912724" cy="1055608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chương trình truyền hình được sản xuất ở đài truyền 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429079" y="1363658"/>
            <a:ext cx="2408249" cy="2212934"/>
            <a:chOff x="9716493" y="1399429"/>
            <a:chExt cx="2768818" cy="24683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157236" y="5644423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 </a:t>
                </a: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 luận nhóm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99454" y="1471976"/>
              <a:ext cx="2085857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9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98" y="784728"/>
            <a:ext cx="766367" cy="103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009265" y="820453"/>
            <a:ext cx="50353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9071956" y="4830174"/>
            <a:ext cx="1376182" cy="510778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Nunito Black" pitchFamily="2" charset="0"/>
              </a:rPr>
              <a:t>Hình</a:t>
            </a:r>
            <a:r>
              <a:rPr lang="en-US" sz="2400" dirty="0">
                <a:latin typeface="Nunito Black" pitchFamily="2" charset="0"/>
              </a:rPr>
              <a:t> 2</a:t>
            </a:r>
          </a:p>
        </p:txBody>
      </p:sp>
      <p:sp>
        <p:nvSpPr>
          <p:cNvPr id="12" name="Flowchart: Alternate Process 11"/>
          <p:cNvSpPr/>
          <p:nvPr/>
        </p:nvSpPr>
        <p:spPr>
          <a:xfrm>
            <a:off x="956280" y="1657008"/>
            <a:ext cx="5925157" cy="919401"/>
          </a:xfrm>
          <a:prstGeom prst="flowChartAlternateProcess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Máy thu hình thu nhận các chương trình từ đài truyền hình bằng cách nào?</a:t>
            </a:r>
            <a:endParaRPr lang="en-US" sz="23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437" y="1366719"/>
            <a:ext cx="5310563" cy="347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1122900" y="3103474"/>
            <a:ext cx="5310563" cy="1328023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thu hình thu nhận các chương trình từ đài truyền hình bằng cách dùng ăng ten thu sóng.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84012" y="1449036"/>
            <a:ext cx="8818685" cy="1786533"/>
            <a:chOff x="1661746" y="1230633"/>
            <a:chExt cx="8818685" cy="1786533"/>
          </a:xfrm>
        </p:grpSpPr>
        <p:sp>
          <p:nvSpPr>
            <p:cNvPr id="6" name="Rounded Rectangle 5"/>
            <p:cNvSpPr/>
            <p:nvPr/>
          </p:nvSpPr>
          <p:spPr>
            <a:xfrm>
              <a:off x="2022231" y="1280520"/>
              <a:ext cx="8458200" cy="173664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ten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cáp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Ti vi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1746" y="1230633"/>
              <a:ext cx="665311" cy="59632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793" y="3235569"/>
            <a:ext cx="5017121" cy="314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4481408" y="820898"/>
            <a:ext cx="3384377" cy="948234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dirty="0">
                <a:solidFill>
                  <a:srgbClr val="F46F1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766" y="4176036"/>
            <a:ext cx="3007362" cy="300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8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933</Words>
  <Application>Microsoft Office PowerPoint</Application>
  <PresentationFormat>Widescreen</PresentationFormat>
  <Paragraphs>92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Gluten</vt:lpstr>
      <vt:lpstr>Nunito Black</vt:lpstr>
      <vt:lpstr>Sigmar One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Kết  luận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Administrator</cp:lastModifiedBy>
  <cp:revision>40</cp:revision>
  <dcterms:created xsi:type="dcterms:W3CDTF">2022-07-16T14:12:11Z</dcterms:created>
  <dcterms:modified xsi:type="dcterms:W3CDTF">2022-11-16T06:17:50Z</dcterms:modified>
</cp:coreProperties>
</file>