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7"/>
  </p:notesMasterIdLst>
  <p:sldIdLst>
    <p:sldId id="260" r:id="rId5"/>
    <p:sldId id="304" r:id="rId6"/>
    <p:sldId id="305" r:id="rId7"/>
    <p:sldId id="307" r:id="rId8"/>
    <p:sldId id="306" r:id="rId9"/>
    <p:sldId id="308" r:id="rId10"/>
    <p:sldId id="258" r:id="rId11"/>
    <p:sldId id="341" r:id="rId12"/>
    <p:sldId id="2638" r:id="rId13"/>
    <p:sldId id="2634" r:id="rId14"/>
    <p:sldId id="335" r:id="rId15"/>
    <p:sldId id="2642" r:id="rId16"/>
    <p:sldId id="2639" r:id="rId17"/>
    <p:sldId id="2640" r:id="rId18"/>
    <p:sldId id="2641" r:id="rId19"/>
    <p:sldId id="344" r:id="rId20"/>
    <p:sldId id="333" r:id="rId21"/>
    <p:sldId id="337" r:id="rId22"/>
    <p:sldId id="345" r:id="rId23"/>
    <p:sldId id="340" r:id="rId24"/>
    <p:sldId id="348" r:id="rId25"/>
    <p:sldId id="3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68.emf"/></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78.png"/><Relationship Id="rId4" Type="http://schemas.openxmlformats.org/officeDocument/2006/relationships/image" Target="../media/image77.jpe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tags" Target="../tags/tag1.xml"/><Relationship Id="rId21" Type="http://schemas.openxmlformats.org/officeDocument/2006/relationships/slide" Target="slide6.xml"/><Relationship Id="rId7" Type="http://schemas.openxmlformats.org/officeDocument/2006/relationships/image" Target="../media/image48.png"/><Relationship Id="rId12" Type="http://schemas.microsoft.com/office/2007/relationships/hdphoto" Target="../media/hdphoto3.wdp"/><Relationship Id="rId17" Type="http://schemas.openxmlformats.org/officeDocument/2006/relationships/image" Target="../media/image52.png"/><Relationship Id="rId2" Type="http://schemas.microsoft.com/office/2007/relationships/media" Target="../media/media1.mp3"/><Relationship Id="rId16" Type="http://schemas.microsoft.com/office/2007/relationships/hdphoto" Target="../media/hdphoto5.wdp"/><Relationship Id="rId20" Type="http://schemas.openxmlformats.org/officeDocument/2006/relationships/image" Target="../media/image54.png"/><Relationship Id="rId1" Type="http://schemas.openxmlformats.org/officeDocument/2006/relationships/audio" Target="NULL" TargetMode="Externa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notesSlide" Target="../notesSlides/notesSlide2.xml"/><Relationship Id="rId15" Type="http://schemas.openxmlformats.org/officeDocument/2006/relationships/image" Target="../media/image51.png"/><Relationship Id="rId10" Type="http://schemas.openxmlformats.org/officeDocument/2006/relationships/slide" Target="slide4.xml"/><Relationship Id="rId19" Type="http://schemas.microsoft.com/office/2007/relationships/hdphoto" Target="../media/hdphoto6.wdp"/><Relationship Id="rId4" Type="http://schemas.openxmlformats.org/officeDocument/2006/relationships/slideLayout" Target="../slideLayouts/slideLayout7.xml"/><Relationship Id="rId9" Type="http://schemas.openxmlformats.org/officeDocument/2006/relationships/slide" Target="slide5.xml"/><Relationship Id="rId14" Type="http://schemas.microsoft.com/office/2007/relationships/hdphoto" Target="../media/hdphoto4.wdp"/><Relationship Id="rId22" Type="http://schemas.openxmlformats.org/officeDocument/2006/relationships/image" Target="../media/image55.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2.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81.png"/><Relationship Id="rId11" Type="http://schemas.openxmlformats.org/officeDocument/2006/relationships/image" Target="../media/image86.gif"/><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7.jpe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7.jpeg"/><Relationship Id="rId7"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8.wdp"/><Relationship Id="rId5" Type="http://schemas.openxmlformats.org/officeDocument/2006/relationships/image" Target="../media/image87.png"/><Relationship Id="rId10" Type="http://schemas.openxmlformats.org/officeDocument/2006/relationships/audio" Target="../media/audio2.wav"/><Relationship Id="rId4" Type="http://schemas.openxmlformats.org/officeDocument/2006/relationships/image" Target="../media/image80.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2.png"/><Relationship Id="rId18" Type="http://schemas.openxmlformats.org/officeDocument/2006/relationships/image" Target="../media/image56.png"/><Relationship Id="rId3" Type="http://schemas.openxmlformats.org/officeDocument/2006/relationships/slideLayout" Target="../slideLayouts/slideLayout7.xml"/><Relationship Id="rId21" Type="http://schemas.openxmlformats.org/officeDocument/2006/relationships/image" Target="../media/image58.png"/><Relationship Id="rId7" Type="http://schemas.microsoft.com/office/2007/relationships/hdphoto" Target="../media/hdphoto3.wdp"/><Relationship Id="rId12" Type="http://schemas.openxmlformats.org/officeDocument/2006/relationships/slide" Target="slide2.xml"/><Relationship Id="rId17" Type="http://schemas.openxmlformats.org/officeDocument/2006/relationships/image" Target="../media/image54.png"/><Relationship Id="rId2" Type="http://schemas.microsoft.com/office/2007/relationships/media" Target="../media/media1.mp3"/><Relationship Id="rId16" Type="http://schemas.openxmlformats.org/officeDocument/2006/relationships/slide" Target="slide7.xml"/><Relationship Id="rId20" Type="http://schemas.openxmlformats.org/officeDocument/2006/relationships/image" Target="../media/image57.png"/><Relationship Id="rId1" Type="http://schemas.openxmlformats.org/officeDocument/2006/relationships/audio" Target="NULL" TargetMode="External"/><Relationship Id="rId6" Type="http://schemas.openxmlformats.org/officeDocument/2006/relationships/image" Target="../media/image49.png"/><Relationship Id="rId11" Type="http://schemas.microsoft.com/office/2007/relationships/hdphoto" Target="../media/hdphoto5.wdp"/><Relationship Id="rId5" Type="http://schemas.openxmlformats.org/officeDocument/2006/relationships/image" Target="../media/image48.png"/><Relationship Id="rId15" Type="http://schemas.microsoft.com/office/2007/relationships/hdphoto" Target="../media/hdphoto6.wdp"/><Relationship Id="rId23" Type="http://schemas.openxmlformats.org/officeDocument/2006/relationships/image" Target="../media/image59.png"/><Relationship Id="rId10" Type="http://schemas.openxmlformats.org/officeDocument/2006/relationships/image" Target="../media/image51.png"/><Relationship Id="rId19" Type="http://schemas.openxmlformats.org/officeDocument/2006/relationships/slide" Target="slide4.xml"/><Relationship Id="rId4" Type="http://schemas.openxmlformats.org/officeDocument/2006/relationships/image" Target="../media/image47.png"/><Relationship Id="rId9" Type="http://schemas.microsoft.com/office/2007/relationships/hdphoto" Target="../media/hdphoto4.wdp"/><Relationship Id="rId14" Type="http://schemas.openxmlformats.org/officeDocument/2006/relationships/image" Target="../media/image53.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3" Type="http://schemas.openxmlformats.org/officeDocument/2006/relationships/slideLayout" Target="../slideLayouts/slideLayout7.xml"/><Relationship Id="rId7" Type="http://schemas.microsoft.com/office/2007/relationships/hdphoto" Target="../media/hdphoto6.wdp"/><Relationship Id="rId12" Type="http://schemas.openxmlformats.org/officeDocument/2006/relationships/slide" Target="slide4.xml"/><Relationship Id="rId17" Type="http://schemas.openxmlformats.org/officeDocument/2006/relationships/slide" Target="slide2.xml"/><Relationship Id="rId2" Type="http://schemas.microsoft.com/office/2007/relationships/media" Target="../media/media1.mp3"/><Relationship Id="rId16" Type="http://schemas.openxmlformats.org/officeDocument/2006/relationships/image" Target="../media/image59.png"/><Relationship Id="rId1" Type="http://schemas.openxmlformats.org/officeDocument/2006/relationships/audio" Target="NULL" TargetMode="External"/><Relationship Id="rId6" Type="http://schemas.openxmlformats.org/officeDocument/2006/relationships/image" Target="../media/image53.png"/><Relationship Id="rId11" Type="http://schemas.microsoft.com/office/2007/relationships/hdphoto" Target="../media/hdphoto5.wdp"/><Relationship Id="rId5" Type="http://schemas.openxmlformats.org/officeDocument/2006/relationships/image" Target="../media/image48.png"/><Relationship Id="rId15" Type="http://schemas.openxmlformats.org/officeDocument/2006/relationships/slide" Target="slide5.xml"/><Relationship Id="rId10" Type="http://schemas.openxmlformats.org/officeDocument/2006/relationships/image" Target="../media/image56.png"/><Relationship Id="rId4" Type="http://schemas.openxmlformats.org/officeDocument/2006/relationships/image" Target="../media/image47.png"/><Relationship Id="rId9" Type="http://schemas.microsoft.com/office/2007/relationships/hdphoto" Target="../media/hdphoto3.wdp"/><Relationship Id="rId1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slide" Target="slide5.xml"/><Relationship Id="rId3" Type="http://schemas.openxmlformats.org/officeDocument/2006/relationships/slideLayout" Target="../slideLayouts/slideLayout7.xml"/><Relationship Id="rId7" Type="http://schemas.microsoft.com/office/2007/relationships/hdphoto" Target="../media/hdphoto5.wdp"/><Relationship Id="rId12" Type="http://schemas.openxmlformats.org/officeDocument/2006/relationships/slide" Target="slide7.xml"/><Relationship Id="rId17" Type="http://schemas.openxmlformats.org/officeDocument/2006/relationships/image" Target="../media/image58.png"/><Relationship Id="rId2" Type="http://schemas.microsoft.com/office/2007/relationships/media" Target="../media/media1.mp3"/><Relationship Id="rId16" Type="http://schemas.openxmlformats.org/officeDocument/2006/relationships/image" Target="../media/image57.png"/><Relationship Id="rId20"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image" Target="../media/image51.png"/><Relationship Id="rId11" Type="http://schemas.microsoft.com/office/2007/relationships/hdphoto" Target="../media/hdphoto6.wdp"/><Relationship Id="rId5" Type="http://schemas.openxmlformats.org/officeDocument/2006/relationships/image" Target="../media/image48.png"/><Relationship Id="rId15" Type="http://schemas.openxmlformats.org/officeDocument/2006/relationships/slide" Target="slide4.xml"/><Relationship Id="rId10" Type="http://schemas.openxmlformats.org/officeDocument/2006/relationships/image" Target="../media/image53.png"/><Relationship Id="rId19" Type="http://schemas.openxmlformats.org/officeDocument/2006/relationships/image" Target="../media/image59.png"/><Relationship Id="rId4" Type="http://schemas.openxmlformats.org/officeDocument/2006/relationships/image" Target="../media/image47.png"/><Relationship Id="rId9" Type="http://schemas.microsoft.com/office/2007/relationships/hdphoto" Target="../media/hdphoto3.wdp"/><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2.xml"/><Relationship Id="rId7" Type="http://schemas.openxmlformats.org/officeDocument/2006/relationships/image" Target="../media/image5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Layout" Target="../slideLayouts/slideLayout7.xml"/><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5160D146-9FA0-40CB-B676-58E2DD5ABFD8}"/>
              </a:ext>
            </a:extLst>
          </p:cNvPr>
          <p:cNvSpPr txBox="1"/>
          <p:nvPr/>
        </p:nvSpPr>
        <p:spPr>
          <a:xfrm>
            <a:off x="3220621" y="1128956"/>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Thứ</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ngày</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tháng</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năm</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 2022</a:t>
            </a:r>
          </a:p>
        </p:txBody>
      </p:sp>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2"/>
          <a:stretch>
            <a:fillRect/>
          </a:stretch>
        </p:blipFill>
        <p:spPr>
          <a:xfrm>
            <a:off x="447874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557831" y="2828835"/>
            <a:ext cx="6882481" cy="1569660"/>
          </a:xfrm>
          <a:prstGeom prst="rect">
            <a:avLst/>
          </a:prstGeom>
          <a:noFill/>
        </p:spPr>
        <p:txBody>
          <a:bodyPr wrap="square">
            <a:spAutoFit/>
          </a:bodyPr>
          <a:lstStyle/>
          <a:p>
            <a:pPr marL="342900" indent="-342900" fontAlgn="t">
              <a:buFont typeface="Arial" panose="020B0604020202020204" pitchFamily="34" charset="0"/>
              <a:buChar char="•"/>
            </a:pPr>
            <a:r>
              <a:rPr lang="vi-VN" sz="3200" b="1" dirty="0">
                <a:latin typeface="Arial" panose="020B0604020202020204" pitchFamily="34" charset="0"/>
                <a:cs typeface="Arial" panose="020B0604020202020204" pitchFamily="34" charset="0"/>
              </a:rPr>
              <a:t>Đặc điểm hình dạng, kích thước</a:t>
            </a:r>
            <a:r>
              <a:rPr lang="en-US" sz="3200" b="1"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6" y="4563222"/>
            <a:ext cx="7114915" cy="1569660"/>
          </a:xfrm>
          <a:prstGeom prst="rect">
            <a:avLst/>
          </a:prstGeom>
          <a:noFill/>
        </p:spPr>
        <p:txBody>
          <a:bodyPr wrap="square">
            <a:spAutoFit/>
          </a:bodyPr>
          <a:lstStyle/>
          <a:p>
            <a:pPr marL="457200" indent="-457200">
              <a:buFont typeface="Arial" panose="020B0604020202020204" pitchFamily="34" charset="0"/>
              <a:buChar char="•"/>
            </a:pPr>
            <a:r>
              <a:rPr lang="en-US" sz="3200" b="1" dirty="0" err="1">
                <a:latin typeface="Arial" panose="020B0604020202020204" pitchFamily="34" charset="0"/>
                <a:cs typeface="Arial" panose="020B0604020202020204" pitchFamily="34" charset="0"/>
              </a:rPr>
              <a:t>Đặc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hoạt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động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công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dụng</a:t>
            </a:r>
            <a:r>
              <a:rPr lang="en-US" sz="3200" b="1"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Giúp em di chuyển nhanh chóng hơn</a:t>
            </a:r>
            <a:endParaRPr lang="en-US"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753035"/>
            <a:ext cx="7884451"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2079524"/>
            <a:ext cx="9633094" cy="2375574"/>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3839897" y="1188965"/>
            <a:ext cx="4941367" cy="1077218"/>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3200" dirty="0">
                <a:latin typeface="Arial" panose="020B0604020202020204" pitchFamily="34"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3471586" y="2503115"/>
            <a:ext cx="788445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2921102" y="4121421"/>
            <a:ext cx="7884451"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3471586" y="4563222"/>
            <a:ext cx="613369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753035"/>
            <a:ext cx="839432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62632" y="2333505"/>
            <a:ext cx="8981768"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3937820" y="1436570"/>
            <a:ext cx="6308976"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3937820" y="2852342"/>
            <a:ext cx="7462683" cy="1077218"/>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quai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96934" y="3960438"/>
            <a:ext cx="9147466" cy="2499356"/>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3716594" y="4366873"/>
            <a:ext cx="7344696"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vở</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7" y="753035"/>
            <a:ext cx="9291770"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7" y="2333505"/>
            <a:ext cx="929177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3716596" y="1436570"/>
            <a:ext cx="653020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cam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3716595" y="2828835"/>
            <a:ext cx="7669160" cy="1077218"/>
          </a:xfrm>
          <a:prstGeom prst="rect">
            <a:avLst/>
          </a:prstGeom>
          <a:noFill/>
        </p:spPr>
        <p:txBody>
          <a:bodyPr wrap="square">
            <a:spAutoFit/>
          </a:bodyPr>
          <a:lstStyle/>
          <a:p>
            <a:pPr marL="342900" lvl="0" indent="-342900"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to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6" y="4071598"/>
            <a:ext cx="9291769"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3716595" y="4590433"/>
            <a:ext cx="7669160"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753035"/>
            <a:ext cx="8701548"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2333505"/>
            <a:ext cx="8903109" cy="2503151"/>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3878826" y="1436570"/>
            <a:ext cx="6367969"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3878826" y="2828835"/>
            <a:ext cx="7167715"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đầu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4298904"/>
            <a:ext cx="8903109" cy="2626390"/>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3878825" y="4965402"/>
            <a:ext cx="7167715"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a:latin typeface="Arial-Rounded" panose="020B0500000000000000" pitchFamily="34" charset="0"/>
                <a:ea typeface="Arial-Rounded" panose="020B0500000000000000" pitchFamily="34" charset="0"/>
                <a:cs typeface="Arial-Rounded" panose="020B0500000000000000" pitchFamily="34" charset="0"/>
              </a:rPr>
              <a:t>ợi</a:t>
            </a:r>
            <a:r>
              <a:rPr lang="en-US" sz="2800" dirty="0">
                <a:latin typeface="Arial-Rounded" panose="020B0500000000000000" pitchFamily="34" charset="0"/>
                <a:ea typeface="Arial-Rounded" panose="020B0500000000000000" pitchFamily="34" charset="0"/>
                <a:cs typeface="Arial-Rounded" panose="020B0500000000000000" pitchFamily="34" charset="0"/>
              </a:rPr>
              <a:t> ý</a:t>
            </a:r>
            <a:r>
              <a:rPr lang="vi-VN" sz="28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90"/>
            <a:ext cx="12192000" cy="6857999"/>
          </a:xfrm>
          <a:prstGeom prst="rect">
            <a:avLst/>
          </a:prstGeom>
        </p:spPr>
      </p:pic>
      <p:sp>
        <p:nvSpPr>
          <p:cNvPr id="66" name="Rectangle 65"/>
          <p:cNvSpPr/>
          <p:nvPr/>
        </p:nvSpPr>
        <p:spPr>
          <a:xfrm>
            <a:off x="1674503" y="570888"/>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2"/>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667734" y="5331748"/>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716558" y="7826"/>
            <a:ext cx="861816" cy="861816"/>
          </a:xfrm>
          <a:prstGeom prst="rect">
            <a:avLst/>
          </a:prstGeom>
        </p:spPr>
      </p:pic>
      <p:sp>
        <p:nvSpPr>
          <p:cNvPr id="67" name="Rounded Rectangle 66">
            <a:hlinkClick r:id="rId8" action="ppaction://hlinksldjump"/>
          </p:cNvPr>
          <p:cNvSpPr/>
          <p:nvPr/>
        </p:nvSpPr>
        <p:spPr>
          <a:xfrm>
            <a:off x="2820628" y="5533593"/>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7434772" y="553866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5185888" y="553423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621019" y="2508338"/>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670338" y="4552701"/>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7164574" y="2499005"/>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7089440" y="4576295"/>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950169" y="2453350"/>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942632" y="4548425"/>
            <a:ext cx="1259886" cy="946650"/>
          </a:xfrm>
          <a:prstGeom prst="rect">
            <a:avLst/>
          </a:prstGeom>
        </p:spPr>
      </p:pic>
      <p:pic>
        <p:nvPicPr>
          <p:cNvPr id="82" name="PA_图片 11">
            <a:hlinkClick r:id="rId21"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579820" y="-654776"/>
            <a:ext cx="2800265" cy="2800265"/>
          </a:xfrm>
          <a:prstGeom prst="rect">
            <a:avLst/>
          </a:prstGeom>
        </p:spPr>
      </p:pic>
      <p:sp>
        <p:nvSpPr>
          <p:cNvPr id="85" name="TextBox 84"/>
          <p:cNvSpPr txBox="1"/>
          <p:nvPr/>
        </p:nvSpPr>
        <p:spPr>
          <a:xfrm>
            <a:off x="10171108" y="1725286"/>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267269" y="5526456"/>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2328531" y="1843083"/>
            <a:ext cx="640145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em</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hãy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đúng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để</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giúp</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mật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từ</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hoa</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tổ</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nhé</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12"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3"/>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2"/>
            <a:ext cx="8178206" cy="3797974"/>
            <a:chOff x="5667646" y="720179"/>
            <a:chExt cx="7991705" cy="3575209"/>
          </a:xfrm>
        </p:grpSpPr>
        <p:sp>
          <p:nvSpPr>
            <p:cNvPr id="82" name="Rectangle 81"/>
            <p:cNvSpPr/>
            <p:nvPr/>
          </p:nvSpPr>
          <p:spPr>
            <a:xfrm>
              <a:off x="6145081" y="1924156"/>
              <a:ext cx="7514270" cy="237123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 Sans" panose="020B0606030504020204" pitchFamily="34" charset="0"/>
                </a:rPr>
                <a:t>Mình gầy trơ xương</a:t>
              </a:r>
              <a:br>
                <a:rPr lang="vi-VN" sz="3200" dirty="0"/>
              </a:br>
              <a:r>
                <a:rPr lang="vi-VN" sz="3200" b="0" i="0" dirty="0">
                  <a:solidFill>
                    <a:srgbClr val="000000"/>
                  </a:solidFill>
                  <a:effectLst/>
                  <a:latin typeface="Open Sans" panose="020B0606030504020204" pitchFamily="34" charset="0"/>
                </a:rPr>
                <a:t>Sừng gương ngang ngạnh</a:t>
              </a:r>
              <a:br>
                <a:rPr lang="vi-VN" sz="3200" dirty="0"/>
              </a:br>
              <a:r>
                <a:rPr lang="vi-VN" sz="3200" b="0" i="0" dirty="0">
                  <a:solidFill>
                    <a:srgbClr val="000000"/>
                  </a:solidFill>
                  <a:effectLst/>
                  <a:latin typeface="Open Sans" panose="020B0606030504020204" pitchFamily="34" charset="0"/>
                </a:rPr>
                <a:t>Chân tròn vành vạnh</a:t>
              </a:r>
              <a:br>
                <a:rPr lang="vi-VN" sz="3200" dirty="0"/>
              </a:br>
              <a:r>
                <a:rPr lang="vi-VN" sz="3200" b="0" i="0" dirty="0">
                  <a:solidFill>
                    <a:srgbClr val="000000"/>
                  </a:solidFill>
                  <a:effectLst/>
                  <a:latin typeface="Open Sans" panose="020B0606030504020204" pitchFamily="34" charset="0"/>
                </a:rPr>
                <a:t>Người cưỡi mới đi. </a:t>
              </a:r>
              <a:endParaRPr lang="en-US" sz="3200" b="0" i="0" dirty="0">
                <a:solidFill>
                  <a:srgbClr val="000000"/>
                </a:solidFill>
                <a:effectLst/>
                <a:latin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Là</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cái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gì</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id="{0D72DA30-840F-4187-9879-6340484384A2}"/>
              </a:ext>
            </a:extLst>
          </p:cNvPr>
          <p:cNvSpPr/>
          <p:nvPr/>
        </p:nvSpPr>
        <p:spPr>
          <a:xfrm>
            <a:off x="4498766" y="4038747"/>
            <a:ext cx="4889293" cy="183884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libri"/>
                <a:ea typeface="+mn-ea"/>
                <a:cs typeface="+mn-cs"/>
              </a:rPr>
              <a:t>Đáp</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r>
              <a:rPr kumimoji="0" lang="en-US" sz="4000" b="1" i="0" u="sng" strike="noStrike" kern="1200" cap="none" spc="0" normalizeH="0" baseline="0" noProof="0" dirty="0" err="1">
                <a:ln>
                  <a:noFill/>
                </a:ln>
                <a:solidFill>
                  <a:srgbClr val="FF0000"/>
                </a:solidFill>
                <a:effectLst/>
                <a:uLnTx/>
                <a:uFillTx/>
                <a:latin typeface="Calibri"/>
                <a:ea typeface="+mn-ea"/>
                <a:cs typeface="+mn-cs"/>
              </a:rPr>
              <a:t>án</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Chiếc</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xe</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đạp</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93040" y="146195"/>
            <a:ext cx="8727337" cy="3753734"/>
            <a:chOff x="5667646" y="720179"/>
            <a:chExt cx="6642725" cy="3753734"/>
          </a:xfrm>
        </p:grpSpPr>
        <p:sp>
          <p:nvSpPr>
            <p:cNvPr id="123" name="Rectangle 122"/>
            <p:cNvSpPr/>
            <p:nvPr/>
          </p:nvSpPr>
          <p:spPr>
            <a:xfrm>
              <a:off x="6531073" y="1924156"/>
              <a:ext cx="5779298" cy="2549757"/>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l"/>
              <a:r>
                <a:rPr lang="en-US" sz="3200" b="0" i="0" dirty="0">
                  <a:solidFill>
                    <a:srgbClr val="333333"/>
                  </a:solidFill>
                  <a:effectLst/>
                  <a:latin typeface="Helvetica Neue"/>
                </a:rPr>
                <a:t>              </a:t>
              </a:r>
              <a:r>
                <a:rPr lang="vi-VN" sz="3200" b="0" i="0" dirty="0">
                  <a:solidFill>
                    <a:srgbClr val="333333"/>
                  </a:solidFill>
                  <a:effectLst/>
                  <a:latin typeface="Helvetica Neue"/>
                </a:rPr>
                <a:t>Ai muốn chân sạch</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Thì dùng đến tôi</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Nhưng phải một đôi</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Đôi gì thế nhỉ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Đố là cái gì?</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id="{3B11AE4E-F6EA-4401-8546-C4318878ED16}"/>
              </a:ext>
            </a:extLst>
          </p:cNvPr>
          <p:cNvSpPr/>
          <p:nvPr/>
        </p:nvSpPr>
        <p:spPr>
          <a:xfrm>
            <a:off x="4069534" y="3690047"/>
            <a:ext cx="4788169" cy="1564872"/>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Đáp</a:t>
            </a:r>
            <a:r>
              <a:rPr kumimoji="0" lang="en-US" sz="36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án</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 panose="020B0604020202020204" pitchFamily="34" charset="0"/>
              </a:rPr>
              <a:t>Đôi</a:t>
            </a:r>
            <a:r>
              <a:rPr lang="en-US" sz="3600" dirty="0">
                <a:solidFill>
                  <a:srgbClr val="FF0000"/>
                </a:solidFill>
                <a:latin typeface="Arial" panose="020B0604020202020204" pitchFamily="34" charset="0"/>
              </a:rPr>
              <a:t> </a:t>
            </a:r>
            <a:r>
              <a:rPr lang="en-US" sz="3600">
                <a:solidFill>
                  <a:srgbClr val="FF0000"/>
                </a:solidFill>
                <a:latin typeface="Arial" panose="020B0604020202020204" pitchFamily="34" charset="0"/>
              </a:rPr>
              <a:t>dép</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85445" y="183107"/>
            <a:ext cx="7718565" cy="3956373"/>
            <a:chOff x="5667646" y="720179"/>
            <a:chExt cx="6753685" cy="3377331"/>
          </a:xfrm>
        </p:grpSpPr>
        <p:sp>
          <p:nvSpPr>
            <p:cNvPr id="127" name="Rectangle 126"/>
            <p:cNvSpPr/>
            <p:nvPr/>
          </p:nvSpPr>
          <p:spPr>
            <a:xfrm>
              <a:off x="6531073" y="1924156"/>
              <a:ext cx="5890258" cy="2173354"/>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r>
                <a:rPr lang="en-US" sz="3200" b="0" i="0" dirty="0">
                  <a:solidFill>
                    <a:srgbClr val="333333"/>
                  </a:solidFill>
                  <a:effectLst/>
                  <a:latin typeface="Helvetica Neue"/>
                </a:rPr>
                <a:t>             </a:t>
              </a:r>
              <a:r>
                <a:rPr lang="vi-VN" sz="3200" b="0" i="0" dirty="0">
                  <a:solidFill>
                    <a:srgbClr val="333333"/>
                  </a:solidFill>
                  <a:effectLst/>
                  <a:latin typeface="Helvetica Neue"/>
                </a:rPr>
                <a:t>Lấp la lấp lánh</a:t>
              </a:r>
            </a:p>
            <a:p>
              <a:r>
                <a:rPr lang="en-US" sz="3200" b="0" i="0" dirty="0">
                  <a:solidFill>
                    <a:srgbClr val="333333"/>
                  </a:solidFill>
                  <a:effectLst/>
                  <a:latin typeface="Helvetica Neue"/>
                </a:rPr>
                <a:t>            </a:t>
              </a:r>
              <a:r>
                <a:rPr lang="vi-VN" sz="3200" b="0" i="0" dirty="0">
                  <a:solidFill>
                    <a:srgbClr val="333333"/>
                  </a:solidFill>
                  <a:effectLst/>
                  <a:latin typeface="Helvetica Neue"/>
                </a:rPr>
                <a:t>Treo ở trên tường</a:t>
              </a:r>
            </a:p>
            <a:p>
              <a:r>
                <a:rPr lang="en-US" sz="3200" b="0" i="0" dirty="0">
                  <a:solidFill>
                    <a:srgbClr val="333333"/>
                  </a:solidFill>
                  <a:effectLst/>
                  <a:latin typeface="Helvetica Neue"/>
                </a:rPr>
                <a:t>            </a:t>
              </a:r>
              <a:r>
                <a:rPr lang="vi-VN" sz="3200" b="0" i="0" dirty="0">
                  <a:solidFill>
                    <a:srgbClr val="333333"/>
                  </a:solidFill>
                  <a:effectLst/>
                  <a:latin typeface="Helvetica Neue"/>
                </a:rPr>
                <a:t>Trước khi đến trường</a:t>
              </a:r>
            </a:p>
            <a:p>
              <a:r>
                <a:rPr lang="en-US" sz="3200" b="0" i="0" dirty="0">
                  <a:solidFill>
                    <a:srgbClr val="333333"/>
                  </a:solidFill>
                  <a:effectLst/>
                  <a:latin typeface="Helvetica Neue"/>
                </a:rPr>
                <a:t>             </a:t>
              </a:r>
              <a:r>
                <a:rPr lang="vi-VN" sz="3200" b="0" i="0" dirty="0">
                  <a:solidFill>
                    <a:srgbClr val="333333"/>
                  </a:solidFill>
                  <a:effectLst/>
                  <a:latin typeface="Helvetica Neue"/>
                </a:rPr>
                <a:t>Bé soi </a:t>
              </a:r>
              <a:r>
                <a:rPr lang="en-US" sz="3200" b="0" i="0" dirty="0" err="1">
                  <a:solidFill>
                    <a:srgbClr val="333333"/>
                  </a:solidFill>
                  <a:effectLst/>
                  <a:latin typeface="Helvetica Neue"/>
                </a:rPr>
                <a:t>ch</a:t>
              </a:r>
              <a:r>
                <a:rPr lang="vi-VN" sz="3200" b="0" i="0" dirty="0">
                  <a:solidFill>
                    <a:srgbClr val="333333"/>
                  </a:solidFill>
                  <a:effectLst/>
                  <a:latin typeface="Helvetica Neue"/>
                </a:rPr>
                <a:t>ải tóc</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cái gì?)</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4" name="Cloud 83">
            <a:extLst>
              <a:ext uri="{FF2B5EF4-FFF2-40B4-BE49-F238E27FC236}">
                <a16:creationId xmlns:a16="http://schemas.microsoft.com/office/drawing/2014/main" id="{D898EA26-B46F-4F2F-8923-830DF1331552}"/>
              </a:ext>
            </a:extLst>
          </p:cNvPr>
          <p:cNvSpPr/>
          <p:nvPr/>
        </p:nvSpPr>
        <p:spPr>
          <a:xfrm>
            <a:off x="3921830" y="4392593"/>
            <a:ext cx="4455808" cy="151728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ea typeface="+mn-ea"/>
                <a:cs typeface="+mn-cs"/>
              </a:rPr>
              <a:t>Đáp</a:t>
            </a:r>
            <a:r>
              <a:rPr kumimoji="0" lang="en-US" sz="3600" b="0" i="0" u="sng" strike="noStrike" kern="1200" cap="none" spc="0" normalizeH="0" baseline="0" noProof="0" dirty="0">
                <a:ln>
                  <a:noFill/>
                </a:ln>
                <a:solidFill>
                  <a:srgbClr val="FF0000"/>
                </a:solidFill>
                <a:effectLst/>
                <a:uLnTx/>
                <a:uFillTx/>
                <a:latin typeface="Calibri"/>
                <a:ea typeface="+mn-ea"/>
                <a:cs typeface="+mn-cs"/>
              </a:rPr>
              <a:t> </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án</a:t>
            </a:r>
            <a:r>
              <a:rPr kumimoji="0" lang="en-US" sz="3600" b="0" i="0" u="sng" strike="noStrike" kern="1200" cap="none" spc="0" normalizeH="0" baseline="0" noProof="0" dirty="0">
                <a:ln>
                  <a:noFill/>
                </a:ln>
                <a:solidFill>
                  <a:srgbClr val="FF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a:ea typeface="+mn-ea"/>
                <a:cs typeface="+mn-cs"/>
              </a:rPr>
              <a:t>Cái</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gương</a:t>
            </a:r>
            <a:r>
              <a:rPr kumimoji="0" lang="en-US" sz="3600" b="0" i="0" u="none" strike="noStrike" kern="1200" cap="none" spc="0" normalizeH="0" baseline="0" noProof="0" dirty="0">
                <a:ln>
                  <a:noFill/>
                </a:ln>
                <a:solidFill>
                  <a:srgbClr val="FF0000"/>
                </a:solidFill>
                <a:effectLst/>
                <a:uLnTx/>
                <a:uFillTx/>
                <a:latin typeface="Calibri"/>
                <a:ea typeface="+mn-ea"/>
                <a:cs typeface="+mn-cs"/>
              </a:rPr>
              <a:t> soi</a:t>
            </a: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90"/>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51"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30"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412044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846</Words>
  <Application>Microsoft Office PowerPoint</Application>
  <PresentationFormat>Widescreen</PresentationFormat>
  <Paragraphs>108</Paragraphs>
  <Slides>22</Slides>
  <Notes>3</Notes>
  <HiddenSlides>0</HiddenSlides>
  <MMClips>5</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微软雅黑</vt:lpstr>
      <vt:lpstr>Arial</vt:lpstr>
      <vt:lpstr>Arial-Rounded</vt:lpstr>
      <vt:lpstr>Calibri</vt:lpstr>
      <vt:lpstr>Calibri Light</vt:lpstr>
      <vt:lpstr>Cambria</vt:lpstr>
      <vt:lpstr>Helvetica Neue</vt:lpstr>
      <vt:lpstr>Open Sans</vt:lpstr>
      <vt:lpstr>SVN-Roselina Script</vt:lpstr>
      <vt:lpstr>幼圆</vt:lpstr>
      <vt:lpstr>字魂95号-手刻宋</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2022-07-29T00:24:17Z</dcterms:created>
  <dcterms:modified xsi:type="dcterms:W3CDTF">2022-11-03T02:01:29Z</dcterms:modified>
</cp:coreProperties>
</file>