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56" r:id="rId9"/>
    <p:sldMasterId id="2147483768" r:id="rId10"/>
    <p:sldMasterId id="2147483781" r:id="rId11"/>
    <p:sldMasterId id="2147483793" r:id="rId12"/>
    <p:sldMasterId id="2147483805" r:id="rId13"/>
    <p:sldMasterId id="2147483817" r:id="rId14"/>
  </p:sldMasterIdLst>
  <p:notesMasterIdLst>
    <p:notesMasterId r:id="rId29"/>
  </p:notesMasterIdLst>
  <p:sldIdLst>
    <p:sldId id="266" r:id="rId15"/>
    <p:sldId id="267" r:id="rId16"/>
    <p:sldId id="268" r:id="rId17"/>
    <p:sldId id="269" r:id="rId18"/>
    <p:sldId id="270" r:id="rId19"/>
    <p:sldId id="257" r:id="rId20"/>
    <p:sldId id="258" r:id="rId21"/>
    <p:sldId id="259" r:id="rId22"/>
    <p:sldId id="260" r:id="rId23"/>
    <p:sldId id="261" r:id="rId24"/>
    <p:sldId id="262" r:id="rId25"/>
    <p:sldId id="263" r:id="rId26"/>
    <p:sldId id="265" r:id="rId27"/>
    <p:sldId id="26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slide" Target="slides/slide7.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presProps" Target="presProp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E9AC04-A5F0-46CD-812B-238BFA808728}" type="datetimeFigureOut">
              <a:rPr lang="en-US" smtClean="0"/>
              <a:t>06/11/2022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A99806-056E-4AFD-B596-6C787C913D68}" type="slidenum">
              <a:rPr lang="en-US" smtClean="0"/>
              <a:t>‹#›</a:t>
            </a:fld>
            <a:endParaRPr lang="en-US"/>
          </a:p>
        </p:txBody>
      </p:sp>
    </p:spTree>
    <p:extLst>
      <p:ext uri="{BB962C8B-B14F-4D97-AF65-F5344CB8AC3E}">
        <p14:creationId xmlns:p14="http://schemas.microsoft.com/office/powerpoint/2010/main" val="53050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5DF164E-D685-493E-AF07-0CE742DE1FDD}" type="slidenum">
              <a:rPr lang="zh-CN" altLang="en-US" smtClean="0">
                <a:solidFill>
                  <a:prstClr val="black"/>
                </a:solidFill>
              </a:rPr>
              <a:pPr>
                <a:defRPr/>
              </a:pPr>
              <a:t>1</a:t>
            </a:fld>
            <a:endParaRPr lang="zh-CN" altLang="en-US">
              <a:solidFill>
                <a:prstClr val="black"/>
              </a:solidFill>
            </a:endParaRPr>
          </a:p>
        </p:txBody>
      </p:sp>
    </p:spTree>
    <p:extLst>
      <p:ext uri="{BB962C8B-B14F-4D97-AF65-F5344CB8AC3E}">
        <p14:creationId xmlns:p14="http://schemas.microsoft.com/office/powerpoint/2010/main" val="778050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31" indent="0" algn="ctr">
              <a:buNone/>
              <a:defRPr>
                <a:solidFill>
                  <a:schemeClr val="tx1">
                    <a:tint val="75000"/>
                  </a:schemeClr>
                </a:solidFill>
              </a:defRPr>
            </a:lvl2pPr>
            <a:lvl3pPr marL="609660" indent="0" algn="ctr">
              <a:buNone/>
              <a:defRPr>
                <a:solidFill>
                  <a:schemeClr val="tx1">
                    <a:tint val="75000"/>
                  </a:schemeClr>
                </a:solidFill>
              </a:defRPr>
            </a:lvl3pPr>
            <a:lvl4pPr marL="914492" indent="0" algn="ctr">
              <a:buNone/>
              <a:defRPr>
                <a:solidFill>
                  <a:schemeClr val="tx1">
                    <a:tint val="75000"/>
                  </a:schemeClr>
                </a:solidFill>
              </a:defRPr>
            </a:lvl4pPr>
            <a:lvl5pPr marL="1219322" indent="0" algn="ctr">
              <a:buNone/>
              <a:defRPr>
                <a:solidFill>
                  <a:schemeClr val="tx1">
                    <a:tint val="75000"/>
                  </a:schemeClr>
                </a:solidFill>
              </a:defRPr>
            </a:lvl5pPr>
            <a:lvl6pPr marL="1524152" indent="0" algn="ctr">
              <a:buNone/>
              <a:defRPr>
                <a:solidFill>
                  <a:schemeClr val="tx1">
                    <a:tint val="75000"/>
                  </a:schemeClr>
                </a:solidFill>
              </a:defRPr>
            </a:lvl6pPr>
            <a:lvl7pPr marL="1828983" indent="0" algn="ctr">
              <a:buNone/>
              <a:defRPr>
                <a:solidFill>
                  <a:schemeClr val="tx1">
                    <a:tint val="75000"/>
                  </a:schemeClr>
                </a:solidFill>
              </a:defRPr>
            </a:lvl7pPr>
            <a:lvl8pPr marL="2133814" indent="0" algn="ctr">
              <a:buNone/>
              <a:defRPr>
                <a:solidFill>
                  <a:schemeClr val="tx1">
                    <a:tint val="75000"/>
                  </a:schemeClr>
                </a:solidFill>
              </a:defRPr>
            </a:lvl8pPr>
            <a:lvl9pPr marL="2438644"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 xmlns:a16="http://schemas.microsoft.com/office/drawing/2014/main" id="{CD674068-D86C-260B-2EB7-CBD3E14BDC55}"/>
              </a:ext>
            </a:extLst>
          </p:cNvPr>
          <p:cNvSpPr>
            <a:spLocks noGrp="1"/>
          </p:cNvSpPr>
          <p:nvPr>
            <p:ph type="dt" sz="half" idx="10"/>
          </p:nvPr>
        </p:nvSpPr>
        <p:spPr/>
        <p:txBody>
          <a:bodyPr/>
          <a:lstStyle>
            <a:lvl1pPr>
              <a:defRPr/>
            </a:lvl1pPr>
          </a:lstStyle>
          <a:p>
            <a:pPr>
              <a:defRPr/>
            </a:pPr>
            <a:fld id="{B5C7609E-1F9F-459D-A44C-4DCDA5205CDB}" type="datetimeFigureOut">
              <a:rPr lang="en-US">
                <a:solidFill>
                  <a:prstClr val="black">
                    <a:tint val="75000"/>
                  </a:prstClr>
                </a:solidFill>
              </a:rPr>
              <a:pPr>
                <a:defRPr/>
              </a:pPr>
              <a:t>06/11/2022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FB47299-4F50-42F4-CF6B-B2F551A913E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17C44D8F-B9A5-AD71-66A6-4ADB22BB561A}"/>
              </a:ext>
            </a:extLst>
          </p:cNvPr>
          <p:cNvSpPr>
            <a:spLocks noGrp="1"/>
          </p:cNvSpPr>
          <p:nvPr>
            <p:ph type="sldNum" sz="quarter" idx="12"/>
          </p:nvPr>
        </p:nvSpPr>
        <p:spPr/>
        <p:txBody>
          <a:bodyPr/>
          <a:lstStyle>
            <a:lvl1pPr>
              <a:defRPr/>
            </a:lvl1pPr>
          </a:lstStyle>
          <a:p>
            <a:pPr>
              <a:defRPr/>
            </a:pPr>
            <a:fld id="{96DDD402-B02A-49D7-997C-B0512249E62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27263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1752CCA-9983-0612-31DB-014B021BBF01}"/>
              </a:ext>
            </a:extLst>
          </p:cNvPr>
          <p:cNvSpPr>
            <a:spLocks noGrp="1"/>
          </p:cNvSpPr>
          <p:nvPr>
            <p:ph type="dt" sz="half" idx="10"/>
          </p:nvPr>
        </p:nvSpPr>
        <p:spPr/>
        <p:txBody>
          <a:bodyPr/>
          <a:lstStyle>
            <a:lvl1pPr>
              <a:defRPr/>
            </a:lvl1pPr>
          </a:lstStyle>
          <a:p>
            <a:pPr>
              <a:defRPr/>
            </a:pPr>
            <a:fld id="{465C062C-DC88-4AD1-99D4-F7BA8173E458}" type="datetimeFigureOut">
              <a:rPr lang="en-US">
                <a:solidFill>
                  <a:prstClr val="black">
                    <a:tint val="75000"/>
                  </a:prstClr>
                </a:solidFill>
              </a:rPr>
              <a:pPr>
                <a:defRPr/>
              </a:pPr>
              <a:t>06/11/2022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2CA624E-857F-B922-ABF7-05974E0546D9}"/>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FE8C534-E182-9BD9-089D-E8FB5E66260D}"/>
              </a:ext>
            </a:extLst>
          </p:cNvPr>
          <p:cNvSpPr>
            <a:spLocks noGrp="1"/>
          </p:cNvSpPr>
          <p:nvPr>
            <p:ph type="sldNum" sz="quarter" idx="12"/>
          </p:nvPr>
        </p:nvSpPr>
        <p:spPr/>
        <p:txBody>
          <a:bodyPr/>
          <a:lstStyle>
            <a:lvl1pPr>
              <a:defRPr/>
            </a:lvl1pPr>
          </a:lstStyle>
          <a:p>
            <a:pPr>
              <a:defRPr/>
            </a:pPr>
            <a:fld id="{BB96B857-7635-4E53-87E6-FD94A827017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662546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D3AAF25F-FDDF-448D-AE76-D2BBFC0E1488}" type="datetimeFigureOut">
              <a:rPr lang="en-US" smtClean="0">
                <a:solidFill>
                  <a:prstClr val="black">
                    <a:tint val="75000"/>
                  </a:prstClr>
                </a:solidFill>
              </a:rPr>
              <a:pPr>
                <a:defRPr/>
              </a:pPr>
              <a:t>06/11/2022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F187962-8AD1-4E19-A8B4-D773E1639DC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855500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5C9321AA-DE9C-4E15-940D-7531A030D4ED}" type="datetimeFigureOut">
              <a:rPr lang="en-US" smtClean="0">
                <a:solidFill>
                  <a:prstClr val="black">
                    <a:tint val="75000"/>
                  </a:prstClr>
                </a:solidFill>
              </a:rPr>
              <a:pPr>
                <a:defRPr/>
              </a:pPr>
              <a:t>06/11/2022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473F8A7-99E8-4EE9-9B0B-7F6BBA1D34A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516207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42729AFE-5EEB-4363-BD02-D0673BD4D563}" type="datetimeFigureOut">
              <a:rPr lang="en-US" smtClean="0">
                <a:solidFill>
                  <a:prstClr val="black">
                    <a:tint val="75000"/>
                  </a:prstClr>
                </a:solidFill>
              </a:rPr>
              <a:pPr>
                <a:defRPr/>
              </a:pPr>
              <a:t>06/11/2022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827ADC10-AFE8-42B0-AD86-2C4587FAE76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391166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FD430922-7AA9-4846-A945-C8D39A73CB21}" type="datetimeFigureOut">
              <a:rPr lang="en-US" smtClean="0">
                <a:solidFill>
                  <a:prstClr val="black">
                    <a:tint val="75000"/>
                  </a:prstClr>
                </a:solidFill>
              </a:rPr>
              <a:pPr>
                <a:defRPr/>
              </a:pPr>
              <a:t>06/11/2022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ADE03704-0450-4FF2-BD29-D772375A23B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9724027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9A44BD83-7B22-4386-AC2B-F398D2E32AB8}" type="datetimeFigureOut">
              <a:rPr lang="en-US" smtClean="0">
                <a:solidFill>
                  <a:prstClr val="black">
                    <a:tint val="75000"/>
                  </a:prstClr>
                </a:solidFill>
              </a:rPr>
              <a:pPr>
                <a:defRPr/>
              </a:pPr>
              <a:t>06/11/2022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8A689E8B-02AB-4578-9CB9-6BC0E678D6C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6378042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F2B72838-3208-4AE6-82D2-10243E96EE1E}" type="datetimeFigureOut">
              <a:rPr lang="en-US" smtClean="0">
                <a:solidFill>
                  <a:prstClr val="black">
                    <a:tint val="75000"/>
                  </a:prstClr>
                </a:solidFill>
              </a:rPr>
              <a:pPr>
                <a:defRPr/>
              </a:pPr>
              <a:t>06/11/2022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FE71604F-67F2-4FE1-870E-5132F4BD6FB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1436730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397546E-8559-4300-A48C-D651E2387DB8}" type="datetimeFigureOut">
              <a:rPr lang="en-US" smtClean="0">
                <a:solidFill>
                  <a:prstClr val="black">
                    <a:tint val="75000"/>
                  </a:prstClr>
                </a:solidFill>
              </a:rPr>
              <a:pPr>
                <a:defRPr/>
              </a:pPr>
              <a:t>06/11/2022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E3FDE56-F3A4-4480-B253-1539ACC20F68}"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842315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AE9B6E3F-C637-4D7B-9CD1-3F53617C6172}" type="datetimeFigureOut">
              <a:rPr lang="en-US" smtClean="0">
                <a:solidFill>
                  <a:prstClr val="black">
                    <a:tint val="75000"/>
                  </a:prstClr>
                </a:solidFill>
              </a:rPr>
              <a:pPr>
                <a:defRPr/>
              </a:pPr>
              <a:t>06/11/2022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ABB98694-853F-45FC-B9E6-385F628C041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5429847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E4DBAE16-742C-4AC9-91A8-43C8CFB3A5A6}" type="datetimeFigureOut">
              <a:rPr lang="en-US" smtClean="0">
                <a:solidFill>
                  <a:prstClr val="black">
                    <a:tint val="75000"/>
                  </a:prstClr>
                </a:solidFill>
              </a:rPr>
              <a:pPr>
                <a:defRPr/>
              </a:pPr>
              <a:t>06/11/2022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E0DC9828-6FC8-4614-83C5-A0B387A4C4D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6509819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213BA546-C357-4DE8-B987-06FEDD96B10D}" type="datetimeFigureOut">
              <a:rPr lang="en-US" smtClean="0">
                <a:solidFill>
                  <a:prstClr val="black">
                    <a:tint val="75000"/>
                  </a:prstClr>
                </a:solidFill>
              </a:rPr>
              <a:pPr>
                <a:defRPr/>
              </a:pPr>
              <a:t>06/11/2022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54F9A60-AD80-4229-A353-82C2ADB4342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31743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38A65ED-9114-9129-CA22-E4B468785731}"/>
              </a:ext>
            </a:extLst>
          </p:cNvPr>
          <p:cNvSpPr>
            <a:spLocks noGrp="1"/>
          </p:cNvSpPr>
          <p:nvPr>
            <p:ph type="dt" sz="half" idx="10"/>
          </p:nvPr>
        </p:nvSpPr>
        <p:spPr/>
        <p:txBody>
          <a:bodyPr/>
          <a:lstStyle>
            <a:lvl1pPr>
              <a:defRPr/>
            </a:lvl1pPr>
          </a:lstStyle>
          <a:p>
            <a:pPr>
              <a:defRPr/>
            </a:pPr>
            <a:fld id="{7930760E-CBF6-42EB-87D7-665F8F7B6A70}" type="datetimeFigureOut">
              <a:rPr lang="en-US">
                <a:solidFill>
                  <a:prstClr val="black">
                    <a:tint val="75000"/>
                  </a:prstClr>
                </a:solidFill>
              </a:rPr>
              <a:pPr>
                <a:defRPr/>
              </a:pPr>
              <a:t>06/11/2022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4AA08A37-B2B8-29E1-07A6-133E9F91E3E3}"/>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024DFD2-4185-5EAC-BEBA-8F9BA250C174}"/>
              </a:ext>
            </a:extLst>
          </p:cNvPr>
          <p:cNvSpPr>
            <a:spLocks noGrp="1"/>
          </p:cNvSpPr>
          <p:nvPr>
            <p:ph type="sldNum" sz="quarter" idx="12"/>
          </p:nvPr>
        </p:nvSpPr>
        <p:spPr/>
        <p:txBody>
          <a:bodyPr/>
          <a:lstStyle>
            <a:lvl1pPr>
              <a:defRPr/>
            </a:lvl1pPr>
          </a:lstStyle>
          <a:p>
            <a:pPr>
              <a:defRPr/>
            </a:pPr>
            <a:fld id="{DDDA58DE-8ACC-455C-9F00-F8EC86F0114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927325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DF443953-2C90-4D3D-BA7F-86E2CDD36421}" type="datetimeFigureOut">
              <a:rPr lang="en-US" smtClean="0">
                <a:solidFill>
                  <a:prstClr val="black">
                    <a:tint val="75000"/>
                  </a:prstClr>
                </a:solidFill>
              </a:rPr>
              <a:pPr>
                <a:defRPr/>
              </a:pPr>
              <a:t>06/11/2022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89CF831C-4791-4C02-9D65-40506FD4019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908912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4"/>
            <a:ext cx="12192015" cy="2247075"/>
          </a:xfrm>
          <a:prstGeom prst="rect">
            <a:avLst/>
          </a:prstGeom>
        </p:spPr>
      </p:pic>
    </p:spTree>
    <p:extLst>
      <p:ext uri="{BB962C8B-B14F-4D97-AF65-F5344CB8AC3E}">
        <p14:creationId xmlns:p14="http://schemas.microsoft.com/office/powerpoint/2010/main" val="1120560360"/>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8"/>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06/11/2022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79161738"/>
      </p:ext>
    </p:extLst>
  </p:cSld>
  <p:clrMapOvr>
    <a:masterClrMapping/>
  </p:clrMapOvr>
  <p:transition spd="slow">
    <p:wipe dir="d"/>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06/11/2022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533887765"/>
      </p:ext>
    </p:extLst>
  </p:cSld>
  <p:clrMapOvr>
    <a:masterClrMapping/>
  </p:clrMapOvr>
  <p:transition spd="slow">
    <p:wipe dir="d"/>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3"/>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06/11/2022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92047143"/>
      </p:ext>
    </p:extLst>
  </p:cSld>
  <p:clrMapOvr>
    <a:masterClrMapping/>
  </p:clrMapOvr>
  <p:transition spd="slow">
    <p:wipe dir="d"/>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06/11/2022</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745403184"/>
      </p:ext>
    </p:extLst>
  </p:cSld>
  <p:clrMapOvr>
    <a:masterClrMapping/>
  </p:clrMapOvr>
  <p:transition spd="slow">
    <p:wipe dir="d"/>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06/11/2022</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334769116"/>
      </p:ext>
    </p:extLst>
  </p:cSld>
  <p:clrMapOvr>
    <a:masterClrMapping/>
  </p:clrMapOvr>
  <p:transition spd="slow">
    <p:wipe dir="d"/>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06/11/2022</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608540787"/>
      </p:ext>
    </p:extLst>
  </p:cSld>
  <p:clrMapOvr>
    <a:masterClrMapping/>
  </p:clrMapOvr>
  <p:transition spd="slow">
    <p:wipe dir="d"/>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06/11/2022</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456958495"/>
      </p:ext>
    </p:extLst>
  </p:cSld>
  <p:clrMapOvr>
    <a:masterClrMapping/>
  </p:clrMapOvr>
  <p:transition spd="slow">
    <p:wipe dir="d"/>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2"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06/11/2022</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835111852"/>
      </p:ext>
    </p:extLst>
  </p:cSld>
  <p:clrMapOvr>
    <a:masterClrMapping/>
  </p:clrMapOvr>
  <p:transition spd="slow">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31" indent="0" algn="ctr">
              <a:buNone/>
              <a:defRPr>
                <a:solidFill>
                  <a:schemeClr val="tx1">
                    <a:tint val="75000"/>
                  </a:schemeClr>
                </a:solidFill>
              </a:defRPr>
            </a:lvl2pPr>
            <a:lvl3pPr marL="609660" indent="0" algn="ctr">
              <a:buNone/>
              <a:defRPr>
                <a:solidFill>
                  <a:schemeClr val="tx1">
                    <a:tint val="75000"/>
                  </a:schemeClr>
                </a:solidFill>
              </a:defRPr>
            </a:lvl3pPr>
            <a:lvl4pPr marL="914492" indent="0" algn="ctr">
              <a:buNone/>
              <a:defRPr>
                <a:solidFill>
                  <a:schemeClr val="tx1">
                    <a:tint val="75000"/>
                  </a:schemeClr>
                </a:solidFill>
              </a:defRPr>
            </a:lvl4pPr>
            <a:lvl5pPr marL="1219322" indent="0" algn="ctr">
              <a:buNone/>
              <a:defRPr>
                <a:solidFill>
                  <a:schemeClr val="tx1">
                    <a:tint val="75000"/>
                  </a:schemeClr>
                </a:solidFill>
              </a:defRPr>
            </a:lvl5pPr>
            <a:lvl6pPr marL="1524152" indent="0" algn="ctr">
              <a:buNone/>
              <a:defRPr>
                <a:solidFill>
                  <a:schemeClr val="tx1">
                    <a:tint val="75000"/>
                  </a:schemeClr>
                </a:solidFill>
              </a:defRPr>
            </a:lvl6pPr>
            <a:lvl7pPr marL="1828983" indent="0" algn="ctr">
              <a:buNone/>
              <a:defRPr>
                <a:solidFill>
                  <a:schemeClr val="tx1">
                    <a:tint val="75000"/>
                  </a:schemeClr>
                </a:solidFill>
              </a:defRPr>
            </a:lvl7pPr>
            <a:lvl8pPr marL="2133814" indent="0" algn="ctr">
              <a:buNone/>
              <a:defRPr>
                <a:solidFill>
                  <a:schemeClr val="tx1">
                    <a:tint val="75000"/>
                  </a:schemeClr>
                </a:solidFill>
              </a:defRPr>
            </a:lvl8pPr>
            <a:lvl9pPr marL="2438644"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 xmlns:a16="http://schemas.microsoft.com/office/drawing/2014/main" id="{CD674068-D86C-260B-2EB7-CBD3E14BDC55}"/>
              </a:ext>
            </a:extLst>
          </p:cNvPr>
          <p:cNvSpPr>
            <a:spLocks noGrp="1"/>
          </p:cNvSpPr>
          <p:nvPr>
            <p:ph type="dt" sz="half" idx="10"/>
          </p:nvPr>
        </p:nvSpPr>
        <p:spPr/>
        <p:txBody>
          <a:bodyPr/>
          <a:lstStyle>
            <a:lvl1pPr>
              <a:defRPr/>
            </a:lvl1pPr>
          </a:lstStyle>
          <a:p>
            <a:pPr>
              <a:defRPr/>
            </a:pPr>
            <a:fld id="{B5C7609E-1F9F-459D-A44C-4DCDA5205CDB}" type="datetimeFigureOut">
              <a:rPr lang="en-US">
                <a:solidFill>
                  <a:prstClr val="black">
                    <a:tint val="75000"/>
                  </a:prstClr>
                </a:solidFill>
              </a:rPr>
              <a:pPr>
                <a:defRPr/>
              </a:pPr>
              <a:t>06/11/2022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FB47299-4F50-42F4-CF6B-B2F551A913E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17C44D8F-B9A5-AD71-66A6-4ADB22BB561A}"/>
              </a:ext>
            </a:extLst>
          </p:cNvPr>
          <p:cNvSpPr>
            <a:spLocks noGrp="1"/>
          </p:cNvSpPr>
          <p:nvPr>
            <p:ph type="sldNum" sz="quarter" idx="12"/>
          </p:nvPr>
        </p:nvSpPr>
        <p:spPr/>
        <p:txBody>
          <a:bodyPr/>
          <a:lstStyle>
            <a:lvl1pPr>
              <a:defRPr/>
            </a:lvl1pPr>
          </a:lstStyle>
          <a:p>
            <a:pPr>
              <a:defRPr/>
            </a:pPr>
            <a:fld id="{96DDD402-B02A-49D7-997C-B0512249E62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110833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06/11/2022</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691932132"/>
      </p:ext>
    </p:extLst>
  </p:cSld>
  <p:clrMapOvr>
    <a:masterClrMapping/>
  </p:clrMapOvr>
  <p:transition spd="slow">
    <p:wipe dir="d"/>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06/11/2022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905893049"/>
      </p:ext>
    </p:extLst>
  </p:cSld>
  <p:clrMapOvr>
    <a:masterClrMapping/>
  </p:clrMapOvr>
  <p:transition spd="slow">
    <p:wipe dir="d"/>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41"/>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41"/>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06/11/2022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897712997"/>
      </p:ext>
    </p:extLst>
  </p:cSld>
  <p:clrMapOvr>
    <a:masterClrMapping/>
  </p:clrMapOvr>
  <p:transition spd="slow">
    <p:wipe dir="d"/>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8"/>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06/11/2022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519429101"/>
      </p:ext>
    </p:extLst>
  </p:cSld>
  <p:clrMapOvr>
    <a:masterClrMapping/>
  </p:clrMapOvr>
  <p:transition spd="slow">
    <p:wipe dir="d"/>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06/11/2022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546350015"/>
      </p:ext>
    </p:extLst>
  </p:cSld>
  <p:clrMapOvr>
    <a:masterClrMapping/>
  </p:clrMapOvr>
  <p:transition spd="slow">
    <p:wipe dir="d"/>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3"/>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06/11/2022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64170668"/>
      </p:ext>
    </p:extLst>
  </p:cSld>
  <p:clrMapOvr>
    <a:masterClrMapping/>
  </p:clrMapOvr>
  <p:transition spd="slow">
    <p:wipe dir="d"/>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06/11/2022</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59217745"/>
      </p:ext>
    </p:extLst>
  </p:cSld>
  <p:clrMapOvr>
    <a:masterClrMapping/>
  </p:clrMapOvr>
  <p:transition spd="slow">
    <p:wipe dir="d"/>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06/11/2022</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984437337"/>
      </p:ext>
    </p:extLst>
  </p:cSld>
  <p:clrMapOvr>
    <a:masterClrMapping/>
  </p:clrMapOvr>
  <p:transition spd="slow">
    <p:wipe dir="d"/>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06/11/2022</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573374265"/>
      </p:ext>
    </p:extLst>
  </p:cSld>
  <p:clrMapOvr>
    <a:masterClrMapping/>
  </p:clrMapOvr>
  <p:transition spd="slow">
    <p:wipe dir="d"/>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06/11/2022</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933658515"/>
      </p:ext>
    </p:extLst>
  </p:cSld>
  <p:clrMapOvr>
    <a:masterClrMapping/>
  </p:clrMapOvr>
  <p:transition spd="slow">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92A8B39-88A3-A7B8-AE4B-D51240453A5E}"/>
              </a:ext>
            </a:extLst>
          </p:cNvPr>
          <p:cNvSpPr>
            <a:spLocks noGrp="1"/>
          </p:cNvSpPr>
          <p:nvPr>
            <p:ph type="dt" sz="half" idx="10"/>
          </p:nvPr>
        </p:nvSpPr>
        <p:spPr/>
        <p:txBody>
          <a:bodyPr/>
          <a:lstStyle>
            <a:lvl1pPr>
              <a:defRPr/>
            </a:lvl1pPr>
          </a:lstStyle>
          <a:p>
            <a:pPr>
              <a:defRPr/>
            </a:pPr>
            <a:fld id="{0C1AB66E-D5B7-430A-A037-5D693120C00F}" type="datetimeFigureOut">
              <a:rPr lang="en-US">
                <a:solidFill>
                  <a:prstClr val="black">
                    <a:tint val="75000"/>
                  </a:prstClr>
                </a:solidFill>
              </a:rPr>
              <a:pPr>
                <a:defRPr/>
              </a:pPr>
              <a:t>06/11/2022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5C6D8C1-C73D-46FD-FEE8-EF4ABFD60B3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7FC23FC-264E-9A48-6A13-7724399B7B0A}"/>
              </a:ext>
            </a:extLst>
          </p:cNvPr>
          <p:cNvSpPr>
            <a:spLocks noGrp="1"/>
          </p:cNvSpPr>
          <p:nvPr>
            <p:ph type="sldNum" sz="quarter" idx="12"/>
          </p:nvPr>
        </p:nvSpPr>
        <p:spPr/>
        <p:txBody>
          <a:bodyPr/>
          <a:lstStyle>
            <a:lvl1pPr>
              <a:defRPr/>
            </a:lvl1pPr>
          </a:lstStyle>
          <a:p>
            <a:pPr>
              <a:defRPr/>
            </a:pPr>
            <a:fld id="{51BB4E7D-03E5-4830-B1A0-4BF72FF9DE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7757902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2"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06/11/2022</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142407995"/>
      </p:ext>
    </p:extLst>
  </p:cSld>
  <p:clrMapOvr>
    <a:masterClrMapping/>
  </p:clrMapOvr>
  <p:transition spd="slow">
    <p:wipe dir="d"/>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06/11/2022</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071631334"/>
      </p:ext>
    </p:extLst>
  </p:cSld>
  <p:clrMapOvr>
    <a:masterClrMapping/>
  </p:clrMapOvr>
  <p:transition spd="slow">
    <p:wipe dir="d"/>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06/11/2022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025484291"/>
      </p:ext>
    </p:extLst>
  </p:cSld>
  <p:clrMapOvr>
    <a:masterClrMapping/>
  </p:clrMapOvr>
  <p:transition spd="slow">
    <p:wipe dir="d"/>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41"/>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41"/>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06/11/2022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29929863"/>
      </p:ext>
    </p:extLst>
  </p:cSld>
  <p:clrMapOvr>
    <a:masterClrMapping/>
  </p:clrMapOvr>
  <p:transition spd="slow">
    <p:wipe dir="d"/>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8"/>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06/11/2022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393726785"/>
      </p:ext>
    </p:extLst>
  </p:cSld>
  <p:clrMapOvr>
    <a:masterClrMapping/>
  </p:clrMapOvr>
  <p:transition spd="slow">
    <p:wipe dir="d"/>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06/11/2022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969340091"/>
      </p:ext>
    </p:extLst>
  </p:cSld>
  <p:clrMapOvr>
    <a:masterClrMapping/>
  </p:clrMapOvr>
  <p:transition spd="slow">
    <p:wipe dir="d"/>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3"/>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06/11/2022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815047026"/>
      </p:ext>
    </p:extLst>
  </p:cSld>
  <p:clrMapOvr>
    <a:masterClrMapping/>
  </p:clrMapOvr>
  <p:transition spd="slow">
    <p:wipe dir="d"/>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06/11/2022</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681143107"/>
      </p:ext>
    </p:extLst>
  </p:cSld>
  <p:clrMapOvr>
    <a:masterClrMapping/>
  </p:clrMapOvr>
  <p:transition spd="slow">
    <p:wipe dir="d"/>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06/11/2022</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483358063"/>
      </p:ext>
    </p:extLst>
  </p:cSld>
  <p:clrMapOvr>
    <a:masterClrMapping/>
  </p:clrMapOvr>
  <p:transition spd="slow">
    <p:wipe dir="d"/>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06/11/2022</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648349804"/>
      </p:ext>
    </p:extLst>
  </p:cSld>
  <p:clrMapOvr>
    <a:masterClrMapping/>
  </p:clrMapOvr>
  <p:transition spd="slow">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10"/>
            <a:ext cx="5181600" cy="1000125"/>
          </a:xfrm>
        </p:spPr>
        <p:txBody>
          <a:bodyPr anchor="b"/>
          <a:lstStyle>
            <a:lvl1pPr marL="0" indent="0">
              <a:buNone/>
              <a:defRPr sz="1333">
                <a:solidFill>
                  <a:schemeClr val="tx1">
                    <a:tint val="75000"/>
                  </a:schemeClr>
                </a:solidFill>
              </a:defRPr>
            </a:lvl1pPr>
            <a:lvl2pPr marL="304831" indent="0">
              <a:buNone/>
              <a:defRPr sz="1200">
                <a:solidFill>
                  <a:schemeClr val="tx1">
                    <a:tint val="75000"/>
                  </a:schemeClr>
                </a:solidFill>
              </a:defRPr>
            </a:lvl2pPr>
            <a:lvl3pPr marL="609660" indent="0">
              <a:buNone/>
              <a:defRPr sz="1067">
                <a:solidFill>
                  <a:schemeClr val="tx1">
                    <a:tint val="75000"/>
                  </a:schemeClr>
                </a:solidFill>
              </a:defRPr>
            </a:lvl3pPr>
            <a:lvl4pPr marL="914492" indent="0">
              <a:buNone/>
              <a:defRPr sz="933">
                <a:solidFill>
                  <a:schemeClr val="tx1">
                    <a:tint val="75000"/>
                  </a:schemeClr>
                </a:solidFill>
              </a:defRPr>
            </a:lvl4pPr>
            <a:lvl5pPr marL="1219322" indent="0">
              <a:buNone/>
              <a:defRPr sz="933">
                <a:solidFill>
                  <a:schemeClr val="tx1">
                    <a:tint val="75000"/>
                  </a:schemeClr>
                </a:solidFill>
              </a:defRPr>
            </a:lvl5pPr>
            <a:lvl6pPr marL="1524152" indent="0">
              <a:buNone/>
              <a:defRPr sz="933">
                <a:solidFill>
                  <a:schemeClr val="tx1">
                    <a:tint val="75000"/>
                  </a:schemeClr>
                </a:solidFill>
              </a:defRPr>
            </a:lvl6pPr>
            <a:lvl7pPr marL="1828983" indent="0">
              <a:buNone/>
              <a:defRPr sz="933">
                <a:solidFill>
                  <a:schemeClr val="tx1">
                    <a:tint val="75000"/>
                  </a:schemeClr>
                </a:solidFill>
              </a:defRPr>
            </a:lvl7pPr>
            <a:lvl8pPr marL="2133814" indent="0">
              <a:buNone/>
              <a:defRPr sz="933">
                <a:solidFill>
                  <a:schemeClr val="tx1">
                    <a:tint val="75000"/>
                  </a:schemeClr>
                </a:solidFill>
              </a:defRPr>
            </a:lvl8pPr>
            <a:lvl9pPr marL="2438644" indent="0">
              <a:buNone/>
              <a:defRPr sz="9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E0ACD9D-86D4-F6C0-C70F-96CAF8DA9ADA}"/>
              </a:ext>
            </a:extLst>
          </p:cNvPr>
          <p:cNvSpPr>
            <a:spLocks noGrp="1"/>
          </p:cNvSpPr>
          <p:nvPr>
            <p:ph type="dt" sz="half" idx="10"/>
          </p:nvPr>
        </p:nvSpPr>
        <p:spPr/>
        <p:txBody>
          <a:bodyPr/>
          <a:lstStyle>
            <a:lvl1pPr>
              <a:defRPr/>
            </a:lvl1pPr>
          </a:lstStyle>
          <a:p>
            <a:pPr>
              <a:defRPr/>
            </a:pPr>
            <a:fld id="{4F13953A-908B-4AFE-AFFB-493C5D88832C}" type="datetimeFigureOut">
              <a:rPr lang="en-US">
                <a:solidFill>
                  <a:prstClr val="black">
                    <a:tint val="75000"/>
                  </a:prstClr>
                </a:solidFill>
              </a:rPr>
              <a:pPr>
                <a:defRPr/>
              </a:pPr>
              <a:t>06/11/2022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4ABD32F-EAAE-EDEE-B0FC-0025162E122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61FAC65-274C-C0DF-3FD8-50F11B534ACB}"/>
              </a:ext>
            </a:extLst>
          </p:cNvPr>
          <p:cNvSpPr>
            <a:spLocks noGrp="1"/>
          </p:cNvSpPr>
          <p:nvPr>
            <p:ph type="sldNum" sz="quarter" idx="12"/>
          </p:nvPr>
        </p:nvSpPr>
        <p:spPr/>
        <p:txBody>
          <a:bodyPr/>
          <a:lstStyle>
            <a:lvl1pPr>
              <a:defRPr/>
            </a:lvl1pPr>
          </a:lstStyle>
          <a:p>
            <a:pPr>
              <a:defRPr/>
            </a:pPr>
            <a:fld id="{1A9A1700-61CF-42A5-A331-8653CFBC97D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3761781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06/11/2022</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227923922"/>
      </p:ext>
    </p:extLst>
  </p:cSld>
  <p:clrMapOvr>
    <a:masterClrMapping/>
  </p:clrMapOvr>
  <p:transition spd="slow">
    <p:wipe dir="d"/>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2"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06/11/2022</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170931696"/>
      </p:ext>
    </p:extLst>
  </p:cSld>
  <p:clrMapOvr>
    <a:masterClrMapping/>
  </p:clrMapOvr>
  <p:transition spd="slow">
    <p:wipe dir="d"/>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06/11/2022</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021948907"/>
      </p:ext>
    </p:extLst>
  </p:cSld>
  <p:clrMapOvr>
    <a:masterClrMapping/>
  </p:clrMapOvr>
  <p:transition spd="slow">
    <p:wipe dir="d"/>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06/11/2022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32098224"/>
      </p:ext>
    </p:extLst>
  </p:cSld>
  <p:clrMapOvr>
    <a:masterClrMapping/>
  </p:clrMapOvr>
  <p:transition spd="slow">
    <p:wipe dir="d"/>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41"/>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41"/>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06/11/2022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817040915"/>
      </p:ext>
    </p:extLst>
  </p:cSld>
  <p:clrMapOvr>
    <a:masterClrMapping/>
  </p:clrMapOvr>
  <p:transition spd="slow">
    <p:wipe dir="d"/>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8"/>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06/11/2022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128251647"/>
      </p:ext>
    </p:extLst>
  </p:cSld>
  <p:clrMapOvr>
    <a:masterClrMapping/>
  </p:clrMapOvr>
  <p:transition spd="slow">
    <p:wipe dir="d"/>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06/11/2022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108749362"/>
      </p:ext>
    </p:extLst>
  </p:cSld>
  <p:clrMapOvr>
    <a:masterClrMapping/>
  </p:clrMapOvr>
  <p:transition spd="slow">
    <p:wipe dir="d"/>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3"/>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06/11/2022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269999181"/>
      </p:ext>
    </p:extLst>
  </p:cSld>
  <p:clrMapOvr>
    <a:masterClrMapping/>
  </p:clrMapOvr>
  <p:transition spd="slow">
    <p:wipe dir="d"/>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06/11/2022</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615320562"/>
      </p:ext>
    </p:extLst>
  </p:cSld>
  <p:clrMapOvr>
    <a:masterClrMapping/>
  </p:clrMapOvr>
  <p:transition spd="slow">
    <p:wipe dir="d"/>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06/11/2022</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777987051"/>
      </p:ext>
    </p:extLst>
  </p:cSld>
  <p:clrMapOvr>
    <a:masterClrMapping/>
  </p:clrMapOvr>
  <p:transition spd="slow">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1"/>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1"/>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 xmlns:a16="http://schemas.microsoft.com/office/drawing/2014/main" id="{8DD31D3E-E3D1-801E-8094-2DF08A79A5A0}"/>
              </a:ext>
            </a:extLst>
          </p:cNvPr>
          <p:cNvSpPr>
            <a:spLocks noGrp="1"/>
          </p:cNvSpPr>
          <p:nvPr>
            <p:ph type="dt" sz="half" idx="10"/>
          </p:nvPr>
        </p:nvSpPr>
        <p:spPr/>
        <p:txBody>
          <a:bodyPr/>
          <a:lstStyle>
            <a:lvl1pPr>
              <a:defRPr/>
            </a:lvl1pPr>
          </a:lstStyle>
          <a:p>
            <a:pPr>
              <a:defRPr/>
            </a:pPr>
            <a:fld id="{99DC003D-DD42-4F0F-9315-DC87A4C39ABB}" type="datetimeFigureOut">
              <a:rPr lang="en-US">
                <a:solidFill>
                  <a:prstClr val="black">
                    <a:tint val="75000"/>
                  </a:prstClr>
                </a:solidFill>
              </a:rPr>
              <a:pPr>
                <a:defRPr/>
              </a:pPr>
              <a:t>06/11/2022</a:t>
            </a:fld>
            <a:endParaRPr lang="en-US">
              <a:solidFill>
                <a:prstClr val="black">
                  <a:tint val="75000"/>
                </a:prstClr>
              </a:solidFill>
            </a:endParaRPr>
          </a:p>
        </p:txBody>
      </p:sp>
      <p:sp>
        <p:nvSpPr>
          <p:cNvPr id="6" name="Footer Placeholder 4">
            <a:extLst>
              <a:ext uri="{FF2B5EF4-FFF2-40B4-BE49-F238E27FC236}">
                <a16:creationId xmlns="" xmlns:a16="http://schemas.microsoft.com/office/drawing/2014/main" id="{7D5B1A81-A50A-18FB-2192-F94D6A69A340}"/>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 xmlns:a16="http://schemas.microsoft.com/office/drawing/2014/main" id="{1152190E-7834-0DCF-B340-27B5A0F91EEA}"/>
              </a:ext>
            </a:extLst>
          </p:cNvPr>
          <p:cNvSpPr>
            <a:spLocks noGrp="1"/>
          </p:cNvSpPr>
          <p:nvPr>
            <p:ph type="sldNum" sz="quarter" idx="12"/>
          </p:nvPr>
        </p:nvSpPr>
        <p:spPr/>
        <p:txBody>
          <a:bodyPr/>
          <a:lstStyle>
            <a:lvl1pPr>
              <a:defRPr/>
            </a:lvl1pPr>
          </a:lstStyle>
          <a:p>
            <a:pPr>
              <a:defRPr/>
            </a:pPr>
            <a:fld id="{57C952FC-CA74-471C-B8A1-5BF23B8330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712750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06/11/2022</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713587580"/>
      </p:ext>
    </p:extLst>
  </p:cSld>
  <p:clrMapOvr>
    <a:masterClrMapping/>
  </p:clrMapOvr>
  <p:transition spd="slow">
    <p:wipe dir="d"/>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06/11/2022</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208725777"/>
      </p:ext>
    </p:extLst>
  </p:cSld>
  <p:clrMapOvr>
    <a:masterClrMapping/>
  </p:clrMapOvr>
  <p:transition spd="slow">
    <p:wipe dir="d"/>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2"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06/11/2022</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550792472"/>
      </p:ext>
    </p:extLst>
  </p:cSld>
  <p:clrMapOvr>
    <a:masterClrMapping/>
  </p:clrMapOvr>
  <p:transition spd="slow">
    <p:wipe dir="d"/>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06/11/2022</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975588503"/>
      </p:ext>
    </p:extLst>
  </p:cSld>
  <p:clrMapOvr>
    <a:masterClrMapping/>
  </p:clrMapOvr>
  <p:transition spd="slow">
    <p:wipe dir="d"/>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06/11/2022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397984569"/>
      </p:ext>
    </p:extLst>
  </p:cSld>
  <p:clrMapOvr>
    <a:masterClrMapping/>
  </p:clrMapOvr>
  <p:transition spd="slow">
    <p:wipe dir="d"/>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41"/>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41"/>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06/11/2022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144914898"/>
      </p:ext>
    </p:extLst>
  </p:cSld>
  <p:clrMapOvr>
    <a:masterClrMapping/>
  </p:clrMapOvr>
  <p:transition spd="slow">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600" b="1"/>
            </a:lvl1pPr>
            <a:lvl2pPr marL="304831" indent="0">
              <a:buNone/>
              <a:defRPr sz="1333" b="1"/>
            </a:lvl2pPr>
            <a:lvl3pPr marL="609660" indent="0">
              <a:buNone/>
              <a:defRPr sz="1200" b="1"/>
            </a:lvl3pPr>
            <a:lvl4pPr marL="914492" indent="0">
              <a:buNone/>
              <a:defRPr sz="1067" b="1"/>
            </a:lvl4pPr>
            <a:lvl5pPr marL="1219322" indent="0">
              <a:buNone/>
              <a:defRPr sz="1067" b="1"/>
            </a:lvl5pPr>
            <a:lvl6pPr marL="1524152" indent="0">
              <a:buNone/>
              <a:defRPr sz="1067" b="1"/>
            </a:lvl6pPr>
            <a:lvl7pPr marL="1828983" indent="0">
              <a:buNone/>
              <a:defRPr sz="1067" b="1"/>
            </a:lvl7pPr>
            <a:lvl8pPr marL="2133814" indent="0">
              <a:buNone/>
              <a:defRPr sz="1067" b="1"/>
            </a:lvl8pPr>
            <a:lvl9pPr marL="2438644"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5" y="1023409"/>
            <a:ext cx="2694517" cy="426508"/>
          </a:xfrm>
        </p:spPr>
        <p:txBody>
          <a:bodyPr anchor="b"/>
          <a:lstStyle>
            <a:lvl1pPr marL="0" indent="0">
              <a:buNone/>
              <a:defRPr sz="1600" b="1"/>
            </a:lvl1pPr>
            <a:lvl2pPr marL="304831" indent="0">
              <a:buNone/>
              <a:defRPr sz="1333" b="1"/>
            </a:lvl2pPr>
            <a:lvl3pPr marL="609660" indent="0">
              <a:buNone/>
              <a:defRPr sz="1200" b="1"/>
            </a:lvl3pPr>
            <a:lvl4pPr marL="914492" indent="0">
              <a:buNone/>
              <a:defRPr sz="1067" b="1"/>
            </a:lvl4pPr>
            <a:lvl5pPr marL="1219322" indent="0">
              <a:buNone/>
              <a:defRPr sz="1067" b="1"/>
            </a:lvl5pPr>
            <a:lvl6pPr marL="1524152" indent="0">
              <a:buNone/>
              <a:defRPr sz="1067" b="1"/>
            </a:lvl6pPr>
            <a:lvl7pPr marL="1828983" indent="0">
              <a:buNone/>
              <a:defRPr sz="1067" b="1"/>
            </a:lvl7pPr>
            <a:lvl8pPr marL="2133814" indent="0">
              <a:buNone/>
              <a:defRPr sz="1067" b="1"/>
            </a:lvl8pPr>
            <a:lvl9pPr marL="2438644"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5"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 xmlns:a16="http://schemas.microsoft.com/office/drawing/2014/main" id="{46275E83-4923-479A-3365-C7FDAA93855D}"/>
              </a:ext>
            </a:extLst>
          </p:cNvPr>
          <p:cNvSpPr>
            <a:spLocks noGrp="1"/>
          </p:cNvSpPr>
          <p:nvPr>
            <p:ph type="dt" sz="half" idx="10"/>
          </p:nvPr>
        </p:nvSpPr>
        <p:spPr/>
        <p:txBody>
          <a:bodyPr/>
          <a:lstStyle>
            <a:lvl1pPr>
              <a:defRPr/>
            </a:lvl1pPr>
          </a:lstStyle>
          <a:p>
            <a:pPr>
              <a:defRPr/>
            </a:pPr>
            <a:fld id="{9A137D7E-A8D4-474E-9B23-9B3E6AEBF85B}" type="datetimeFigureOut">
              <a:rPr lang="en-US">
                <a:solidFill>
                  <a:prstClr val="black">
                    <a:tint val="75000"/>
                  </a:prstClr>
                </a:solidFill>
              </a:rPr>
              <a:pPr>
                <a:defRPr/>
              </a:pPr>
              <a:t>06/11/2022</a:t>
            </a:fld>
            <a:endParaRPr lang="en-US">
              <a:solidFill>
                <a:prstClr val="black">
                  <a:tint val="75000"/>
                </a:prstClr>
              </a:solidFill>
            </a:endParaRPr>
          </a:p>
        </p:txBody>
      </p:sp>
      <p:sp>
        <p:nvSpPr>
          <p:cNvPr id="8" name="Footer Placeholder 4">
            <a:extLst>
              <a:ext uri="{FF2B5EF4-FFF2-40B4-BE49-F238E27FC236}">
                <a16:creationId xmlns="" xmlns:a16="http://schemas.microsoft.com/office/drawing/2014/main" id="{68D2203E-E4BD-749F-EFE9-A2004E7499AC}"/>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 xmlns:a16="http://schemas.microsoft.com/office/drawing/2014/main" id="{30910065-11AE-C503-DBD2-E7CAF04C1427}"/>
              </a:ext>
            </a:extLst>
          </p:cNvPr>
          <p:cNvSpPr>
            <a:spLocks noGrp="1"/>
          </p:cNvSpPr>
          <p:nvPr>
            <p:ph type="sldNum" sz="quarter" idx="12"/>
          </p:nvPr>
        </p:nvSpPr>
        <p:spPr/>
        <p:txBody>
          <a:bodyPr/>
          <a:lstStyle>
            <a:lvl1pPr>
              <a:defRPr/>
            </a:lvl1pPr>
          </a:lstStyle>
          <a:p>
            <a:pPr>
              <a:defRPr/>
            </a:pPr>
            <a:fld id="{86E69C90-EB81-4958-99C4-AD469CA1540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70693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 xmlns:a16="http://schemas.microsoft.com/office/drawing/2014/main" id="{9F6C7561-AE3A-7056-ADEC-A8E1D728FEAD}"/>
              </a:ext>
            </a:extLst>
          </p:cNvPr>
          <p:cNvSpPr>
            <a:spLocks noGrp="1"/>
          </p:cNvSpPr>
          <p:nvPr>
            <p:ph type="dt" sz="half" idx="10"/>
          </p:nvPr>
        </p:nvSpPr>
        <p:spPr/>
        <p:txBody>
          <a:bodyPr/>
          <a:lstStyle>
            <a:lvl1pPr>
              <a:defRPr/>
            </a:lvl1pPr>
          </a:lstStyle>
          <a:p>
            <a:pPr>
              <a:defRPr/>
            </a:pPr>
            <a:fld id="{6A86566D-A634-4802-A96D-5D686D3CBB10}" type="datetimeFigureOut">
              <a:rPr lang="en-US">
                <a:solidFill>
                  <a:prstClr val="black">
                    <a:tint val="75000"/>
                  </a:prstClr>
                </a:solidFill>
              </a:rPr>
              <a:pPr>
                <a:defRPr/>
              </a:pPr>
              <a:t>06/11/2022</a:t>
            </a:fld>
            <a:endParaRPr lang="en-US">
              <a:solidFill>
                <a:prstClr val="black">
                  <a:tint val="75000"/>
                </a:prstClr>
              </a:solidFill>
            </a:endParaRPr>
          </a:p>
        </p:txBody>
      </p:sp>
      <p:sp>
        <p:nvSpPr>
          <p:cNvPr id="4" name="Footer Placeholder 4">
            <a:extLst>
              <a:ext uri="{FF2B5EF4-FFF2-40B4-BE49-F238E27FC236}">
                <a16:creationId xmlns="" xmlns:a16="http://schemas.microsoft.com/office/drawing/2014/main" id="{B1B27B3F-5FA8-3D3A-9CC3-2FF3D9C84EE4}"/>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 xmlns:a16="http://schemas.microsoft.com/office/drawing/2014/main" id="{ABC8BA75-B6F0-855E-2FFD-A5FF1FBFB38D}"/>
              </a:ext>
            </a:extLst>
          </p:cNvPr>
          <p:cNvSpPr>
            <a:spLocks noGrp="1"/>
          </p:cNvSpPr>
          <p:nvPr>
            <p:ph type="sldNum" sz="quarter" idx="12"/>
          </p:nvPr>
        </p:nvSpPr>
        <p:spPr/>
        <p:txBody>
          <a:bodyPr/>
          <a:lstStyle>
            <a:lvl1pPr>
              <a:defRPr/>
            </a:lvl1pPr>
          </a:lstStyle>
          <a:p>
            <a:pPr>
              <a:defRPr/>
            </a:pPr>
            <a:fld id="{F5C203ED-CD42-410F-885B-3A8DABC566E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67049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75EF9DBD-EABF-053D-CED7-1B8C48DD6F75}"/>
              </a:ext>
            </a:extLst>
          </p:cNvPr>
          <p:cNvSpPr>
            <a:spLocks noGrp="1"/>
          </p:cNvSpPr>
          <p:nvPr>
            <p:ph type="dt" sz="half" idx="10"/>
          </p:nvPr>
        </p:nvSpPr>
        <p:spPr/>
        <p:txBody>
          <a:bodyPr/>
          <a:lstStyle>
            <a:lvl1pPr>
              <a:defRPr/>
            </a:lvl1pPr>
          </a:lstStyle>
          <a:p>
            <a:pPr>
              <a:defRPr/>
            </a:pPr>
            <a:fld id="{519FFAB4-E825-43D2-A6A6-AB99DB494C05}" type="datetimeFigureOut">
              <a:rPr lang="en-US">
                <a:solidFill>
                  <a:prstClr val="black">
                    <a:tint val="75000"/>
                  </a:prstClr>
                </a:solidFill>
              </a:rPr>
              <a:pPr>
                <a:defRPr/>
              </a:pPr>
              <a:t>06/11/2022</a:t>
            </a:fld>
            <a:endParaRPr lang="en-US">
              <a:solidFill>
                <a:prstClr val="black">
                  <a:tint val="75000"/>
                </a:prstClr>
              </a:solidFill>
            </a:endParaRPr>
          </a:p>
        </p:txBody>
      </p:sp>
      <p:sp>
        <p:nvSpPr>
          <p:cNvPr id="3" name="Footer Placeholder 4">
            <a:extLst>
              <a:ext uri="{FF2B5EF4-FFF2-40B4-BE49-F238E27FC236}">
                <a16:creationId xmlns="" xmlns:a16="http://schemas.microsoft.com/office/drawing/2014/main" id="{E7A1119E-CC01-1F03-2659-90A9CAED06EF}"/>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 xmlns:a16="http://schemas.microsoft.com/office/drawing/2014/main" id="{B8388C05-D91E-D8A5-6DF9-70F64AFDEB11}"/>
              </a:ext>
            </a:extLst>
          </p:cNvPr>
          <p:cNvSpPr>
            <a:spLocks noGrp="1"/>
          </p:cNvSpPr>
          <p:nvPr>
            <p:ph type="sldNum" sz="quarter" idx="12"/>
          </p:nvPr>
        </p:nvSpPr>
        <p:spPr/>
        <p:txBody>
          <a:bodyPr/>
          <a:lstStyle>
            <a:lvl1pPr>
              <a:defRPr/>
            </a:lvl1pPr>
          </a:lstStyle>
          <a:p>
            <a:pPr>
              <a:defRPr/>
            </a:pPr>
            <a:fld id="{625CB61B-AC1F-4605-9E92-9B2D416CCC8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740437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5"/>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5"/>
            <a:ext cx="2005542" cy="3127375"/>
          </a:xfrm>
        </p:spPr>
        <p:txBody>
          <a:bodyPr/>
          <a:lstStyle>
            <a:lvl1pPr marL="0" indent="0">
              <a:buNone/>
              <a:defRPr sz="933"/>
            </a:lvl1pPr>
            <a:lvl2pPr marL="304831" indent="0">
              <a:buNone/>
              <a:defRPr sz="800"/>
            </a:lvl2pPr>
            <a:lvl3pPr marL="609660" indent="0">
              <a:buNone/>
              <a:defRPr sz="667"/>
            </a:lvl3pPr>
            <a:lvl4pPr marL="914492" indent="0">
              <a:buNone/>
              <a:defRPr sz="600"/>
            </a:lvl4pPr>
            <a:lvl5pPr marL="1219322" indent="0">
              <a:buNone/>
              <a:defRPr sz="600"/>
            </a:lvl5pPr>
            <a:lvl6pPr marL="1524152" indent="0">
              <a:buNone/>
              <a:defRPr sz="600"/>
            </a:lvl6pPr>
            <a:lvl7pPr marL="1828983" indent="0">
              <a:buNone/>
              <a:defRPr sz="600"/>
            </a:lvl7pPr>
            <a:lvl8pPr marL="2133814" indent="0">
              <a:buNone/>
              <a:defRPr sz="600"/>
            </a:lvl8pPr>
            <a:lvl9pPr marL="2438644" indent="0">
              <a:buNone/>
              <a:defRPr sz="600"/>
            </a:lvl9pPr>
          </a:lstStyle>
          <a:p>
            <a:pPr lvl="0"/>
            <a:r>
              <a:rPr lang="en-US"/>
              <a:t>Click to edit Master text styles</a:t>
            </a:r>
          </a:p>
        </p:txBody>
      </p:sp>
      <p:sp>
        <p:nvSpPr>
          <p:cNvPr id="5" name="Date Placeholder 3">
            <a:extLst>
              <a:ext uri="{FF2B5EF4-FFF2-40B4-BE49-F238E27FC236}">
                <a16:creationId xmlns="" xmlns:a16="http://schemas.microsoft.com/office/drawing/2014/main" id="{FAE792C8-9339-6C2F-3369-1C6E67C789AC}"/>
              </a:ext>
            </a:extLst>
          </p:cNvPr>
          <p:cNvSpPr>
            <a:spLocks noGrp="1"/>
          </p:cNvSpPr>
          <p:nvPr>
            <p:ph type="dt" sz="half" idx="10"/>
          </p:nvPr>
        </p:nvSpPr>
        <p:spPr/>
        <p:txBody>
          <a:bodyPr/>
          <a:lstStyle>
            <a:lvl1pPr>
              <a:defRPr/>
            </a:lvl1pPr>
          </a:lstStyle>
          <a:p>
            <a:pPr>
              <a:defRPr/>
            </a:pPr>
            <a:fld id="{E2E8D74B-377E-474E-AE24-A3EC76384FE2}" type="datetimeFigureOut">
              <a:rPr lang="en-US">
                <a:solidFill>
                  <a:prstClr val="black">
                    <a:tint val="75000"/>
                  </a:prstClr>
                </a:solidFill>
              </a:rPr>
              <a:pPr>
                <a:defRPr/>
              </a:pPr>
              <a:t>06/11/2022</a:t>
            </a:fld>
            <a:endParaRPr lang="en-US">
              <a:solidFill>
                <a:prstClr val="black">
                  <a:tint val="75000"/>
                </a:prstClr>
              </a:solidFill>
            </a:endParaRPr>
          </a:p>
        </p:txBody>
      </p:sp>
      <p:sp>
        <p:nvSpPr>
          <p:cNvPr id="6" name="Footer Placeholder 4">
            <a:extLst>
              <a:ext uri="{FF2B5EF4-FFF2-40B4-BE49-F238E27FC236}">
                <a16:creationId xmlns="" xmlns:a16="http://schemas.microsoft.com/office/drawing/2014/main" id="{E09E3F7E-5CBB-8F03-B6AB-5F075DE78ADA}"/>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 xmlns:a16="http://schemas.microsoft.com/office/drawing/2014/main" id="{429A4190-1972-BDC4-BC0C-4786DE17D97A}"/>
              </a:ext>
            </a:extLst>
          </p:cNvPr>
          <p:cNvSpPr>
            <a:spLocks noGrp="1"/>
          </p:cNvSpPr>
          <p:nvPr>
            <p:ph type="sldNum" sz="quarter" idx="12"/>
          </p:nvPr>
        </p:nvSpPr>
        <p:spPr/>
        <p:txBody>
          <a:bodyPr/>
          <a:lstStyle>
            <a:lvl1pPr>
              <a:defRPr/>
            </a:lvl1pPr>
          </a:lstStyle>
          <a:p>
            <a:pPr>
              <a:defRPr/>
            </a:pPr>
            <a:fld id="{ACF0F142-B75B-4481-84B5-4C2E3E2213C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28667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92A8B39-88A3-A7B8-AE4B-D51240453A5E}"/>
              </a:ext>
            </a:extLst>
          </p:cNvPr>
          <p:cNvSpPr>
            <a:spLocks noGrp="1"/>
          </p:cNvSpPr>
          <p:nvPr>
            <p:ph type="dt" sz="half" idx="10"/>
          </p:nvPr>
        </p:nvSpPr>
        <p:spPr/>
        <p:txBody>
          <a:bodyPr/>
          <a:lstStyle>
            <a:lvl1pPr>
              <a:defRPr/>
            </a:lvl1pPr>
          </a:lstStyle>
          <a:p>
            <a:pPr>
              <a:defRPr/>
            </a:pPr>
            <a:fld id="{0C1AB66E-D5B7-430A-A037-5D693120C00F}" type="datetimeFigureOut">
              <a:rPr lang="en-US">
                <a:solidFill>
                  <a:prstClr val="black">
                    <a:tint val="75000"/>
                  </a:prstClr>
                </a:solidFill>
              </a:rPr>
              <a:pPr>
                <a:defRPr/>
              </a:pPr>
              <a:t>06/11/2022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5C6D8C1-C73D-46FD-FEE8-EF4ABFD60B3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7FC23FC-264E-9A48-6A13-7724399B7B0A}"/>
              </a:ext>
            </a:extLst>
          </p:cNvPr>
          <p:cNvSpPr>
            <a:spLocks noGrp="1"/>
          </p:cNvSpPr>
          <p:nvPr>
            <p:ph type="sldNum" sz="quarter" idx="12"/>
          </p:nvPr>
        </p:nvSpPr>
        <p:spPr/>
        <p:txBody>
          <a:bodyPr/>
          <a:lstStyle>
            <a:lvl1pPr>
              <a:defRPr/>
            </a:lvl1pPr>
          </a:lstStyle>
          <a:p>
            <a:pPr>
              <a:defRPr/>
            </a:pPr>
            <a:fld id="{51BB4E7D-03E5-4830-B1A0-4BF72FF9DE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906423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rtlCol="0">
            <a:normAutofit/>
          </a:bodyPr>
          <a:lstStyle>
            <a:lvl1pPr marL="0" indent="0">
              <a:buNone/>
              <a:defRPr sz="2133"/>
            </a:lvl1pPr>
            <a:lvl2pPr marL="304831" indent="0">
              <a:buNone/>
              <a:defRPr sz="1867"/>
            </a:lvl2pPr>
            <a:lvl3pPr marL="609660" indent="0">
              <a:buNone/>
              <a:defRPr sz="1600"/>
            </a:lvl3pPr>
            <a:lvl4pPr marL="914492" indent="0">
              <a:buNone/>
              <a:defRPr sz="1333"/>
            </a:lvl4pPr>
            <a:lvl5pPr marL="1219322" indent="0">
              <a:buNone/>
              <a:defRPr sz="1333"/>
            </a:lvl5pPr>
            <a:lvl6pPr marL="1524152" indent="0">
              <a:buNone/>
              <a:defRPr sz="1333"/>
            </a:lvl6pPr>
            <a:lvl7pPr marL="1828983" indent="0">
              <a:buNone/>
              <a:defRPr sz="1333"/>
            </a:lvl7pPr>
            <a:lvl8pPr marL="2133814" indent="0">
              <a:buNone/>
              <a:defRPr sz="1333"/>
            </a:lvl8pPr>
            <a:lvl9pPr marL="2438644" indent="0">
              <a:buNone/>
              <a:defRPr sz="1333"/>
            </a:lvl9pPr>
          </a:lstStyle>
          <a:p>
            <a:pPr lvl="0"/>
            <a:endParaRPr lang="en-US" noProof="0"/>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831" indent="0">
              <a:buNone/>
              <a:defRPr sz="800"/>
            </a:lvl2pPr>
            <a:lvl3pPr marL="609660" indent="0">
              <a:buNone/>
              <a:defRPr sz="667"/>
            </a:lvl3pPr>
            <a:lvl4pPr marL="914492" indent="0">
              <a:buNone/>
              <a:defRPr sz="600"/>
            </a:lvl4pPr>
            <a:lvl5pPr marL="1219322" indent="0">
              <a:buNone/>
              <a:defRPr sz="600"/>
            </a:lvl5pPr>
            <a:lvl6pPr marL="1524152" indent="0">
              <a:buNone/>
              <a:defRPr sz="600"/>
            </a:lvl6pPr>
            <a:lvl7pPr marL="1828983" indent="0">
              <a:buNone/>
              <a:defRPr sz="600"/>
            </a:lvl7pPr>
            <a:lvl8pPr marL="2133814" indent="0">
              <a:buNone/>
              <a:defRPr sz="600"/>
            </a:lvl8pPr>
            <a:lvl9pPr marL="2438644" indent="0">
              <a:buNone/>
              <a:defRPr sz="600"/>
            </a:lvl9pPr>
          </a:lstStyle>
          <a:p>
            <a:pPr lvl="0"/>
            <a:r>
              <a:rPr lang="en-US"/>
              <a:t>Click to edit Master text styles</a:t>
            </a:r>
          </a:p>
        </p:txBody>
      </p:sp>
      <p:sp>
        <p:nvSpPr>
          <p:cNvPr id="5" name="Date Placeholder 3">
            <a:extLst>
              <a:ext uri="{FF2B5EF4-FFF2-40B4-BE49-F238E27FC236}">
                <a16:creationId xmlns="" xmlns:a16="http://schemas.microsoft.com/office/drawing/2014/main" id="{F2D79CA5-8DD0-67B9-C534-68326A560EEA}"/>
              </a:ext>
            </a:extLst>
          </p:cNvPr>
          <p:cNvSpPr>
            <a:spLocks noGrp="1"/>
          </p:cNvSpPr>
          <p:nvPr>
            <p:ph type="dt" sz="half" idx="10"/>
          </p:nvPr>
        </p:nvSpPr>
        <p:spPr/>
        <p:txBody>
          <a:bodyPr/>
          <a:lstStyle>
            <a:lvl1pPr>
              <a:defRPr/>
            </a:lvl1pPr>
          </a:lstStyle>
          <a:p>
            <a:pPr>
              <a:defRPr/>
            </a:pPr>
            <a:fld id="{795BA87D-DE01-4D82-A066-053B2C7499C4}" type="datetimeFigureOut">
              <a:rPr lang="en-US">
                <a:solidFill>
                  <a:prstClr val="black">
                    <a:tint val="75000"/>
                  </a:prstClr>
                </a:solidFill>
              </a:rPr>
              <a:pPr>
                <a:defRPr/>
              </a:pPr>
              <a:t>06/11/2022</a:t>
            </a:fld>
            <a:endParaRPr lang="en-US">
              <a:solidFill>
                <a:prstClr val="black">
                  <a:tint val="75000"/>
                </a:prstClr>
              </a:solidFill>
            </a:endParaRPr>
          </a:p>
        </p:txBody>
      </p:sp>
      <p:sp>
        <p:nvSpPr>
          <p:cNvPr id="6" name="Footer Placeholder 4">
            <a:extLst>
              <a:ext uri="{FF2B5EF4-FFF2-40B4-BE49-F238E27FC236}">
                <a16:creationId xmlns="" xmlns:a16="http://schemas.microsoft.com/office/drawing/2014/main" id="{6497AFCB-E97E-7F87-5AB2-4FDEBC14DC52}"/>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 xmlns:a16="http://schemas.microsoft.com/office/drawing/2014/main" id="{161A64D6-859C-CB50-CF48-1C68D84B4844}"/>
              </a:ext>
            </a:extLst>
          </p:cNvPr>
          <p:cNvSpPr>
            <a:spLocks noGrp="1"/>
          </p:cNvSpPr>
          <p:nvPr>
            <p:ph type="sldNum" sz="quarter" idx="12"/>
          </p:nvPr>
        </p:nvSpPr>
        <p:spPr/>
        <p:txBody>
          <a:bodyPr/>
          <a:lstStyle>
            <a:lvl1pPr>
              <a:defRPr/>
            </a:lvl1pPr>
          </a:lstStyle>
          <a:p>
            <a:pPr>
              <a:defRPr/>
            </a:pPr>
            <a:fld id="{33004C91-A9CC-4763-8E89-06C485A712F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722216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1752CCA-9983-0612-31DB-014B021BBF01}"/>
              </a:ext>
            </a:extLst>
          </p:cNvPr>
          <p:cNvSpPr>
            <a:spLocks noGrp="1"/>
          </p:cNvSpPr>
          <p:nvPr>
            <p:ph type="dt" sz="half" idx="10"/>
          </p:nvPr>
        </p:nvSpPr>
        <p:spPr/>
        <p:txBody>
          <a:bodyPr/>
          <a:lstStyle>
            <a:lvl1pPr>
              <a:defRPr/>
            </a:lvl1pPr>
          </a:lstStyle>
          <a:p>
            <a:pPr>
              <a:defRPr/>
            </a:pPr>
            <a:fld id="{465C062C-DC88-4AD1-99D4-F7BA8173E458}" type="datetimeFigureOut">
              <a:rPr lang="en-US">
                <a:solidFill>
                  <a:prstClr val="black">
                    <a:tint val="75000"/>
                  </a:prstClr>
                </a:solidFill>
              </a:rPr>
              <a:pPr>
                <a:defRPr/>
              </a:pPr>
              <a:t>06/11/2022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2CA624E-857F-B922-ABF7-05974E0546D9}"/>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FE8C534-E182-9BD9-089D-E8FB5E66260D}"/>
              </a:ext>
            </a:extLst>
          </p:cNvPr>
          <p:cNvSpPr>
            <a:spLocks noGrp="1"/>
          </p:cNvSpPr>
          <p:nvPr>
            <p:ph type="sldNum" sz="quarter" idx="12"/>
          </p:nvPr>
        </p:nvSpPr>
        <p:spPr/>
        <p:txBody>
          <a:bodyPr/>
          <a:lstStyle>
            <a:lvl1pPr>
              <a:defRPr/>
            </a:lvl1pPr>
          </a:lstStyle>
          <a:p>
            <a:pPr>
              <a:defRPr/>
            </a:pPr>
            <a:fld id="{BB96B857-7635-4E53-87E6-FD94A827017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931036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38A65ED-9114-9129-CA22-E4B468785731}"/>
              </a:ext>
            </a:extLst>
          </p:cNvPr>
          <p:cNvSpPr>
            <a:spLocks noGrp="1"/>
          </p:cNvSpPr>
          <p:nvPr>
            <p:ph type="dt" sz="half" idx="10"/>
          </p:nvPr>
        </p:nvSpPr>
        <p:spPr/>
        <p:txBody>
          <a:bodyPr/>
          <a:lstStyle>
            <a:lvl1pPr>
              <a:defRPr/>
            </a:lvl1pPr>
          </a:lstStyle>
          <a:p>
            <a:pPr>
              <a:defRPr/>
            </a:pPr>
            <a:fld id="{7930760E-CBF6-42EB-87D7-665F8F7B6A70}" type="datetimeFigureOut">
              <a:rPr lang="en-US">
                <a:solidFill>
                  <a:prstClr val="black">
                    <a:tint val="75000"/>
                  </a:prstClr>
                </a:solidFill>
              </a:rPr>
              <a:pPr>
                <a:defRPr/>
              </a:pPr>
              <a:t>06/11/2022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4AA08A37-B2B8-29E1-07A6-133E9F91E3E3}"/>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024DFD2-4185-5EAC-BEBA-8F9BA250C174}"/>
              </a:ext>
            </a:extLst>
          </p:cNvPr>
          <p:cNvSpPr>
            <a:spLocks noGrp="1"/>
          </p:cNvSpPr>
          <p:nvPr>
            <p:ph type="sldNum" sz="quarter" idx="12"/>
          </p:nvPr>
        </p:nvSpPr>
        <p:spPr/>
        <p:txBody>
          <a:bodyPr/>
          <a:lstStyle>
            <a:lvl1pPr>
              <a:defRPr/>
            </a:lvl1pPr>
          </a:lstStyle>
          <a:p>
            <a:pPr>
              <a:defRPr/>
            </a:pPr>
            <a:fld id="{DDDA58DE-8ACC-455C-9F00-F8EC86F0114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143543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31" indent="0" algn="ctr">
              <a:buNone/>
              <a:defRPr>
                <a:solidFill>
                  <a:schemeClr val="tx1">
                    <a:tint val="75000"/>
                  </a:schemeClr>
                </a:solidFill>
              </a:defRPr>
            </a:lvl2pPr>
            <a:lvl3pPr marL="609660" indent="0" algn="ctr">
              <a:buNone/>
              <a:defRPr>
                <a:solidFill>
                  <a:schemeClr val="tx1">
                    <a:tint val="75000"/>
                  </a:schemeClr>
                </a:solidFill>
              </a:defRPr>
            </a:lvl3pPr>
            <a:lvl4pPr marL="914492" indent="0" algn="ctr">
              <a:buNone/>
              <a:defRPr>
                <a:solidFill>
                  <a:schemeClr val="tx1">
                    <a:tint val="75000"/>
                  </a:schemeClr>
                </a:solidFill>
              </a:defRPr>
            </a:lvl4pPr>
            <a:lvl5pPr marL="1219322" indent="0" algn="ctr">
              <a:buNone/>
              <a:defRPr>
                <a:solidFill>
                  <a:schemeClr val="tx1">
                    <a:tint val="75000"/>
                  </a:schemeClr>
                </a:solidFill>
              </a:defRPr>
            </a:lvl5pPr>
            <a:lvl6pPr marL="1524152" indent="0" algn="ctr">
              <a:buNone/>
              <a:defRPr>
                <a:solidFill>
                  <a:schemeClr val="tx1">
                    <a:tint val="75000"/>
                  </a:schemeClr>
                </a:solidFill>
              </a:defRPr>
            </a:lvl6pPr>
            <a:lvl7pPr marL="1828983" indent="0" algn="ctr">
              <a:buNone/>
              <a:defRPr>
                <a:solidFill>
                  <a:schemeClr val="tx1">
                    <a:tint val="75000"/>
                  </a:schemeClr>
                </a:solidFill>
              </a:defRPr>
            </a:lvl7pPr>
            <a:lvl8pPr marL="2133814" indent="0" algn="ctr">
              <a:buNone/>
              <a:defRPr>
                <a:solidFill>
                  <a:schemeClr val="tx1">
                    <a:tint val="75000"/>
                  </a:schemeClr>
                </a:solidFill>
              </a:defRPr>
            </a:lvl8pPr>
            <a:lvl9pPr marL="2438644"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 xmlns:a16="http://schemas.microsoft.com/office/drawing/2014/main" id="{CD674068-D86C-260B-2EB7-CBD3E14BDC55}"/>
              </a:ext>
            </a:extLst>
          </p:cNvPr>
          <p:cNvSpPr>
            <a:spLocks noGrp="1"/>
          </p:cNvSpPr>
          <p:nvPr>
            <p:ph type="dt" sz="half" idx="10"/>
          </p:nvPr>
        </p:nvSpPr>
        <p:spPr/>
        <p:txBody>
          <a:bodyPr/>
          <a:lstStyle>
            <a:lvl1pPr>
              <a:defRPr/>
            </a:lvl1pPr>
          </a:lstStyle>
          <a:p>
            <a:pPr>
              <a:defRPr/>
            </a:pPr>
            <a:fld id="{B5C7609E-1F9F-459D-A44C-4DCDA5205CDB}" type="datetimeFigureOut">
              <a:rPr lang="en-US">
                <a:solidFill>
                  <a:prstClr val="black">
                    <a:tint val="75000"/>
                  </a:prstClr>
                </a:solidFill>
              </a:rPr>
              <a:pPr>
                <a:defRPr/>
              </a:pPr>
              <a:t>06/11/2022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FB47299-4F50-42F4-CF6B-B2F551A913E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17C44D8F-B9A5-AD71-66A6-4ADB22BB561A}"/>
              </a:ext>
            </a:extLst>
          </p:cNvPr>
          <p:cNvSpPr>
            <a:spLocks noGrp="1"/>
          </p:cNvSpPr>
          <p:nvPr>
            <p:ph type="sldNum" sz="quarter" idx="12"/>
          </p:nvPr>
        </p:nvSpPr>
        <p:spPr/>
        <p:txBody>
          <a:bodyPr/>
          <a:lstStyle>
            <a:lvl1pPr>
              <a:defRPr/>
            </a:lvl1pPr>
          </a:lstStyle>
          <a:p>
            <a:pPr>
              <a:defRPr/>
            </a:pPr>
            <a:fld id="{96DDD402-B02A-49D7-997C-B0512249E62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96904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92A8B39-88A3-A7B8-AE4B-D51240453A5E}"/>
              </a:ext>
            </a:extLst>
          </p:cNvPr>
          <p:cNvSpPr>
            <a:spLocks noGrp="1"/>
          </p:cNvSpPr>
          <p:nvPr>
            <p:ph type="dt" sz="half" idx="10"/>
          </p:nvPr>
        </p:nvSpPr>
        <p:spPr/>
        <p:txBody>
          <a:bodyPr/>
          <a:lstStyle>
            <a:lvl1pPr>
              <a:defRPr/>
            </a:lvl1pPr>
          </a:lstStyle>
          <a:p>
            <a:pPr>
              <a:defRPr/>
            </a:pPr>
            <a:fld id="{0C1AB66E-D5B7-430A-A037-5D693120C00F}" type="datetimeFigureOut">
              <a:rPr lang="en-US">
                <a:solidFill>
                  <a:prstClr val="black">
                    <a:tint val="75000"/>
                  </a:prstClr>
                </a:solidFill>
              </a:rPr>
              <a:pPr>
                <a:defRPr/>
              </a:pPr>
              <a:t>06/11/2022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5C6D8C1-C73D-46FD-FEE8-EF4ABFD60B3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7FC23FC-264E-9A48-6A13-7724399B7B0A}"/>
              </a:ext>
            </a:extLst>
          </p:cNvPr>
          <p:cNvSpPr>
            <a:spLocks noGrp="1"/>
          </p:cNvSpPr>
          <p:nvPr>
            <p:ph type="sldNum" sz="quarter" idx="12"/>
          </p:nvPr>
        </p:nvSpPr>
        <p:spPr/>
        <p:txBody>
          <a:bodyPr/>
          <a:lstStyle>
            <a:lvl1pPr>
              <a:defRPr/>
            </a:lvl1pPr>
          </a:lstStyle>
          <a:p>
            <a:pPr>
              <a:defRPr/>
            </a:pPr>
            <a:fld id="{51BB4E7D-03E5-4830-B1A0-4BF72FF9DE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089756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10"/>
            <a:ext cx="5181600" cy="1000125"/>
          </a:xfrm>
        </p:spPr>
        <p:txBody>
          <a:bodyPr anchor="b"/>
          <a:lstStyle>
            <a:lvl1pPr marL="0" indent="0">
              <a:buNone/>
              <a:defRPr sz="1333">
                <a:solidFill>
                  <a:schemeClr val="tx1">
                    <a:tint val="75000"/>
                  </a:schemeClr>
                </a:solidFill>
              </a:defRPr>
            </a:lvl1pPr>
            <a:lvl2pPr marL="304831" indent="0">
              <a:buNone/>
              <a:defRPr sz="1200">
                <a:solidFill>
                  <a:schemeClr val="tx1">
                    <a:tint val="75000"/>
                  </a:schemeClr>
                </a:solidFill>
              </a:defRPr>
            </a:lvl2pPr>
            <a:lvl3pPr marL="609660" indent="0">
              <a:buNone/>
              <a:defRPr sz="1067">
                <a:solidFill>
                  <a:schemeClr val="tx1">
                    <a:tint val="75000"/>
                  </a:schemeClr>
                </a:solidFill>
              </a:defRPr>
            </a:lvl3pPr>
            <a:lvl4pPr marL="914492" indent="0">
              <a:buNone/>
              <a:defRPr sz="933">
                <a:solidFill>
                  <a:schemeClr val="tx1">
                    <a:tint val="75000"/>
                  </a:schemeClr>
                </a:solidFill>
              </a:defRPr>
            </a:lvl4pPr>
            <a:lvl5pPr marL="1219322" indent="0">
              <a:buNone/>
              <a:defRPr sz="933">
                <a:solidFill>
                  <a:schemeClr val="tx1">
                    <a:tint val="75000"/>
                  </a:schemeClr>
                </a:solidFill>
              </a:defRPr>
            </a:lvl5pPr>
            <a:lvl6pPr marL="1524152" indent="0">
              <a:buNone/>
              <a:defRPr sz="933">
                <a:solidFill>
                  <a:schemeClr val="tx1">
                    <a:tint val="75000"/>
                  </a:schemeClr>
                </a:solidFill>
              </a:defRPr>
            </a:lvl6pPr>
            <a:lvl7pPr marL="1828983" indent="0">
              <a:buNone/>
              <a:defRPr sz="933">
                <a:solidFill>
                  <a:schemeClr val="tx1">
                    <a:tint val="75000"/>
                  </a:schemeClr>
                </a:solidFill>
              </a:defRPr>
            </a:lvl7pPr>
            <a:lvl8pPr marL="2133814" indent="0">
              <a:buNone/>
              <a:defRPr sz="933">
                <a:solidFill>
                  <a:schemeClr val="tx1">
                    <a:tint val="75000"/>
                  </a:schemeClr>
                </a:solidFill>
              </a:defRPr>
            </a:lvl8pPr>
            <a:lvl9pPr marL="2438644" indent="0">
              <a:buNone/>
              <a:defRPr sz="9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E0ACD9D-86D4-F6C0-C70F-96CAF8DA9ADA}"/>
              </a:ext>
            </a:extLst>
          </p:cNvPr>
          <p:cNvSpPr>
            <a:spLocks noGrp="1"/>
          </p:cNvSpPr>
          <p:nvPr>
            <p:ph type="dt" sz="half" idx="10"/>
          </p:nvPr>
        </p:nvSpPr>
        <p:spPr/>
        <p:txBody>
          <a:bodyPr/>
          <a:lstStyle>
            <a:lvl1pPr>
              <a:defRPr/>
            </a:lvl1pPr>
          </a:lstStyle>
          <a:p>
            <a:pPr>
              <a:defRPr/>
            </a:pPr>
            <a:fld id="{4F13953A-908B-4AFE-AFFB-493C5D88832C}" type="datetimeFigureOut">
              <a:rPr lang="en-US">
                <a:solidFill>
                  <a:prstClr val="black">
                    <a:tint val="75000"/>
                  </a:prstClr>
                </a:solidFill>
              </a:rPr>
              <a:pPr>
                <a:defRPr/>
              </a:pPr>
              <a:t>06/11/2022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4ABD32F-EAAE-EDEE-B0FC-0025162E122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61FAC65-274C-C0DF-3FD8-50F11B534ACB}"/>
              </a:ext>
            </a:extLst>
          </p:cNvPr>
          <p:cNvSpPr>
            <a:spLocks noGrp="1"/>
          </p:cNvSpPr>
          <p:nvPr>
            <p:ph type="sldNum" sz="quarter" idx="12"/>
          </p:nvPr>
        </p:nvSpPr>
        <p:spPr/>
        <p:txBody>
          <a:bodyPr/>
          <a:lstStyle>
            <a:lvl1pPr>
              <a:defRPr/>
            </a:lvl1pPr>
          </a:lstStyle>
          <a:p>
            <a:pPr>
              <a:defRPr/>
            </a:pPr>
            <a:fld id="{1A9A1700-61CF-42A5-A331-8653CFBC97D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768494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1"/>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1"/>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 xmlns:a16="http://schemas.microsoft.com/office/drawing/2014/main" id="{8DD31D3E-E3D1-801E-8094-2DF08A79A5A0}"/>
              </a:ext>
            </a:extLst>
          </p:cNvPr>
          <p:cNvSpPr>
            <a:spLocks noGrp="1"/>
          </p:cNvSpPr>
          <p:nvPr>
            <p:ph type="dt" sz="half" idx="10"/>
          </p:nvPr>
        </p:nvSpPr>
        <p:spPr/>
        <p:txBody>
          <a:bodyPr/>
          <a:lstStyle>
            <a:lvl1pPr>
              <a:defRPr/>
            </a:lvl1pPr>
          </a:lstStyle>
          <a:p>
            <a:pPr>
              <a:defRPr/>
            </a:pPr>
            <a:fld id="{99DC003D-DD42-4F0F-9315-DC87A4C39ABB}" type="datetimeFigureOut">
              <a:rPr lang="en-US">
                <a:solidFill>
                  <a:prstClr val="black">
                    <a:tint val="75000"/>
                  </a:prstClr>
                </a:solidFill>
              </a:rPr>
              <a:pPr>
                <a:defRPr/>
              </a:pPr>
              <a:t>06/11/2022</a:t>
            </a:fld>
            <a:endParaRPr lang="en-US">
              <a:solidFill>
                <a:prstClr val="black">
                  <a:tint val="75000"/>
                </a:prstClr>
              </a:solidFill>
            </a:endParaRPr>
          </a:p>
        </p:txBody>
      </p:sp>
      <p:sp>
        <p:nvSpPr>
          <p:cNvPr id="6" name="Footer Placeholder 4">
            <a:extLst>
              <a:ext uri="{FF2B5EF4-FFF2-40B4-BE49-F238E27FC236}">
                <a16:creationId xmlns="" xmlns:a16="http://schemas.microsoft.com/office/drawing/2014/main" id="{7D5B1A81-A50A-18FB-2192-F94D6A69A340}"/>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 xmlns:a16="http://schemas.microsoft.com/office/drawing/2014/main" id="{1152190E-7834-0DCF-B340-27B5A0F91EEA}"/>
              </a:ext>
            </a:extLst>
          </p:cNvPr>
          <p:cNvSpPr>
            <a:spLocks noGrp="1"/>
          </p:cNvSpPr>
          <p:nvPr>
            <p:ph type="sldNum" sz="quarter" idx="12"/>
          </p:nvPr>
        </p:nvSpPr>
        <p:spPr/>
        <p:txBody>
          <a:bodyPr/>
          <a:lstStyle>
            <a:lvl1pPr>
              <a:defRPr/>
            </a:lvl1pPr>
          </a:lstStyle>
          <a:p>
            <a:pPr>
              <a:defRPr/>
            </a:pPr>
            <a:fld id="{57C952FC-CA74-471C-B8A1-5BF23B8330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977497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600" b="1"/>
            </a:lvl1pPr>
            <a:lvl2pPr marL="304831" indent="0">
              <a:buNone/>
              <a:defRPr sz="1333" b="1"/>
            </a:lvl2pPr>
            <a:lvl3pPr marL="609660" indent="0">
              <a:buNone/>
              <a:defRPr sz="1200" b="1"/>
            </a:lvl3pPr>
            <a:lvl4pPr marL="914492" indent="0">
              <a:buNone/>
              <a:defRPr sz="1067" b="1"/>
            </a:lvl4pPr>
            <a:lvl5pPr marL="1219322" indent="0">
              <a:buNone/>
              <a:defRPr sz="1067" b="1"/>
            </a:lvl5pPr>
            <a:lvl6pPr marL="1524152" indent="0">
              <a:buNone/>
              <a:defRPr sz="1067" b="1"/>
            </a:lvl6pPr>
            <a:lvl7pPr marL="1828983" indent="0">
              <a:buNone/>
              <a:defRPr sz="1067" b="1"/>
            </a:lvl7pPr>
            <a:lvl8pPr marL="2133814" indent="0">
              <a:buNone/>
              <a:defRPr sz="1067" b="1"/>
            </a:lvl8pPr>
            <a:lvl9pPr marL="2438644"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5" y="1023409"/>
            <a:ext cx="2694517" cy="426508"/>
          </a:xfrm>
        </p:spPr>
        <p:txBody>
          <a:bodyPr anchor="b"/>
          <a:lstStyle>
            <a:lvl1pPr marL="0" indent="0">
              <a:buNone/>
              <a:defRPr sz="1600" b="1"/>
            </a:lvl1pPr>
            <a:lvl2pPr marL="304831" indent="0">
              <a:buNone/>
              <a:defRPr sz="1333" b="1"/>
            </a:lvl2pPr>
            <a:lvl3pPr marL="609660" indent="0">
              <a:buNone/>
              <a:defRPr sz="1200" b="1"/>
            </a:lvl3pPr>
            <a:lvl4pPr marL="914492" indent="0">
              <a:buNone/>
              <a:defRPr sz="1067" b="1"/>
            </a:lvl4pPr>
            <a:lvl5pPr marL="1219322" indent="0">
              <a:buNone/>
              <a:defRPr sz="1067" b="1"/>
            </a:lvl5pPr>
            <a:lvl6pPr marL="1524152" indent="0">
              <a:buNone/>
              <a:defRPr sz="1067" b="1"/>
            </a:lvl6pPr>
            <a:lvl7pPr marL="1828983" indent="0">
              <a:buNone/>
              <a:defRPr sz="1067" b="1"/>
            </a:lvl7pPr>
            <a:lvl8pPr marL="2133814" indent="0">
              <a:buNone/>
              <a:defRPr sz="1067" b="1"/>
            </a:lvl8pPr>
            <a:lvl9pPr marL="2438644"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5"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 xmlns:a16="http://schemas.microsoft.com/office/drawing/2014/main" id="{46275E83-4923-479A-3365-C7FDAA93855D}"/>
              </a:ext>
            </a:extLst>
          </p:cNvPr>
          <p:cNvSpPr>
            <a:spLocks noGrp="1"/>
          </p:cNvSpPr>
          <p:nvPr>
            <p:ph type="dt" sz="half" idx="10"/>
          </p:nvPr>
        </p:nvSpPr>
        <p:spPr/>
        <p:txBody>
          <a:bodyPr/>
          <a:lstStyle>
            <a:lvl1pPr>
              <a:defRPr/>
            </a:lvl1pPr>
          </a:lstStyle>
          <a:p>
            <a:pPr>
              <a:defRPr/>
            </a:pPr>
            <a:fld id="{9A137D7E-A8D4-474E-9B23-9B3E6AEBF85B}" type="datetimeFigureOut">
              <a:rPr lang="en-US">
                <a:solidFill>
                  <a:prstClr val="black">
                    <a:tint val="75000"/>
                  </a:prstClr>
                </a:solidFill>
              </a:rPr>
              <a:pPr>
                <a:defRPr/>
              </a:pPr>
              <a:t>06/11/2022</a:t>
            </a:fld>
            <a:endParaRPr lang="en-US">
              <a:solidFill>
                <a:prstClr val="black">
                  <a:tint val="75000"/>
                </a:prstClr>
              </a:solidFill>
            </a:endParaRPr>
          </a:p>
        </p:txBody>
      </p:sp>
      <p:sp>
        <p:nvSpPr>
          <p:cNvPr id="8" name="Footer Placeholder 4">
            <a:extLst>
              <a:ext uri="{FF2B5EF4-FFF2-40B4-BE49-F238E27FC236}">
                <a16:creationId xmlns="" xmlns:a16="http://schemas.microsoft.com/office/drawing/2014/main" id="{68D2203E-E4BD-749F-EFE9-A2004E7499AC}"/>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 xmlns:a16="http://schemas.microsoft.com/office/drawing/2014/main" id="{30910065-11AE-C503-DBD2-E7CAF04C1427}"/>
              </a:ext>
            </a:extLst>
          </p:cNvPr>
          <p:cNvSpPr>
            <a:spLocks noGrp="1"/>
          </p:cNvSpPr>
          <p:nvPr>
            <p:ph type="sldNum" sz="quarter" idx="12"/>
          </p:nvPr>
        </p:nvSpPr>
        <p:spPr/>
        <p:txBody>
          <a:bodyPr/>
          <a:lstStyle>
            <a:lvl1pPr>
              <a:defRPr/>
            </a:lvl1pPr>
          </a:lstStyle>
          <a:p>
            <a:pPr>
              <a:defRPr/>
            </a:pPr>
            <a:fld id="{86E69C90-EB81-4958-99C4-AD469CA1540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90937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 xmlns:a16="http://schemas.microsoft.com/office/drawing/2014/main" id="{9F6C7561-AE3A-7056-ADEC-A8E1D728FEAD}"/>
              </a:ext>
            </a:extLst>
          </p:cNvPr>
          <p:cNvSpPr>
            <a:spLocks noGrp="1"/>
          </p:cNvSpPr>
          <p:nvPr>
            <p:ph type="dt" sz="half" idx="10"/>
          </p:nvPr>
        </p:nvSpPr>
        <p:spPr/>
        <p:txBody>
          <a:bodyPr/>
          <a:lstStyle>
            <a:lvl1pPr>
              <a:defRPr/>
            </a:lvl1pPr>
          </a:lstStyle>
          <a:p>
            <a:pPr>
              <a:defRPr/>
            </a:pPr>
            <a:fld id="{6A86566D-A634-4802-A96D-5D686D3CBB10}" type="datetimeFigureOut">
              <a:rPr lang="en-US">
                <a:solidFill>
                  <a:prstClr val="black">
                    <a:tint val="75000"/>
                  </a:prstClr>
                </a:solidFill>
              </a:rPr>
              <a:pPr>
                <a:defRPr/>
              </a:pPr>
              <a:t>06/11/2022</a:t>
            </a:fld>
            <a:endParaRPr lang="en-US">
              <a:solidFill>
                <a:prstClr val="black">
                  <a:tint val="75000"/>
                </a:prstClr>
              </a:solidFill>
            </a:endParaRPr>
          </a:p>
        </p:txBody>
      </p:sp>
      <p:sp>
        <p:nvSpPr>
          <p:cNvPr id="4" name="Footer Placeholder 4">
            <a:extLst>
              <a:ext uri="{FF2B5EF4-FFF2-40B4-BE49-F238E27FC236}">
                <a16:creationId xmlns="" xmlns:a16="http://schemas.microsoft.com/office/drawing/2014/main" id="{B1B27B3F-5FA8-3D3A-9CC3-2FF3D9C84EE4}"/>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 xmlns:a16="http://schemas.microsoft.com/office/drawing/2014/main" id="{ABC8BA75-B6F0-855E-2FFD-A5FF1FBFB38D}"/>
              </a:ext>
            </a:extLst>
          </p:cNvPr>
          <p:cNvSpPr>
            <a:spLocks noGrp="1"/>
          </p:cNvSpPr>
          <p:nvPr>
            <p:ph type="sldNum" sz="quarter" idx="12"/>
          </p:nvPr>
        </p:nvSpPr>
        <p:spPr/>
        <p:txBody>
          <a:bodyPr/>
          <a:lstStyle>
            <a:lvl1pPr>
              <a:defRPr/>
            </a:lvl1pPr>
          </a:lstStyle>
          <a:p>
            <a:pPr>
              <a:defRPr/>
            </a:pPr>
            <a:fld id="{F5C203ED-CD42-410F-885B-3A8DABC566E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266168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75EF9DBD-EABF-053D-CED7-1B8C48DD6F75}"/>
              </a:ext>
            </a:extLst>
          </p:cNvPr>
          <p:cNvSpPr>
            <a:spLocks noGrp="1"/>
          </p:cNvSpPr>
          <p:nvPr>
            <p:ph type="dt" sz="half" idx="10"/>
          </p:nvPr>
        </p:nvSpPr>
        <p:spPr/>
        <p:txBody>
          <a:bodyPr/>
          <a:lstStyle>
            <a:lvl1pPr>
              <a:defRPr/>
            </a:lvl1pPr>
          </a:lstStyle>
          <a:p>
            <a:pPr>
              <a:defRPr/>
            </a:pPr>
            <a:fld id="{519FFAB4-E825-43D2-A6A6-AB99DB494C05}" type="datetimeFigureOut">
              <a:rPr lang="en-US">
                <a:solidFill>
                  <a:prstClr val="black">
                    <a:tint val="75000"/>
                  </a:prstClr>
                </a:solidFill>
              </a:rPr>
              <a:pPr>
                <a:defRPr/>
              </a:pPr>
              <a:t>06/11/2022</a:t>
            </a:fld>
            <a:endParaRPr lang="en-US">
              <a:solidFill>
                <a:prstClr val="black">
                  <a:tint val="75000"/>
                </a:prstClr>
              </a:solidFill>
            </a:endParaRPr>
          </a:p>
        </p:txBody>
      </p:sp>
      <p:sp>
        <p:nvSpPr>
          <p:cNvPr id="3" name="Footer Placeholder 4">
            <a:extLst>
              <a:ext uri="{FF2B5EF4-FFF2-40B4-BE49-F238E27FC236}">
                <a16:creationId xmlns="" xmlns:a16="http://schemas.microsoft.com/office/drawing/2014/main" id="{E7A1119E-CC01-1F03-2659-90A9CAED06EF}"/>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 xmlns:a16="http://schemas.microsoft.com/office/drawing/2014/main" id="{B8388C05-D91E-D8A5-6DF9-70F64AFDEB11}"/>
              </a:ext>
            </a:extLst>
          </p:cNvPr>
          <p:cNvSpPr>
            <a:spLocks noGrp="1"/>
          </p:cNvSpPr>
          <p:nvPr>
            <p:ph type="sldNum" sz="quarter" idx="12"/>
          </p:nvPr>
        </p:nvSpPr>
        <p:spPr/>
        <p:txBody>
          <a:bodyPr/>
          <a:lstStyle>
            <a:lvl1pPr>
              <a:defRPr/>
            </a:lvl1pPr>
          </a:lstStyle>
          <a:p>
            <a:pPr>
              <a:defRPr/>
            </a:pPr>
            <a:fld id="{625CB61B-AC1F-4605-9E92-9B2D416CCC8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57597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10"/>
            <a:ext cx="5181600" cy="1000125"/>
          </a:xfrm>
        </p:spPr>
        <p:txBody>
          <a:bodyPr anchor="b"/>
          <a:lstStyle>
            <a:lvl1pPr marL="0" indent="0">
              <a:buNone/>
              <a:defRPr sz="1333">
                <a:solidFill>
                  <a:schemeClr val="tx1">
                    <a:tint val="75000"/>
                  </a:schemeClr>
                </a:solidFill>
              </a:defRPr>
            </a:lvl1pPr>
            <a:lvl2pPr marL="304831" indent="0">
              <a:buNone/>
              <a:defRPr sz="1200">
                <a:solidFill>
                  <a:schemeClr val="tx1">
                    <a:tint val="75000"/>
                  </a:schemeClr>
                </a:solidFill>
              </a:defRPr>
            </a:lvl2pPr>
            <a:lvl3pPr marL="609660" indent="0">
              <a:buNone/>
              <a:defRPr sz="1067">
                <a:solidFill>
                  <a:schemeClr val="tx1">
                    <a:tint val="75000"/>
                  </a:schemeClr>
                </a:solidFill>
              </a:defRPr>
            </a:lvl3pPr>
            <a:lvl4pPr marL="914492" indent="0">
              <a:buNone/>
              <a:defRPr sz="933">
                <a:solidFill>
                  <a:schemeClr val="tx1">
                    <a:tint val="75000"/>
                  </a:schemeClr>
                </a:solidFill>
              </a:defRPr>
            </a:lvl4pPr>
            <a:lvl5pPr marL="1219322" indent="0">
              <a:buNone/>
              <a:defRPr sz="933">
                <a:solidFill>
                  <a:schemeClr val="tx1">
                    <a:tint val="75000"/>
                  </a:schemeClr>
                </a:solidFill>
              </a:defRPr>
            </a:lvl5pPr>
            <a:lvl6pPr marL="1524152" indent="0">
              <a:buNone/>
              <a:defRPr sz="933">
                <a:solidFill>
                  <a:schemeClr val="tx1">
                    <a:tint val="75000"/>
                  </a:schemeClr>
                </a:solidFill>
              </a:defRPr>
            </a:lvl6pPr>
            <a:lvl7pPr marL="1828983" indent="0">
              <a:buNone/>
              <a:defRPr sz="933">
                <a:solidFill>
                  <a:schemeClr val="tx1">
                    <a:tint val="75000"/>
                  </a:schemeClr>
                </a:solidFill>
              </a:defRPr>
            </a:lvl7pPr>
            <a:lvl8pPr marL="2133814" indent="0">
              <a:buNone/>
              <a:defRPr sz="933">
                <a:solidFill>
                  <a:schemeClr val="tx1">
                    <a:tint val="75000"/>
                  </a:schemeClr>
                </a:solidFill>
              </a:defRPr>
            </a:lvl8pPr>
            <a:lvl9pPr marL="2438644" indent="0">
              <a:buNone/>
              <a:defRPr sz="9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E0ACD9D-86D4-F6C0-C70F-96CAF8DA9ADA}"/>
              </a:ext>
            </a:extLst>
          </p:cNvPr>
          <p:cNvSpPr>
            <a:spLocks noGrp="1"/>
          </p:cNvSpPr>
          <p:nvPr>
            <p:ph type="dt" sz="half" idx="10"/>
          </p:nvPr>
        </p:nvSpPr>
        <p:spPr/>
        <p:txBody>
          <a:bodyPr/>
          <a:lstStyle>
            <a:lvl1pPr>
              <a:defRPr/>
            </a:lvl1pPr>
          </a:lstStyle>
          <a:p>
            <a:pPr>
              <a:defRPr/>
            </a:pPr>
            <a:fld id="{4F13953A-908B-4AFE-AFFB-493C5D88832C}" type="datetimeFigureOut">
              <a:rPr lang="en-US">
                <a:solidFill>
                  <a:prstClr val="black">
                    <a:tint val="75000"/>
                  </a:prstClr>
                </a:solidFill>
              </a:rPr>
              <a:pPr>
                <a:defRPr/>
              </a:pPr>
              <a:t>06/11/2022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4ABD32F-EAAE-EDEE-B0FC-0025162E122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61FAC65-274C-C0DF-3FD8-50F11B534ACB}"/>
              </a:ext>
            </a:extLst>
          </p:cNvPr>
          <p:cNvSpPr>
            <a:spLocks noGrp="1"/>
          </p:cNvSpPr>
          <p:nvPr>
            <p:ph type="sldNum" sz="quarter" idx="12"/>
          </p:nvPr>
        </p:nvSpPr>
        <p:spPr/>
        <p:txBody>
          <a:bodyPr/>
          <a:lstStyle>
            <a:lvl1pPr>
              <a:defRPr/>
            </a:lvl1pPr>
          </a:lstStyle>
          <a:p>
            <a:pPr>
              <a:defRPr/>
            </a:pPr>
            <a:fld id="{1A9A1700-61CF-42A5-A331-8653CFBC97D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571256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5"/>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5"/>
            <a:ext cx="2005542" cy="3127375"/>
          </a:xfrm>
        </p:spPr>
        <p:txBody>
          <a:bodyPr/>
          <a:lstStyle>
            <a:lvl1pPr marL="0" indent="0">
              <a:buNone/>
              <a:defRPr sz="933"/>
            </a:lvl1pPr>
            <a:lvl2pPr marL="304831" indent="0">
              <a:buNone/>
              <a:defRPr sz="800"/>
            </a:lvl2pPr>
            <a:lvl3pPr marL="609660" indent="0">
              <a:buNone/>
              <a:defRPr sz="667"/>
            </a:lvl3pPr>
            <a:lvl4pPr marL="914492" indent="0">
              <a:buNone/>
              <a:defRPr sz="600"/>
            </a:lvl4pPr>
            <a:lvl5pPr marL="1219322" indent="0">
              <a:buNone/>
              <a:defRPr sz="600"/>
            </a:lvl5pPr>
            <a:lvl6pPr marL="1524152" indent="0">
              <a:buNone/>
              <a:defRPr sz="600"/>
            </a:lvl6pPr>
            <a:lvl7pPr marL="1828983" indent="0">
              <a:buNone/>
              <a:defRPr sz="600"/>
            </a:lvl7pPr>
            <a:lvl8pPr marL="2133814" indent="0">
              <a:buNone/>
              <a:defRPr sz="600"/>
            </a:lvl8pPr>
            <a:lvl9pPr marL="2438644" indent="0">
              <a:buNone/>
              <a:defRPr sz="600"/>
            </a:lvl9pPr>
          </a:lstStyle>
          <a:p>
            <a:pPr lvl="0"/>
            <a:r>
              <a:rPr lang="en-US"/>
              <a:t>Click to edit Master text styles</a:t>
            </a:r>
          </a:p>
        </p:txBody>
      </p:sp>
      <p:sp>
        <p:nvSpPr>
          <p:cNvPr id="5" name="Date Placeholder 3">
            <a:extLst>
              <a:ext uri="{FF2B5EF4-FFF2-40B4-BE49-F238E27FC236}">
                <a16:creationId xmlns="" xmlns:a16="http://schemas.microsoft.com/office/drawing/2014/main" id="{FAE792C8-9339-6C2F-3369-1C6E67C789AC}"/>
              </a:ext>
            </a:extLst>
          </p:cNvPr>
          <p:cNvSpPr>
            <a:spLocks noGrp="1"/>
          </p:cNvSpPr>
          <p:nvPr>
            <p:ph type="dt" sz="half" idx="10"/>
          </p:nvPr>
        </p:nvSpPr>
        <p:spPr/>
        <p:txBody>
          <a:bodyPr/>
          <a:lstStyle>
            <a:lvl1pPr>
              <a:defRPr/>
            </a:lvl1pPr>
          </a:lstStyle>
          <a:p>
            <a:pPr>
              <a:defRPr/>
            </a:pPr>
            <a:fld id="{E2E8D74B-377E-474E-AE24-A3EC76384FE2}" type="datetimeFigureOut">
              <a:rPr lang="en-US">
                <a:solidFill>
                  <a:prstClr val="black">
                    <a:tint val="75000"/>
                  </a:prstClr>
                </a:solidFill>
              </a:rPr>
              <a:pPr>
                <a:defRPr/>
              </a:pPr>
              <a:t>06/11/2022</a:t>
            </a:fld>
            <a:endParaRPr lang="en-US">
              <a:solidFill>
                <a:prstClr val="black">
                  <a:tint val="75000"/>
                </a:prstClr>
              </a:solidFill>
            </a:endParaRPr>
          </a:p>
        </p:txBody>
      </p:sp>
      <p:sp>
        <p:nvSpPr>
          <p:cNvPr id="6" name="Footer Placeholder 4">
            <a:extLst>
              <a:ext uri="{FF2B5EF4-FFF2-40B4-BE49-F238E27FC236}">
                <a16:creationId xmlns="" xmlns:a16="http://schemas.microsoft.com/office/drawing/2014/main" id="{E09E3F7E-5CBB-8F03-B6AB-5F075DE78ADA}"/>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 xmlns:a16="http://schemas.microsoft.com/office/drawing/2014/main" id="{429A4190-1972-BDC4-BC0C-4786DE17D97A}"/>
              </a:ext>
            </a:extLst>
          </p:cNvPr>
          <p:cNvSpPr>
            <a:spLocks noGrp="1"/>
          </p:cNvSpPr>
          <p:nvPr>
            <p:ph type="sldNum" sz="quarter" idx="12"/>
          </p:nvPr>
        </p:nvSpPr>
        <p:spPr/>
        <p:txBody>
          <a:bodyPr/>
          <a:lstStyle>
            <a:lvl1pPr>
              <a:defRPr/>
            </a:lvl1pPr>
          </a:lstStyle>
          <a:p>
            <a:pPr>
              <a:defRPr/>
            </a:pPr>
            <a:fld id="{ACF0F142-B75B-4481-84B5-4C2E3E2213C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786833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rtlCol="0">
            <a:normAutofit/>
          </a:bodyPr>
          <a:lstStyle>
            <a:lvl1pPr marL="0" indent="0">
              <a:buNone/>
              <a:defRPr sz="2133"/>
            </a:lvl1pPr>
            <a:lvl2pPr marL="304831" indent="0">
              <a:buNone/>
              <a:defRPr sz="1867"/>
            </a:lvl2pPr>
            <a:lvl3pPr marL="609660" indent="0">
              <a:buNone/>
              <a:defRPr sz="1600"/>
            </a:lvl3pPr>
            <a:lvl4pPr marL="914492" indent="0">
              <a:buNone/>
              <a:defRPr sz="1333"/>
            </a:lvl4pPr>
            <a:lvl5pPr marL="1219322" indent="0">
              <a:buNone/>
              <a:defRPr sz="1333"/>
            </a:lvl5pPr>
            <a:lvl6pPr marL="1524152" indent="0">
              <a:buNone/>
              <a:defRPr sz="1333"/>
            </a:lvl6pPr>
            <a:lvl7pPr marL="1828983" indent="0">
              <a:buNone/>
              <a:defRPr sz="1333"/>
            </a:lvl7pPr>
            <a:lvl8pPr marL="2133814" indent="0">
              <a:buNone/>
              <a:defRPr sz="1333"/>
            </a:lvl8pPr>
            <a:lvl9pPr marL="2438644" indent="0">
              <a:buNone/>
              <a:defRPr sz="1333"/>
            </a:lvl9pPr>
          </a:lstStyle>
          <a:p>
            <a:pPr lvl="0"/>
            <a:endParaRPr lang="en-US" noProof="0"/>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831" indent="0">
              <a:buNone/>
              <a:defRPr sz="800"/>
            </a:lvl2pPr>
            <a:lvl3pPr marL="609660" indent="0">
              <a:buNone/>
              <a:defRPr sz="667"/>
            </a:lvl3pPr>
            <a:lvl4pPr marL="914492" indent="0">
              <a:buNone/>
              <a:defRPr sz="600"/>
            </a:lvl4pPr>
            <a:lvl5pPr marL="1219322" indent="0">
              <a:buNone/>
              <a:defRPr sz="600"/>
            </a:lvl5pPr>
            <a:lvl6pPr marL="1524152" indent="0">
              <a:buNone/>
              <a:defRPr sz="600"/>
            </a:lvl6pPr>
            <a:lvl7pPr marL="1828983" indent="0">
              <a:buNone/>
              <a:defRPr sz="600"/>
            </a:lvl7pPr>
            <a:lvl8pPr marL="2133814" indent="0">
              <a:buNone/>
              <a:defRPr sz="600"/>
            </a:lvl8pPr>
            <a:lvl9pPr marL="2438644" indent="0">
              <a:buNone/>
              <a:defRPr sz="600"/>
            </a:lvl9pPr>
          </a:lstStyle>
          <a:p>
            <a:pPr lvl="0"/>
            <a:r>
              <a:rPr lang="en-US"/>
              <a:t>Click to edit Master text styles</a:t>
            </a:r>
          </a:p>
        </p:txBody>
      </p:sp>
      <p:sp>
        <p:nvSpPr>
          <p:cNvPr id="5" name="Date Placeholder 3">
            <a:extLst>
              <a:ext uri="{FF2B5EF4-FFF2-40B4-BE49-F238E27FC236}">
                <a16:creationId xmlns="" xmlns:a16="http://schemas.microsoft.com/office/drawing/2014/main" id="{F2D79CA5-8DD0-67B9-C534-68326A560EEA}"/>
              </a:ext>
            </a:extLst>
          </p:cNvPr>
          <p:cNvSpPr>
            <a:spLocks noGrp="1"/>
          </p:cNvSpPr>
          <p:nvPr>
            <p:ph type="dt" sz="half" idx="10"/>
          </p:nvPr>
        </p:nvSpPr>
        <p:spPr/>
        <p:txBody>
          <a:bodyPr/>
          <a:lstStyle>
            <a:lvl1pPr>
              <a:defRPr/>
            </a:lvl1pPr>
          </a:lstStyle>
          <a:p>
            <a:pPr>
              <a:defRPr/>
            </a:pPr>
            <a:fld id="{795BA87D-DE01-4D82-A066-053B2C7499C4}" type="datetimeFigureOut">
              <a:rPr lang="en-US">
                <a:solidFill>
                  <a:prstClr val="black">
                    <a:tint val="75000"/>
                  </a:prstClr>
                </a:solidFill>
              </a:rPr>
              <a:pPr>
                <a:defRPr/>
              </a:pPr>
              <a:t>06/11/2022</a:t>
            </a:fld>
            <a:endParaRPr lang="en-US">
              <a:solidFill>
                <a:prstClr val="black">
                  <a:tint val="75000"/>
                </a:prstClr>
              </a:solidFill>
            </a:endParaRPr>
          </a:p>
        </p:txBody>
      </p:sp>
      <p:sp>
        <p:nvSpPr>
          <p:cNvPr id="6" name="Footer Placeholder 4">
            <a:extLst>
              <a:ext uri="{FF2B5EF4-FFF2-40B4-BE49-F238E27FC236}">
                <a16:creationId xmlns="" xmlns:a16="http://schemas.microsoft.com/office/drawing/2014/main" id="{6497AFCB-E97E-7F87-5AB2-4FDEBC14DC52}"/>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 xmlns:a16="http://schemas.microsoft.com/office/drawing/2014/main" id="{161A64D6-859C-CB50-CF48-1C68D84B4844}"/>
              </a:ext>
            </a:extLst>
          </p:cNvPr>
          <p:cNvSpPr>
            <a:spLocks noGrp="1"/>
          </p:cNvSpPr>
          <p:nvPr>
            <p:ph type="sldNum" sz="quarter" idx="12"/>
          </p:nvPr>
        </p:nvSpPr>
        <p:spPr/>
        <p:txBody>
          <a:bodyPr/>
          <a:lstStyle>
            <a:lvl1pPr>
              <a:defRPr/>
            </a:lvl1pPr>
          </a:lstStyle>
          <a:p>
            <a:pPr>
              <a:defRPr/>
            </a:pPr>
            <a:fld id="{33004C91-A9CC-4763-8E89-06C485A712F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046529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1752CCA-9983-0612-31DB-014B021BBF01}"/>
              </a:ext>
            </a:extLst>
          </p:cNvPr>
          <p:cNvSpPr>
            <a:spLocks noGrp="1"/>
          </p:cNvSpPr>
          <p:nvPr>
            <p:ph type="dt" sz="half" idx="10"/>
          </p:nvPr>
        </p:nvSpPr>
        <p:spPr/>
        <p:txBody>
          <a:bodyPr/>
          <a:lstStyle>
            <a:lvl1pPr>
              <a:defRPr/>
            </a:lvl1pPr>
          </a:lstStyle>
          <a:p>
            <a:pPr>
              <a:defRPr/>
            </a:pPr>
            <a:fld id="{465C062C-DC88-4AD1-99D4-F7BA8173E458}" type="datetimeFigureOut">
              <a:rPr lang="en-US">
                <a:solidFill>
                  <a:prstClr val="black">
                    <a:tint val="75000"/>
                  </a:prstClr>
                </a:solidFill>
              </a:rPr>
              <a:pPr>
                <a:defRPr/>
              </a:pPr>
              <a:t>06/11/2022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2CA624E-857F-B922-ABF7-05974E0546D9}"/>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FE8C534-E182-9BD9-089D-E8FB5E66260D}"/>
              </a:ext>
            </a:extLst>
          </p:cNvPr>
          <p:cNvSpPr>
            <a:spLocks noGrp="1"/>
          </p:cNvSpPr>
          <p:nvPr>
            <p:ph type="sldNum" sz="quarter" idx="12"/>
          </p:nvPr>
        </p:nvSpPr>
        <p:spPr/>
        <p:txBody>
          <a:bodyPr/>
          <a:lstStyle>
            <a:lvl1pPr>
              <a:defRPr/>
            </a:lvl1pPr>
          </a:lstStyle>
          <a:p>
            <a:pPr>
              <a:defRPr/>
            </a:pPr>
            <a:fld id="{BB96B857-7635-4E53-87E6-FD94A827017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239650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38A65ED-9114-9129-CA22-E4B468785731}"/>
              </a:ext>
            </a:extLst>
          </p:cNvPr>
          <p:cNvSpPr>
            <a:spLocks noGrp="1"/>
          </p:cNvSpPr>
          <p:nvPr>
            <p:ph type="dt" sz="half" idx="10"/>
          </p:nvPr>
        </p:nvSpPr>
        <p:spPr/>
        <p:txBody>
          <a:bodyPr/>
          <a:lstStyle>
            <a:lvl1pPr>
              <a:defRPr/>
            </a:lvl1pPr>
          </a:lstStyle>
          <a:p>
            <a:pPr>
              <a:defRPr/>
            </a:pPr>
            <a:fld id="{7930760E-CBF6-42EB-87D7-665F8F7B6A70}" type="datetimeFigureOut">
              <a:rPr lang="en-US">
                <a:solidFill>
                  <a:prstClr val="black">
                    <a:tint val="75000"/>
                  </a:prstClr>
                </a:solidFill>
              </a:rPr>
              <a:pPr>
                <a:defRPr/>
              </a:pPr>
              <a:t>06/11/2022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4AA08A37-B2B8-29E1-07A6-133E9F91E3E3}"/>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024DFD2-4185-5EAC-BEBA-8F9BA250C174}"/>
              </a:ext>
            </a:extLst>
          </p:cNvPr>
          <p:cNvSpPr>
            <a:spLocks noGrp="1"/>
          </p:cNvSpPr>
          <p:nvPr>
            <p:ph type="sldNum" sz="quarter" idx="12"/>
          </p:nvPr>
        </p:nvSpPr>
        <p:spPr/>
        <p:txBody>
          <a:bodyPr/>
          <a:lstStyle>
            <a:lvl1pPr>
              <a:defRPr/>
            </a:lvl1pPr>
          </a:lstStyle>
          <a:p>
            <a:pPr>
              <a:defRPr/>
            </a:pPr>
            <a:fld id="{DDDA58DE-8ACC-455C-9F00-F8EC86F0114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572112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31" indent="0" algn="ctr">
              <a:buNone/>
              <a:defRPr>
                <a:solidFill>
                  <a:schemeClr val="tx1">
                    <a:tint val="75000"/>
                  </a:schemeClr>
                </a:solidFill>
              </a:defRPr>
            </a:lvl2pPr>
            <a:lvl3pPr marL="609660" indent="0" algn="ctr">
              <a:buNone/>
              <a:defRPr>
                <a:solidFill>
                  <a:schemeClr val="tx1">
                    <a:tint val="75000"/>
                  </a:schemeClr>
                </a:solidFill>
              </a:defRPr>
            </a:lvl3pPr>
            <a:lvl4pPr marL="914492" indent="0" algn="ctr">
              <a:buNone/>
              <a:defRPr>
                <a:solidFill>
                  <a:schemeClr val="tx1">
                    <a:tint val="75000"/>
                  </a:schemeClr>
                </a:solidFill>
              </a:defRPr>
            </a:lvl4pPr>
            <a:lvl5pPr marL="1219322" indent="0" algn="ctr">
              <a:buNone/>
              <a:defRPr>
                <a:solidFill>
                  <a:schemeClr val="tx1">
                    <a:tint val="75000"/>
                  </a:schemeClr>
                </a:solidFill>
              </a:defRPr>
            </a:lvl5pPr>
            <a:lvl6pPr marL="1524152" indent="0" algn="ctr">
              <a:buNone/>
              <a:defRPr>
                <a:solidFill>
                  <a:schemeClr val="tx1">
                    <a:tint val="75000"/>
                  </a:schemeClr>
                </a:solidFill>
              </a:defRPr>
            </a:lvl6pPr>
            <a:lvl7pPr marL="1828983" indent="0" algn="ctr">
              <a:buNone/>
              <a:defRPr>
                <a:solidFill>
                  <a:schemeClr val="tx1">
                    <a:tint val="75000"/>
                  </a:schemeClr>
                </a:solidFill>
              </a:defRPr>
            </a:lvl7pPr>
            <a:lvl8pPr marL="2133814" indent="0" algn="ctr">
              <a:buNone/>
              <a:defRPr>
                <a:solidFill>
                  <a:schemeClr val="tx1">
                    <a:tint val="75000"/>
                  </a:schemeClr>
                </a:solidFill>
              </a:defRPr>
            </a:lvl8pPr>
            <a:lvl9pPr marL="2438644"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 xmlns:a16="http://schemas.microsoft.com/office/drawing/2014/main" id="{CD674068-D86C-260B-2EB7-CBD3E14BDC55}"/>
              </a:ext>
            </a:extLst>
          </p:cNvPr>
          <p:cNvSpPr>
            <a:spLocks noGrp="1"/>
          </p:cNvSpPr>
          <p:nvPr>
            <p:ph type="dt" sz="half" idx="10"/>
          </p:nvPr>
        </p:nvSpPr>
        <p:spPr/>
        <p:txBody>
          <a:bodyPr/>
          <a:lstStyle>
            <a:lvl1pPr>
              <a:defRPr/>
            </a:lvl1pPr>
          </a:lstStyle>
          <a:p>
            <a:pPr>
              <a:defRPr/>
            </a:pPr>
            <a:fld id="{B5C7609E-1F9F-459D-A44C-4DCDA5205CDB}" type="datetimeFigureOut">
              <a:rPr lang="en-US">
                <a:solidFill>
                  <a:prstClr val="black">
                    <a:tint val="75000"/>
                  </a:prstClr>
                </a:solidFill>
              </a:rPr>
              <a:pPr>
                <a:defRPr/>
              </a:pPr>
              <a:t>06/11/2022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FB47299-4F50-42F4-CF6B-B2F551A913E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17C44D8F-B9A5-AD71-66A6-4ADB22BB561A}"/>
              </a:ext>
            </a:extLst>
          </p:cNvPr>
          <p:cNvSpPr>
            <a:spLocks noGrp="1"/>
          </p:cNvSpPr>
          <p:nvPr>
            <p:ph type="sldNum" sz="quarter" idx="12"/>
          </p:nvPr>
        </p:nvSpPr>
        <p:spPr/>
        <p:txBody>
          <a:bodyPr/>
          <a:lstStyle>
            <a:lvl1pPr>
              <a:defRPr/>
            </a:lvl1pPr>
          </a:lstStyle>
          <a:p>
            <a:pPr>
              <a:defRPr/>
            </a:pPr>
            <a:fld id="{96DDD402-B02A-49D7-997C-B0512249E62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622678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92A8B39-88A3-A7B8-AE4B-D51240453A5E}"/>
              </a:ext>
            </a:extLst>
          </p:cNvPr>
          <p:cNvSpPr>
            <a:spLocks noGrp="1"/>
          </p:cNvSpPr>
          <p:nvPr>
            <p:ph type="dt" sz="half" idx="10"/>
          </p:nvPr>
        </p:nvSpPr>
        <p:spPr/>
        <p:txBody>
          <a:bodyPr/>
          <a:lstStyle>
            <a:lvl1pPr>
              <a:defRPr/>
            </a:lvl1pPr>
          </a:lstStyle>
          <a:p>
            <a:pPr>
              <a:defRPr/>
            </a:pPr>
            <a:fld id="{0C1AB66E-D5B7-430A-A037-5D693120C00F}" type="datetimeFigureOut">
              <a:rPr lang="en-US">
                <a:solidFill>
                  <a:prstClr val="black">
                    <a:tint val="75000"/>
                  </a:prstClr>
                </a:solidFill>
              </a:rPr>
              <a:pPr>
                <a:defRPr/>
              </a:pPr>
              <a:t>06/11/2022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5C6D8C1-C73D-46FD-FEE8-EF4ABFD60B3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7FC23FC-264E-9A48-6A13-7724399B7B0A}"/>
              </a:ext>
            </a:extLst>
          </p:cNvPr>
          <p:cNvSpPr>
            <a:spLocks noGrp="1"/>
          </p:cNvSpPr>
          <p:nvPr>
            <p:ph type="sldNum" sz="quarter" idx="12"/>
          </p:nvPr>
        </p:nvSpPr>
        <p:spPr/>
        <p:txBody>
          <a:bodyPr/>
          <a:lstStyle>
            <a:lvl1pPr>
              <a:defRPr/>
            </a:lvl1pPr>
          </a:lstStyle>
          <a:p>
            <a:pPr>
              <a:defRPr/>
            </a:pPr>
            <a:fld id="{51BB4E7D-03E5-4830-B1A0-4BF72FF9DE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7133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10"/>
            <a:ext cx="5181600" cy="1000125"/>
          </a:xfrm>
        </p:spPr>
        <p:txBody>
          <a:bodyPr anchor="b"/>
          <a:lstStyle>
            <a:lvl1pPr marL="0" indent="0">
              <a:buNone/>
              <a:defRPr sz="1333">
                <a:solidFill>
                  <a:schemeClr val="tx1">
                    <a:tint val="75000"/>
                  </a:schemeClr>
                </a:solidFill>
              </a:defRPr>
            </a:lvl1pPr>
            <a:lvl2pPr marL="304831" indent="0">
              <a:buNone/>
              <a:defRPr sz="1200">
                <a:solidFill>
                  <a:schemeClr val="tx1">
                    <a:tint val="75000"/>
                  </a:schemeClr>
                </a:solidFill>
              </a:defRPr>
            </a:lvl2pPr>
            <a:lvl3pPr marL="609660" indent="0">
              <a:buNone/>
              <a:defRPr sz="1067">
                <a:solidFill>
                  <a:schemeClr val="tx1">
                    <a:tint val="75000"/>
                  </a:schemeClr>
                </a:solidFill>
              </a:defRPr>
            </a:lvl3pPr>
            <a:lvl4pPr marL="914492" indent="0">
              <a:buNone/>
              <a:defRPr sz="933">
                <a:solidFill>
                  <a:schemeClr val="tx1">
                    <a:tint val="75000"/>
                  </a:schemeClr>
                </a:solidFill>
              </a:defRPr>
            </a:lvl4pPr>
            <a:lvl5pPr marL="1219322" indent="0">
              <a:buNone/>
              <a:defRPr sz="933">
                <a:solidFill>
                  <a:schemeClr val="tx1">
                    <a:tint val="75000"/>
                  </a:schemeClr>
                </a:solidFill>
              </a:defRPr>
            </a:lvl5pPr>
            <a:lvl6pPr marL="1524152" indent="0">
              <a:buNone/>
              <a:defRPr sz="933">
                <a:solidFill>
                  <a:schemeClr val="tx1">
                    <a:tint val="75000"/>
                  </a:schemeClr>
                </a:solidFill>
              </a:defRPr>
            </a:lvl6pPr>
            <a:lvl7pPr marL="1828983" indent="0">
              <a:buNone/>
              <a:defRPr sz="933">
                <a:solidFill>
                  <a:schemeClr val="tx1">
                    <a:tint val="75000"/>
                  </a:schemeClr>
                </a:solidFill>
              </a:defRPr>
            </a:lvl7pPr>
            <a:lvl8pPr marL="2133814" indent="0">
              <a:buNone/>
              <a:defRPr sz="933">
                <a:solidFill>
                  <a:schemeClr val="tx1">
                    <a:tint val="75000"/>
                  </a:schemeClr>
                </a:solidFill>
              </a:defRPr>
            </a:lvl8pPr>
            <a:lvl9pPr marL="2438644" indent="0">
              <a:buNone/>
              <a:defRPr sz="9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E0ACD9D-86D4-F6C0-C70F-96CAF8DA9ADA}"/>
              </a:ext>
            </a:extLst>
          </p:cNvPr>
          <p:cNvSpPr>
            <a:spLocks noGrp="1"/>
          </p:cNvSpPr>
          <p:nvPr>
            <p:ph type="dt" sz="half" idx="10"/>
          </p:nvPr>
        </p:nvSpPr>
        <p:spPr/>
        <p:txBody>
          <a:bodyPr/>
          <a:lstStyle>
            <a:lvl1pPr>
              <a:defRPr/>
            </a:lvl1pPr>
          </a:lstStyle>
          <a:p>
            <a:pPr>
              <a:defRPr/>
            </a:pPr>
            <a:fld id="{4F13953A-908B-4AFE-AFFB-493C5D88832C}" type="datetimeFigureOut">
              <a:rPr lang="en-US">
                <a:solidFill>
                  <a:prstClr val="black">
                    <a:tint val="75000"/>
                  </a:prstClr>
                </a:solidFill>
              </a:rPr>
              <a:pPr>
                <a:defRPr/>
              </a:pPr>
              <a:t>06/11/2022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4ABD32F-EAAE-EDEE-B0FC-0025162E122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61FAC65-274C-C0DF-3FD8-50F11B534ACB}"/>
              </a:ext>
            </a:extLst>
          </p:cNvPr>
          <p:cNvSpPr>
            <a:spLocks noGrp="1"/>
          </p:cNvSpPr>
          <p:nvPr>
            <p:ph type="sldNum" sz="quarter" idx="12"/>
          </p:nvPr>
        </p:nvSpPr>
        <p:spPr/>
        <p:txBody>
          <a:bodyPr/>
          <a:lstStyle>
            <a:lvl1pPr>
              <a:defRPr/>
            </a:lvl1pPr>
          </a:lstStyle>
          <a:p>
            <a:pPr>
              <a:defRPr/>
            </a:pPr>
            <a:fld id="{1A9A1700-61CF-42A5-A331-8653CFBC97D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505327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1"/>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1"/>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 xmlns:a16="http://schemas.microsoft.com/office/drawing/2014/main" id="{8DD31D3E-E3D1-801E-8094-2DF08A79A5A0}"/>
              </a:ext>
            </a:extLst>
          </p:cNvPr>
          <p:cNvSpPr>
            <a:spLocks noGrp="1"/>
          </p:cNvSpPr>
          <p:nvPr>
            <p:ph type="dt" sz="half" idx="10"/>
          </p:nvPr>
        </p:nvSpPr>
        <p:spPr/>
        <p:txBody>
          <a:bodyPr/>
          <a:lstStyle>
            <a:lvl1pPr>
              <a:defRPr/>
            </a:lvl1pPr>
          </a:lstStyle>
          <a:p>
            <a:pPr>
              <a:defRPr/>
            </a:pPr>
            <a:fld id="{99DC003D-DD42-4F0F-9315-DC87A4C39ABB}" type="datetimeFigureOut">
              <a:rPr lang="en-US">
                <a:solidFill>
                  <a:prstClr val="black">
                    <a:tint val="75000"/>
                  </a:prstClr>
                </a:solidFill>
              </a:rPr>
              <a:pPr>
                <a:defRPr/>
              </a:pPr>
              <a:t>06/11/2022</a:t>
            </a:fld>
            <a:endParaRPr lang="en-US">
              <a:solidFill>
                <a:prstClr val="black">
                  <a:tint val="75000"/>
                </a:prstClr>
              </a:solidFill>
            </a:endParaRPr>
          </a:p>
        </p:txBody>
      </p:sp>
      <p:sp>
        <p:nvSpPr>
          <p:cNvPr id="6" name="Footer Placeholder 4">
            <a:extLst>
              <a:ext uri="{FF2B5EF4-FFF2-40B4-BE49-F238E27FC236}">
                <a16:creationId xmlns="" xmlns:a16="http://schemas.microsoft.com/office/drawing/2014/main" id="{7D5B1A81-A50A-18FB-2192-F94D6A69A340}"/>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 xmlns:a16="http://schemas.microsoft.com/office/drawing/2014/main" id="{1152190E-7834-0DCF-B340-27B5A0F91EEA}"/>
              </a:ext>
            </a:extLst>
          </p:cNvPr>
          <p:cNvSpPr>
            <a:spLocks noGrp="1"/>
          </p:cNvSpPr>
          <p:nvPr>
            <p:ph type="sldNum" sz="quarter" idx="12"/>
          </p:nvPr>
        </p:nvSpPr>
        <p:spPr/>
        <p:txBody>
          <a:bodyPr/>
          <a:lstStyle>
            <a:lvl1pPr>
              <a:defRPr/>
            </a:lvl1pPr>
          </a:lstStyle>
          <a:p>
            <a:pPr>
              <a:defRPr/>
            </a:pPr>
            <a:fld id="{57C952FC-CA74-471C-B8A1-5BF23B8330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092778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600" b="1"/>
            </a:lvl1pPr>
            <a:lvl2pPr marL="304831" indent="0">
              <a:buNone/>
              <a:defRPr sz="1333" b="1"/>
            </a:lvl2pPr>
            <a:lvl3pPr marL="609660" indent="0">
              <a:buNone/>
              <a:defRPr sz="1200" b="1"/>
            </a:lvl3pPr>
            <a:lvl4pPr marL="914492" indent="0">
              <a:buNone/>
              <a:defRPr sz="1067" b="1"/>
            </a:lvl4pPr>
            <a:lvl5pPr marL="1219322" indent="0">
              <a:buNone/>
              <a:defRPr sz="1067" b="1"/>
            </a:lvl5pPr>
            <a:lvl6pPr marL="1524152" indent="0">
              <a:buNone/>
              <a:defRPr sz="1067" b="1"/>
            </a:lvl6pPr>
            <a:lvl7pPr marL="1828983" indent="0">
              <a:buNone/>
              <a:defRPr sz="1067" b="1"/>
            </a:lvl7pPr>
            <a:lvl8pPr marL="2133814" indent="0">
              <a:buNone/>
              <a:defRPr sz="1067" b="1"/>
            </a:lvl8pPr>
            <a:lvl9pPr marL="2438644"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5" y="1023409"/>
            <a:ext cx="2694517" cy="426508"/>
          </a:xfrm>
        </p:spPr>
        <p:txBody>
          <a:bodyPr anchor="b"/>
          <a:lstStyle>
            <a:lvl1pPr marL="0" indent="0">
              <a:buNone/>
              <a:defRPr sz="1600" b="1"/>
            </a:lvl1pPr>
            <a:lvl2pPr marL="304831" indent="0">
              <a:buNone/>
              <a:defRPr sz="1333" b="1"/>
            </a:lvl2pPr>
            <a:lvl3pPr marL="609660" indent="0">
              <a:buNone/>
              <a:defRPr sz="1200" b="1"/>
            </a:lvl3pPr>
            <a:lvl4pPr marL="914492" indent="0">
              <a:buNone/>
              <a:defRPr sz="1067" b="1"/>
            </a:lvl4pPr>
            <a:lvl5pPr marL="1219322" indent="0">
              <a:buNone/>
              <a:defRPr sz="1067" b="1"/>
            </a:lvl5pPr>
            <a:lvl6pPr marL="1524152" indent="0">
              <a:buNone/>
              <a:defRPr sz="1067" b="1"/>
            </a:lvl6pPr>
            <a:lvl7pPr marL="1828983" indent="0">
              <a:buNone/>
              <a:defRPr sz="1067" b="1"/>
            </a:lvl7pPr>
            <a:lvl8pPr marL="2133814" indent="0">
              <a:buNone/>
              <a:defRPr sz="1067" b="1"/>
            </a:lvl8pPr>
            <a:lvl9pPr marL="2438644"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5"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 xmlns:a16="http://schemas.microsoft.com/office/drawing/2014/main" id="{46275E83-4923-479A-3365-C7FDAA93855D}"/>
              </a:ext>
            </a:extLst>
          </p:cNvPr>
          <p:cNvSpPr>
            <a:spLocks noGrp="1"/>
          </p:cNvSpPr>
          <p:nvPr>
            <p:ph type="dt" sz="half" idx="10"/>
          </p:nvPr>
        </p:nvSpPr>
        <p:spPr/>
        <p:txBody>
          <a:bodyPr/>
          <a:lstStyle>
            <a:lvl1pPr>
              <a:defRPr/>
            </a:lvl1pPr>
          </a:lstStyle>
          <a:p>
            <a:pPr>
              <a:defRPr/>
            </a:pPr>
            <a:fld id="{9A137D7E-A8D4-474E-9B23-9B3E6AEBF85B}" type="datetimeFigureOut">
              <a:rPr lang="en-US">
                <a:solidFill>
                  <a:prstClr val="black">
                    <a:tint val="75000"/>
                  </a:prstClr>
                </a:solidFill>
              </a:rPr>
              <a:pPr>
                <a:defRPr/>
              </a:pPr>
              <a:t>06/11/2022</a:t>
            </a:fld>
            <a:endParaRPr lang="en-US">
              <a:solidFill>
                <a:prstClr val="black">
                  <a:tint val="75000"/>
                </a:prstClr>
              </a:solidFill>
            </a:endParaRPr>
          </a:p>
        </p:txBody>
      </p:sp>
      <p:sp>
        <p:nvSpPr>
          <p:cNvPr id="8" name="Footer Placeholder 4">
            <a:extLst>
              <a:ext uri="{FF2B5EF4-FFF2-40B4-BE49-F238E27FC236}">
                <a16:creationId xmlns="" xmlns:a16="http://schemas.microsoft.com/office/drawing/2014/main" id="{68D2203E-E4BD-749F-EFE9-A2004E7499AC}"/>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 xmlns:a16="http://schemas.microsoft.com/office/drawing/2014/main" id="{30910065-11AE-C503-DBD2-E7CAF04C1427}"/>
              </a:ext>
            </a:extLst>
          </p:cNvPr>
          <p:cNvSpPr>
            <a:spLocks noGrp="1"/>
          </p:cNvSpPr>
          <p:nvPr>
            <p:ph type="sldNum" sz="quarter" idx="12"/>
          </p:nvPr>
        </p:nvSpPr>
        <p:spPr/>
        <p:txBody>
          <a:bodyPr/>
          <a:lstStyle>
            <a:lvl1pPr>
              <a:defRPr/>
            </a:lvl1pPr>
          </a:lstStyle>
          <a:p>
            <a:pPr>
              <a:defRPr/>
            </a:pPr>
            <a:fld id="{86E69C90-EB81-4958-99C4-AD469CA1540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91623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 xmlns:a16="http://schemas.microsoft.com/office/drawing/2014/main" id="{9F6C7561-AE3A-7056-ADEC-A8E1D728FEAD}"/>
              </a:ext>
            </a:extLst>
          </p:cNvPr>
          <p:cNvSpPr>
            <a:spLocks noGrp="1"/>
          </p:cNvSpPr>
          <p:nvPr>
            <p:ph type="dt" sz="half" idx="10"/>
          </p:nvPr>
        </p:nvSpPr>
        <p:spPr/>
        <p:txBody>
          <a:bodyPr/>
          <a:lstStyle>
            <a:lvl1pPr>
              <a:defRPr/>
            </a:lvl1pPr>
          </a:lstStyle>
          <a:p>
            <a:pPr>
              <a:defRPr/>
            </a:pPr>
            <a:fld id="{6A86566D-A634-4802-A96D-5D686D3CBB10}" type="datetimeFigureOut">
              <a:rPr lang="en-US">
                <a:solidFill>
                  <a:prstClr val="black">
                    <a:tint val="75000"/>
                  </a:prstClr>
                </a:solidFill>
              </a:rPr>
              <a:pPr>
                <a:defRPr/>
              </a:pPr>
              <a:t>06/11/2022</a:t>
            </a:fld>
            <a:endParaRPr lang="en-US">
              <a:solidFill>
                <a:prstClr val="black">
                  <a:tint val="75000"/>
                </a:prstClr>
              </a:solidFill>
            </a:endParaRPr>
          </a:p>
        </p:txBody>
      </p:sp>
      <p:sp>
        <p:nvSpPr>
          <p:cNvPr id="4" name="Footer Placeholder 4">
            <a:extLst>
              <a:ext uri="{FF2B5EF4-FFF2-40B4-BE49-F238E27FC236}">
                <a16:creationId xmlns="" xmlns:a16="http://schemas.microsoft.com/office/drawing/2014/main" id="{B1B27B3F-5FA8-3D3A-9CC3-2FF3D9C84EE4}"/>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 xmlns:a16="http://schemas.microsoft.com/office/drawing/2014/main" id="{ABC8BA75-B6F0-855E-2FFD-A5FF1FBFB38D}"/>
              </a:ext>
            </a:extLst>
          </p:cNvPr>
          <p:cNvSpPr>
            <a:spLocks noGrp="1"/>
          </p:cNvSpPr>
          <p:nvPr>
            <p:ph type="sldNum" sz="quarter" idx="12"/>
          </p:nvPr>
        </p:nvSpPr>
        <p:spPr/>
        <p:txBody>
          <a:bodyPr/>
          <a:lstStyle>
            <a:lvl1pPr>
              <a:defRPr/>
            </a:lvl1pPr>
          </a:lstStyle>
          <a:p>
            <a:pPr>
              <a:defRPr/>
            </a:pPr>
            <a:fld id="{F5C203ED-CD42-410F-885B-3A8DABC566E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43302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1"/>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1"/>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 xmlns:a16="http://schemas.microsoft.com/office/drawing/2014/main" id="{8DD31D3E-E3D1-801E-8094-2DF08A79A5A0}"/>
              </a:ext>
            </a:extLst>
          </p:cNvPr>
          <p:cNvSpPr>
            <a:spLocks noGrp="1"/>
          </p:cNvSpPr>
          <p:nvPr>
            <p:ph type="dt" sz="half" idx="10"/>
          </p:nvPr>
        </p:nvSpPr>
        <p:spPr/>
        <p:txBody>
          <a:bodyPr/>
          <a:lstStyle>
            <a:lvl1pPr>
              <a:defRPr/>
            </a:lvl1pPr>
          </a:lstStyle>
          <a:p>
            <a:pPr>
              <a:defRPr/>
            </a:pPr>
            <a:fld id="{99DC003D-DD42-4F0F-9315-DC87A4C39ABB}" type="datetimeFigureOut">
              <a:rPr lang="en-US">
                <a:solidFill>
                  <a:prstClr val="black">
                    <a:tint val="75000"/>
                  </a:prstClr>
                </a:solidFill>
              </a:rPr>
              <a:pPr>
                <a:defRPr/>
              </a:pPr>
              <a:t>06/11/2022</a:t>
            </a:fld>
            <a:endParaRPr lang="en-US">
              <a:solidFill>
                <a:prstClr val="black">
                  <a:tint val="75000"/>
                </a:prstClr>
              </a:solidFill>
            </a:endParaRPr>
          </a:p>
        </p:txBody>
      </p:sp>
      <p:sp>
        <p:nvSpPr>
          <p:cNvPr id="6" name="Footer Placeholder 4">
            <a:extLst>
              <a:ext uri="{FF2B5EF4-FFF2-40B4-BE49-F238E27FC236}">
                <a16:creationId xmlns="" xmlns:a16="http://schemas.microsoft.com/office/drawing/2014/main" id="{7D5B1A81-A50A-18FB-2192-F94D6A69A340}"/>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 xmlns:a16="http://schemas.microsoft.com/office/drawing/2014/main" id="{1152190E-7834-0DCF-B340-27B5A0F91EEA}"/>
              </a:ext>
            </a:extLst>
          </p:cNvPr>
          <p:cNvSpPr>
            <a:spLocks noGrp="1"/>
          </p:cNvSpPr>
          <p:nvPr>
            <p:ph type="sldNum" sz="quarter" idx="12"/>
          </p:nvPr>
        </p:nvSpPr>
        <p:spPr/>
        <p:txBody>
          <a:bodyPr/>
          <a:lstStyle>
            <a:lvl1pPr>
              <a:defRPr/>
            </a:lvl1pPr>
          </a:lstStyle>
          <a:p>
            <a:pPr>
              <a:defRPr/>
            </a:pPr>
            <a:fld id="{57C952FC-CA74-471C-B8A1-5BF23B8330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972119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75EF9DBD-EABF-053D-CED7-1B8C48DD6F75}"/>
              </a:ext>
            </a:extLst>
          </p:cNvPr>
          <p:cNvSpPr>
            <a:spLocks noGrp="1"/>
          </p:cNvSpPr>
          <p:nvPr>
            <p:ph type="dt" sz="half" idx="10"/>
          </p:nvPr>
        </p:nvSpPr>
        <p:spPr/>
        <p:txBody>
          <a:bodyPr/>
          <a:lstStyle>
            <a:lvl1pPr>
              <a:defRPr/>
            </a:lvl1pPr>
          </a:lstStyle>
          <a:p>
            <a:pPr>
              <a:defRPr/>
            </a:pPr>
            <a:fld id="{519FFAB4-E825-43D2-A6A6-AB99DB494C05}" type="datetimeFigureOut">
              <a:rPr lang="en-US">
                <a:solidFill>
                  <a:prstClr val="black">
                    <a:tint val="75000"/>
                  </a:prstClr>
                </a:solidFill>
              </a:rPr>
              <a:pPr>
                <a:defRPr/>
              </a:pPr>
              <a:t>06/11/2022</a:t>
            </a:fld>
            <a:endParaRPr lang="en-US">
              <a:solidFill>
                <a:prstClr val="black">
                  <a:tint val="75000"/>
                </a:prstClr>
              </a:solidFill>
            </a:endParaRPr>
          </a:p>
        </p:txBody>
      </p:sp>
      <p:sp>
        <p:nvSpPr>
          <p:cNvPr id="3" name="Footer Placeholder 4">
            <a:extLst>
              <a:ext uri="{FF2B5EF4-FFF2-40B4-BE49-F238E27FC236}">
                <a16:creationId xmlns="" xmlns:a16="http://schemas.microsoft.com/office/drawing/2014/main" id="{E7A1119E-CC01-1F03-2659-90A9CAED06EF}"/>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 xmlns:a16="http://schemas.microsoft.com/office/drawing/2014/main" id="{B8388C05-D91E-D8A5-6DF9-70F64AFDEB11}"/>
              </a:ext>
            </a:extLst>
          </p:cNvPr>
          <p:cNvSpPr>
            <a:spLocks noGrp="1"/>
          </p:cNvSpPr>
          <p:nvPr>
            <p:ph type="sldNum" sz="quarter" idx="12"/>
          </p:nvPr>
        </p:nvSpPr>
        <p:spPr/>
        <p:txBody>
          <a:bodyPr/>
          <a:lstStyle>
            <a:lvl1pPr>
              <a:defRPr/>
            </a:lvl1pPr>
          </a:lstStyle>
          <a:p>
            <a:pPr>
              <a:defRPr/>
            </a:pPr>
            <a:fld id="{625CB61B-AC1F-4605-9E92-9B2D416CCC8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476046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5"/>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5"/>
            <a:ext cx="2005542" cy="3127375"/>
          </a:xfrm>
        </p:spPr>
        <p:txBody>
          <a:bodyPr/>
          <a:lstStyle>
            <a:lvl1pPr marL="0" indent="0">
              <a:buNone/>
              <a:defRPr sz="933"/>
            </a:lvl1pPr>
            <a:lvl2pPr marL="304831" indent="0">
              <a:buNone/>
              <a:defRPr sz="800"/>
            </a:lvl2pPr>
            <a:lvl3pPr marL="609660" indent="0">
              <a:buNone/>
              <a:defRPr sz="667"/>
            </a:lvl3pPr>
            <a:lvl4pPr marL="914492" indent="0">
              <a:buNone/>
              <a:defRPr sz="600"/>
            </a:lvl4pPr>
            <a:lvl5pPr marL="1219322" indent="0">
              <a:buNone/>
              <a:defRPr sz="600"/>
            </a:lvl5pPr>
            <a:lvl6pPr marL="1524152" indent="0">
              <a:buNone/>
              <a:defRPr sz="600"/>
            </a:lvl6pPr>
            <a:lvl7pPr marL="1828983" indent="0">
              <a:buNone/>
              <a:defRPr sz="600"/>
            </a:lvl7pPr>
            <a:lvl8pPr marL="2133814" indent="0">
              <a:buNone/>
              <a:defRPr sz="600"/>
            </a:lvl8pPr>
            <a:lvl9pPr marL="2438644" indent="0">
              <a:buNone/>
              <a:defRPr sz="600"/>
            </a:lvl9pPr>
          </a:lstStyle>
          <a:p>
            <a:pPr lvl="0"/>
            <a:r>
              <a:rPr lang="en-US"/>
              <a:t>Click to edit Master text styles</a:t>
            </a:r>
          </a:p>
        </p:txBody>
      </p:sp>
      <p:sp>
        <p:nvSpPr>
          <p:cNvPr id="5" name="Date Placeholder 3">
            <a:extLst>
              <a:ext uri="{FF2B5EF4-FFF2-40B4-BE49-F238E27FC236}">
                <a16:creationId xmlns="" xmlns:a16="http://schemas.microsoft.com/office/drawing/2014/main" id="{FAE792C8-9339-6C2F-3369-1C6E67C789AC}"/>
              </a:ext>
            </a:extLst>
          </p:cNvPr>
          <p:cNvSpPr>
            <a:spLocks noGrp="1"/>
          </p:cNvSpPr>
          <p:nvPr>
            <p:ph type="dt" sz="half" idx="10"/>
          </p:nvPr>
        </p:nvSpPr>
        <p:spPr/>
        <p:txBody>
          <a:bodyPr/>
          <a:lstStyle>
            <a:lvl1pPr>
              <a:defRPr/>
            </a:lvl1pPr>
          </a:lstStyle>
          <a:p>
            <a:pPr>
              <a:defRPr/>
            </a:pPr>
            <a:fld id="{E2E8D74B-377E-474E-AE24-A3EC76384FE2}" type="datetimeFigureOut">
              <a:rPr lang="en-US">
                <a:solidFill>
                  <a:prstClr val="black">
                    <a:tint val="75000"/>
                  </a:prstClr>
                </a:solidFill>
              </a:rPr>
              <a:pPr>
                <a:defRPr/>
              </a:pPr>
              <a:t>06/11/2022</a:t>
            </a:fld>
            <a:endParaRPr lang="en-US">
              <a:solidFill>
                <a:prstClr val="black">
                  <a:tint val="75000"/>
                </a:prstClr>
              </a:solidFill>
            </a:endParaRPr>
          </a:p>
        </p:txBody>
      </p:sp>
      <p:sp>
        <p:nvSpPr>
          <p:cNvPr id="6" name="Footer Placeholder 4">
            <a:extLst>
              <a:ext uri="{FF2B5EF4-FFF2-40B4-BE49-F238E27FC236}">
                <a16:creationId xmlns="" xmlns:a16="http://schemas.microsoft.com/office/drawing/2014/main" id="{E09E3F7E-5CBB-8F03-B6AB-5F075DE78ADA}"/>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 xmlns:a16="http://schemas.microsoft.com/office/drawing/2014/main" id="{429A4190-1972-BDC4-BC0C-4786DE17D97A}"/>
              </a:ext>
            </a:extLst>
          </p:cNvPr>
          <p:cNvSpPr>
            <a:spLocks noGrp="1"/>
          </p:cNvSpPr>
          <p:nvPr>
            <p:ph type="sldNum" sz="quarter" idx="12"/>
          </p:nvPr>
        </p:nvSpPr>
        <p:spPr/>
        <p:txBody>
          <a:bodyPr/>
          <a:lstStyle>
            <a:lvl1pPr>
              <a:defRPr/>
            </a:lvl1pPr>
          </a:lstStyle>
          <a:p>
            <a:pPr>
              <a:defRPr/>
            </a:pPr>
            <a:fld id="{ACF0F142-B75B-4481-84B5-4C2E3E2213C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276409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rtlCol="0">
            <a:normAutofit/>
          </a:bodyPr>
          <a:lstStyle>
            <a:lvl1pPr marL="0" indent="0">
              <a:buNone/>
              <a:defRPr sz="2133"/>
            </a:lvl1pPr>
            <a:lvl2pPr marL="304831" indent="0">
              <a:buNone/>
              <a:defRPr sz="1867"/>
            </a:lvl2pPr>
            <a:lvl3pPr marL="609660" indent="0">
              <a:buNone/>
              <a:defRPr sz="1600"/>
            </a:lvl3pPr>
            <a:lvl4pPr marL="914492" indent="0">
              <a:buNone/>
              <a:defRPr sz="1333"/>
            </a:lvl4pPr>
            <a:lvl5pPr marL="1219322" indent="0">
              <a:buNone/>
              <a:defRPr sz="1333"/>
            </a:lvl5pPr>
            <a:lvl6pPr marL="1524152" indent="0">
              <a:buNone/>
              <a:defRPr sz="1333"/>
            </a:lvl6pPr>
            <a:lvl7pPr marL="1828983" indent="0">
              <a:buNone/>
              <a:defRPr sz="1333"/>
            </a:lvl7pPr>
            <a:lvl8pPr marL="2133814" indent="0">
              <a:buNone/>
              <a:defRPr sz="1333"/>
            </a:lvl8pPr>
            <a:lvl9pPr marL="2438644" indent="0">
              <a:buNone/>
              <a:defRPr sz="1333"/>
            </a:lvl9pPr>
          </a:lstStyle>
          <a:p>
            <a:pPr lvl="0"/>
            <a:endParaRPr lang="en-US" noProof="0"/>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831" indent="0">
              <a:buNone/>
              <a:defRPr sz="800"/>
            </a:lvl2pPr>
            <a:lvl3pPr marL="609660" indent="0">
              <a:buNone/>
              <a:defRPr sz="667"/>
            </a:lvl3pPr>
            <a:lvl4pPr marL="914492" indent="0">
              <a:buNone/>
              <a:defRPr sz="600"/>
            </a:lvl4pPr>
            <a:lvl5pPr marL="1219322" indent="0">
              <a:buNone/>
              <a:defRPr sz="600"/>
            </a:lvl5pPr>
            <a:lvl6pPr marL="1524152" indent="0">
              <a:buNone/>
              <a:defRPr sz="600"/>
            </a:lvl6pPr>
            <a:lvl7pPr marL="1828983" indent="0">
              <a:buNone/>
              <a:defRPr sz="600"/>
            </a:lvl7pPr>
            <a:lvl8pPr marL="2133814" indent="0">
              <a:buNone/>
              <a:defRPr sz="600"/>
            </a:lvl8pPr>
            <a:lvl9pPr marL="2438644" indent="0">
              <a:buNone/>
              <a:defRPr sz="600"/>
            </a:lvl9pPr>
          </a:lstStyle>
          <a:p>
            <a:pPr lvl="0"/>
            <a:r>
              <a:rPr lang="en-US"/>
              <a:t>Click to edit Master text styles</a:t>
            </a:r>
          </a:p>
        </p:txBody>
      </p:sp>
      <p:sp>
        <p:nvSpPr>
          <p:cNvPr id="5" name="Date Placeholder 3">
            <a:extLst>
              <a:ext uri="{FF2B5EF4-FFF2-40B4-BE49-F238E27FC236}">
                <a16:creationId xmlns="" xmlns:a16="http://schemas.microsoft.com/office/drawing/2014/main" id="{F2D79CA5-8DD0-67B9-C534-68326A560EEA}"/>
              </a:ext>
            </a:extLst>
          </p:cNvPr>
          <p:cNvSpPr>
            <a:spLocks noGrp="1"/>
          </p:cNvSpPr>
          <p:nvPr>
            <p:ph type="dt" sz="half" idx="10"/>
          </p:nvPr>
        </p:nvSpPr>
        <p:spPr/>
        <p:txBody>
          <a:bodyPr/>
          <a:lstStyle>
            <a:lvl1pPr>
              <a:defRPr/>
            </a:lvl1pPr>
          </a:lstStyle>
          <a:p>
            <a:pPr>
              <a:defRPr/>
            </a:pPr>
            <a:fld id="{795BA87D-DE01-4D82-A066-053B2C7499C4}" type="datetimeFigureOut">
              <a:rPr lang="en-US">
                <a:solidFill>
                  <a:prstClr val="black">
                    <a:tint val="75000"/>
                  </a:prstClr>
                </a:solidFill>
              </a:rPr>
              <a:pPr>
                <a:defRPr/>
              </a:pPr>
              <a:t>06/11/2022</a:t>
            </a:fld>
            <a:endParaRPr lang="en-US">
              <a:solidFill>
                <a:prstClr val="black">
                  <a:tint val="75000"/>
                </a:prstClr>
              </a:solidFill>
            </a:endParaRPr>
          </a:p>
        </p:txBody>
      </p:sp>
      <p:sp>
        <p:nvSpPr>
          <p:cNvPr id="6" name="Footer Placeholder 4">
            <a:extLst>
              <a:ext uri="{FF2B5EF4-FFF2-40B4-BE49-F238E27FC236}">
                <a16:creationId xmlns="" xmlns:a16="http://schemas.microsoft.com/office/drawing/2014/main" id="{6497AFCB-E97E-7F87-5AB2-4FDEBC14DC52}"/>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 xmlns:a16="http://schemas.microsoft.com/office/drawing/2014/main" id="{161A64D6-859C-CB50-CF48-1C68D84B4844}"/>
              </a:ext>
            </a:extLst>
          </p:cNvPr>
          <p:cNvSpPr>
            <a:spLocks noGrp="1"/>
          </p:cNvSpPr>
          <p:nvPr>
            <p:ph type="sldNum" sz="quarter" idx="12"/>
          </p:nvPr>
        </p:nvSpPr>
        <p:spPr/>
        <p:txBody>
          <a:bodyPr/>
          <a:lstStyle>
            <a:lvl1pPr>
              <a:defRPr/>
            </a:lvl1pPr>
          </a:lstStyle>
          <a:p>
            <a:pPr>
              <a:defRPr/>
            </a:pPr>
            <a:fld id="{33004C91-A9CC-4763-8E89-06C485A712F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198666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1752CCA-9983-0612-31DB-014B021BBF01}"/>
              </a:ext>
            </a:extLst>
          </p:cNvPr>
          <p:cNvSpPr>
            <a:spLocks noGrp="1"/>
          </p:cNvSpPr>
          <p:nvPr>
            <p:ph type="dt" sz="half" idx="10"/>
          </p:nvPr>
        </p:nvSpPr>
        <p:spPr/>
        <p:txBody>
          <a:bodyPr/>
          <a:lstStyle>
            <a:lvl1pPr>
              <a:defRPr/>
            </a:lvl1pPr>
          </a:lstStyle>
          <a:p>
            <a:pPr>
              <a:defRPr/>
            </a:pPr>
            <a:fld id="{465C062C-DC88-4AD1-99D4-F7BA8173E458}" type="datetimeFigureOut">
              <a:rPr lang="en-US">
                <a:solidFill>
                  <a:prstClr val="black">
                    <a:tint val="75000"/>
                  </a:prstClr>
                </a:solidFill>
              </a:rPr>
              <a:pPr>
                <a:defRPr/>
              </a:pPr>
              <a:t>06/11/2022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2CA624E-857F-B922-ABF7-05974E0546D9}"/>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FE8C534-E182-9BD9-089D-E8FB5E66260D}"/>
              </a:ext>
            </a:extLst>
          </p:cNvPr>
          <p:cNvSpPr>
            <a:spLocks noGrp="1"/>
          </p:cNvSpPr>
          <p:nvPr>
            <p:ph type="sldNum" sz="quarter" idx="12"/>
          </p:nvPr>
        </p:nvSpPr>
        <p:spPr/>
        <p:txBody>
          <a:bodyPr/>
          <a:lstStyle>
            <a:lvl1pPr>
              <a:defRPr/>
            </a:lvl1pPr>
          </a:lstStyle>
          <a:p>
            <a:pPr>
              <a:defRPr/>
            </a:pPr>
            <a:fld id="{BB96B857-7635-4E53-87E6-FD94A827017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173081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38A65ED-9114-9129-CA22-E4B468785731}"/>
              </a:ext>
            </a:extLst>
          </p:cNvPr>
          <p:cNvSpPr>
            <a:spLocks noGrp="1"/>
          </p:cNvSpPr>
          <p:nvPr>
            <p:ph type="dt" sz="half" idx="10"/>
          </p:nvPr>
        </p:nvSpPr>
        <p:spPr/>
        <p:txBody>
          <a:bodyPr/>
          <a:lstStyle>
            <a:lvl1pPr>
              <a:defRPr/>
            </a:lvl1pPr>
          </a:lstStyle>
          <a:p>
            <a:pPr>
              <a:defRPr/>
            </a:pPr>
            <a:fld id="{7930760E-CBF6-42EB-87D7-665F8F7B6A70}" type="datetimeFigureOut">
              <a:rPr lang="en-US">
                <a:solidFill>
                  <a:prstClr val="black">
                    <a:tint val="75000"/>
                  </a:prstClr>
                </a:solidFill>
              </a:rPr>
              <a:pPr>
                <a:defRPr/>
              </a:pPr>
              <a:t>06/11/2022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4AA08A37-B2B8-29E1-07A6-133E9F91E3E3}"/>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024DFD2-4185-5EAC-BEBA-8F9BA250C174}"/>
              </a:ext>
            </a:extLst>
          </p:cNvPr>
          <p:cNvSpPr>
            <a:spLocks noGrp="1"/>
          </p:cNvSpPr>
          <p:nvPr>
            <p:ph type="sldNum" sz="quarter" idx="12"/>
          </p:nvPr>
        </p:nvSpPr>
        <p:spPr/>
        <p:txBody>
          <a:bodyPr/>
          <a:lstStyle>
            <a:lvl1pPr>
              <a:defRPr/>
            </a:lvl1pPr>
          </a:lstStyle>
          <a:p>
            <a:pPr>
              <a:defRPr/>
            </a:pPr>
            <a:fld id="{DDDA58DE-8ACC-455C-9F00-F8EC86F0114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196536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31" indent="0" algn="ctr">
              <a:buNone/>
              <a:defRPr>
                <a:solidFill>
                  <a:schemeClr val="tx1">
                    <a:tint val="75000"/>
                  </a:schemeClr>
                </a:solidFill>
              </a:defRPr>
            </a:lvl2pPr>
            <a:lvl3pPr marL="609660" indent="0" algn="ctr">
              <a:buNone/>
              <a:defRPr>
                <a:solidFill>
                  <a:schemeClr val="tx1">
                    <a:tint val="75000"/>
                  </a:schemeClr>
                </a:solidFill>
              </a:defRPr>
            </a:lvl3pPr>
            <a:lvl4pPr marL="914492" indent="0" algn="ctr">
              <a:buNone/>
              <a:defRPr>
                <a:solidFill>
                  <a:schemeClr val="tx1">
                    <a:tint val="75000"/>
                  </a:schemeClr>
                </a:solidFill>
              </a:defRPr>
            </a:lvl4pPr>
            <a:lvl5pPr marL="1219322" indent="0" algn="ctr">
              <a:buNone/>
              <a:defRPr>
                <a:solidFill>
                  <a:schemeClr val="tx1">
                    <a:tint val="75000"/>
                  </a:schemeClr>
                </a:solidFill>
              </a:defRPr>
            </a:lvl5pPr>
            <a:lvl6pPr marL="1524152" indent="0" algn="ctr">
              <a:buNone/>
              <a:defRPr>
                <a:solidFill>
                  <a:schemeClr val="tx1">
                    <a:tint val="75000"/>
                  </a:schemeClr>
                </a:solidFill>
              </a:defRPr>
            </a:lvl6pPr>
            <a:lvl7pPr marL="1828983" indent="0" algn="ctr">
              <a:buNone/>
              <a:defRPr>
                <a:solidFill>
                  <a:schemeClr val="tx1">
                    <a:tint val="75000"/>
                  </a:schemeClr>
                </a:solidFill>
              </a:defRPr>
            </a:lvl7pPr>
            <a:lvl8pPr marL="2133814" indent="0" algn="ctr">
              <a:buNone/>
              <a:defRPr>
                <a:solidFill>
                  <a:schemeClr val="tx1">
                    <a:tint val="75000"/>
                  </a:schemeClr>
                </a:solidFill>
              </a:defRPr>
            </a:lvl8pPr>
            <a:lvl9pPr marL="2438644"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 xmlns:a16="http://schemas.microsoft.com/office/drawing/2014/main" id="{CD674068-D86C-260B-2EB7-CBD3E14BDC55}"/>
              </a:ext>
            </a:extLst>
          </p:cNvPr>
          <p:cNvSpPr>
            <a:spLocks noGrp="1"/>
          </p:cNvSpPr>
          <p:nvPr>
            <p:ph type="dt" sz="half" idx="10"/>
          </p:nvPr>
        </p:nvSpPr>
        <p:spPr/>
        <p:txBody>
          <a:bodyPr/>
          <a:lstStyle>
            <a:lvl1pPr>
              <a:defRPr/>
            </a:lvl1pPr>
          </a:lstStyle>
          <a:p>
            <a:pPr>
              <a:defRPr/>
            </a:pPr>
            <a:fld id="{B5C7609E-1F9F-459D-A44C-4DCDA5205CDB}" type="datetimeFigureOut">
              <a:rPr lang="en-US">
                <a:solidFill>
                  <a:prstClr val="black">
                    <a:tint val="75000"/>
                  </a:prstClr>
                </a:solidFill>
              </a:rPr>
              <a:pPr>
                <a:defRPr/>
              </a:pPr>
              <a:t>06/11/2022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FB47299-4F50-42F4-CF6B-B2F551A913E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17C44D8F-B9A5-AD71-66A6-4ADB22BB561A}"/>
              </a:ext>
            </a:extLst>
          </p:cNvPr>
          <p:cNvSpPr>
            <a:spLocks noGrp="1"/>
          </p:cNvSpPr>
          <p:nvPr>
            <p:ph type="sldNum" sz="quarter" idx="12"/>
          </p:nvPr>
        </p:nvSpPr>
        <p:spPr/>
        <p:txBody>
          <a:bodyPr/>
          <a:lstStyle>
            <a:lvl1pPr>
              <a:defRPr/>
            </a:lvl1pPr>
          </a:lstStyle>
          <a:p>
            <a:pPr>
              <a:defRPr/>
            </a:pPr>
            <a:fld id="{96DDD402-B02A-49D7-997C-B0512249E62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294930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92A8B39-88A3-A7B8-AE4B-D51240453A5E}"/>
              </a:ext>
            </a:extLst>
          </p:cNvPr>
          <p:cNvSpPr>
            <a:spLocks noGrp="1"/>
          </p:cNvSpPr>
          <p:nvPr>
            <p:ph type="dt" sz="half" idx="10"/>
          </p:nvPr>
        </p:nvSpPr>
        <p:spPr/>
        <p:txBody>
          <a:bodyPr/>
          <a:lstStyle>
            <a:lvl1pPr>
              <a:defRPr/>
            </a:lvl1pPr>
          </a:lstStyle>
          <a:p>
            <a:pPr>
              <a:defRPr/>
            </a:pPr>
            <a:fld id="{0C1AB66E-D5B7-430A-A037-5D693120C00F}" type="datetimeFigureOut">
              <a:rPr lang="en-US">
                <a:solidFill>
                  <a:prstClr val="black">
                    <a:tint val="75000"/>
                  </a:prstClr>
                </a:solidFill>
              </a:rPr>
              <a:pPr>
                <a:defRPr/>
              </a:pPr>
              <a:t>06/11/2022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5C6D8C1-C73D-46FD-FEE8-EF4ABFD60B3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7FC23FC-264E-9A48-6A13-7724399B7B0A}"/>
              </a:ext>
            </a:extLst>
          </p:cNvPr>
          <p:cNvSpPr>
            <a:spLocks noGrp="1"/>
          </p:cNvSpPr>
          <p:nvPr>
            <p:ph type="sldNum" sz="quarter" idx="12"/>
          </p:nvPr>
        </p:nvSpPr>
        <p:spPr/>
        <p:txBody>
          <a:bodyPr/>
          <a:lstStyle>
            <a:lvl1pPr>
              <a:defRPr/>
            </a:lvl1pPr>
          </a:lstStyle>
          <a:p>
            <a:pPr>
              <a:defRPr/>
            </a:pPr>
            <a:fld id="{51BB4E7D-03E5-4830-B1A0-4BF72FF9DE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40789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10"/>
            <a:ext cx="5181600" cy="1000125"/>
          </a:xfrm>
        </p:spPr>
        <p:txBody>
          <a:bodyPr anchor="b"/>
          <a:lstStyle>
            <a:lvl1pPr marL="0" indent="0">
              <a:buNone/>
              <a:defRPr sz="1333">
                <a:solidFill>
                  <a:schemeClr val="tx1">
                    <a:tint val="75000"/>
                  </a:schemeClr>
                </a:solidFill>
              </a:defRPr>
            </a:lvl1pPr>
            <a:lvl2pPr marL="304831" indent="0">
              <a:buNone/>
              <a:defRPr sz="1200">
                <a:solidFill>
                  <a:schemeClr val="tx1">
                    <a:tint val="75000"/>
                  </a:schemeClr>
                </a:solidFill>
              </a:defRPr>
            </a:lvl2pPr>
            <a:lvl3pPr marL="609660" indent="0">
              <a:buNone/>
              <a:defRPr sz="1067">
                <a:solidFill>
                  <a:schemeClr val="tx1">
                    <a:tint val="75000"/>
                  </a:schemeClr>
                </a:solidFill>
              </a:defRPr>
            </a:lvl3pPr>
            <a:lvl4pPr marL="914492" indent="0">
              <a:buNone/>
              <a:defRPr sz="933">
                <a:solidFill>
                  <a:schemeClr val="tx1">
                    <a:tint val="75000"/>
                  </a:schemeClr>
                </a:solidFill>
              </a:defRPr>
            </a:lvl4pPr>
            <a:lvl5pPr marL="1219322" indent="0">
              <a:buNone/>
              <a:defRPr sz="933">
                <a:solidFill>
                  <a:schemeClr val="tx1">
                    <a:tint val="75000"/>
                  </a:schemeClr>
                </a:solidFill>
              </a:defRPr>
            </a:lvl5pPr>
            <a:lvl6pPr marL="1524152" indent="0">
              <a:buNone/>
              <a:defRPr sz="933">
                <a:solidFill>
                  <a:schemeClr val="tx1">
                    <a:tint val="75000"/>
                  </a:schemeClr>
                </a:solidFill>
              </a:defRPr>
            </a:lvl6pPr>
            <a:lvl7pPr marL="1828983" indent="0">
              <a:buNone/>
              <a:defRPr sz="933">
                <a:solidFill>
                  <a:schemeClr val="tx1">
                    <a:tint val="75000"/>
                  </a:schemeClr>
                </a:solidFill>
              </a:defRPr>
            </a:lvl7pPr>
            <a:lvl8pPr marL="2133814" indent="0">
              <a:buNone/>
              <a:defRPr sz="933">
                <a:solidFill>
                  <a:schemeClr val="tx1">
                    <a:tint val="75000"/>
                  </a:schemeClr>
                </a:solidFill>
              </a:defRPr>
            </a:lvl8pPr>
            <a:lvl9pPr marL="2438644" indent="0">
              <a:buNone/>
              <a:defRPr sz="9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E0ACD9D-86D4-F6C0-C70F-96CAF8DA9ADA}"/>
              </a:ext>
            </a:extLst>
          </p:cNvPr>
          <p:cNvSpPr>
            <a:spLocks noGrp="1"/>
          </p:cNvSpPr>
          <p:nvPr>
            <p:ph type="dt" sz="half" idx="10"/>
          </p:nvPr>
        </p:nvSpPr>
        <p:spPr/>
        <p:txBody>
          <a:bodyPr/>
          <a:lstStyle>
            <a:lvl1pPr>
              <a:defRPr/>
            </a:lvl1pPr>
          </a:lstStyle>
          <a:p>
            <a:pPr>
              <a:defRPr/>
            </a:pPr>
            <a:fld id="{4F13953A-908B-4AFE-AFFB-493C5D88832C}" type="datetimeFigureOut">
              <a:rPr lang="en-US">
                <a:solidFill>
                  <a:prstClr val="black">
                    <a:tint val="75000"/>
                  </a:prstClr>
                </a:solidFill>
              </a:rPr>
              <a:pPr>
                <a:defRPr/>
              </a:pPr>
              <a:t>06/11/2022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4ABD32F-EAAE-EDEE-B0FC-0025162E122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61FAC65-274C-C0DF-3FD8-50F11B534ACB}"/>
              </a:ext>
            </a:extLst>
          </p:cNvPr>
          <p:cNvSpPr>
            <a:spLocks noGrp="1"/>
          </p:cNvSpPr>
          <p:nvPr>
            <p:ph type="sldNum" sz="quarter" idx="12"/>
          </p:nvPr>
        </p:nvSpPr>
        <p:spPr/>
        <p:txBody>
          <a:bodyPr/>
          <a:lstStyle>
            <a:lvl1pPr>
              <a:defRPr/>
            </a:lvl1pPr>
          </a:lstStyle>
          <a:p>
            <a:pPr>
              <a:defRPr/>
            </a:pPr>
            <a:fld id="{1A9A1700-61CF-42A5-A331-8653CFBC97D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385903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1"/>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1"/>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 xmlns:a16="http://schemas.microsoft.com/office/drawing/2014/main" id="{8DD31D3E-E3D1-801E-8094-2DF08A79A5A0}"/>
              </a:ext>
            </a:extLst>
          </p:cNvPr>
          <p:cNvSpPr>
            <a:spLocks noGrp="1"/>
          </p:cNvSpPr>
          <p:nvPr>
            <p:ph type="dt" sz="half" idx="10"/>
          </p:nvPr>
        </p:nvSpPr>
        <p:spPr/>
        <p:txBody>
          <a:bodyPr/>
          <a:lstStyle>
            <a:lvl1pPr>
              <a:defRPr/>
            </a:lvl1pPr>
          </a:lstStyle>
          <a:p>
            <a:pPr>
              <a:defRPr/>
            </a:pPr>
            <a:fld id="{99DC003D-DD42-4F0F-9315-DC87A4C39ABB}" type="datetimeFigureOut">
              <a:rPr lang="en-US">
                <a:solidFill>
                  <a:prstClr val="black">
                    <a:tint val="75000"/>
                  </a:prstClr>
                </a:solidFill>
              </a:rPr>
              <a:pPr>
                <a:defRPr/>
              </a:pPr>
              <a:t>06/11/2022</a:t>
            </a:fld>
            <a:endParaRPr lang="en-US">
              <a:solidFill>
                <a:prstClr val="black">
                  <a:tint val="75000"/>
                </a:prstClr>
              </a:solidFill>
            </a:endParaRPr>
          </a:p>
        </p:txBody>
      </p:sp>
      <p:sp>
        <p:nvSpPr>
          <p:cNvPr id="6" name="Footer Placeholder 4">
            <a:extLst>
              <a:ext uri="{FF2B5EF4-FFF2-40B4-BE49-F238E27FC236}">
                <a16:creationId xmlns="" xmlns:a16="http://schemas.microsoft.com/office/drawing/2014/main" id="{7D5B1A81-A50A-18FB-2192-F94D6A69A340}"/>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 xmlns:a16="http://schemas.microsoft.com/office/drawing/2014/main" id="{1152190E-7834-0DCF-B340-27B5A0F91EEA}"/>
              </a:ext>
            </a:extLst>
          </p:cNvPr>
          <p:cNvSpPr>
            <a:spLocks noGrp="1"/>
          </p:cNvSpPr>
          <p:nvPr>
            <p:ph type="sldNum" sz="quarter" idx="12"/>
          </p:nvPr>
        </p:nvSpPr>
        <p:spPr/>
        <p:txBody>
          <a:bodyPr/>
          <a:lstStyle>
            <a:lvl1pPr>
              <a:defRPr/>
            </a:lvl1pPr>
          </a:lstStyle>
          <a:p>
            <a:pPr>
              <a:defRPr/>
            </a:pPr>
            <a:fld id="{57C952FC-CA74-471C-B8A1-5BF23B8330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717105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600" b="1"/>
            </a:lvl1pPr>
            <a:lvl2pPr marL="304831" indent="0">
              <a:buNone/>
              <a:defRPr sz="1333" b="1"/>
            </a:lvl2pPr>
            <a:lvl3pPr marL="609660" indent="0">
              <a:buNone/>
              <a:defRPr sz="1200" b="1"/>
            </a:lvl3pPr>
            <a:lvl4pPr marL="914492" indent="0">
              <a:buNone/>
              <a:defRPr sz="1067" b="1"/>
            </a:lvl4pPr>
            <a:lvl5pPr marL="1219322" indent="0">
              <a:buNone/>
              <a:defRPr sz="1067" b="1"/>
            </a:lvl5pPr>
            <a:lvl6pPr marL="1524152" indent="0">
              <a:buNone/>
              <a:defRPr sz="1067" b="1"/>
            </a:lvl6pPr>
            <a:lvl7pPr marL="1828983" indent="0">
              <a:buNone/>
              <a:defRPr sz="1067" b="1"/>
            </a:lvl7pPr>
            <a:lvl8pPr marL="2133814" indent="0">
              <a:buNone/>
              <a:defRPr sz="1067" b="1"/>
            </a:lvl8pPr>
            <a:lvl9pPr marL="2438644"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5" y="1023409"/>
            <a:ext cx="2694517" cy="426508"/>
          </a:xfrm>
        </p:spPr>
        <p:txBody>
          <a:bodyPr anchor="b"/>
          <a:lstStyle>
            <a:lvl1pPr marL="0" indent="0">
              <a:buNone/>
              <a:defRPr sz="1600" b="1"/>
            </a:lvl1pPr>
            <a:lvl2pPr marL="304831" indent="0">
              <a:buNone/>
              <a:defRPr sz="1333" b="1"/>
            </a:lvl2pPr>
            <a:lvl3pPr marL="609660" indent="0">
              <a:buNone/>
              <a:defRPr sz="1200" b="1"/>
            </a:lvl3pPr>
            <a:lvl4pPr marL="914492" indent="0">
              <a:buNone/>
              <a:defRPr sz="1067" b="1"/>
            </a:lvl4pPr>
            <a:lvl5pPr marL="1219322" indent="0">
              <a:buNone/>
              <a:defRPr sz="1067" b="1"/>
            </a:lvl5pPr>
            <a:lvl6pPr marL="1524152" indent="0">
              <a:buNone/>
              <a:defRPr sz="1067" b="1"/>
            </a:lvl6pPr>
            <a:lvl7pPr marL="1828983" indent="0">
              <a:buNone/>
              <a:defRPr sz="1067" b="1"/>
            </a:lvl7pPr>
            <a:lvl8pPr marL="2133814" indent="0">
              <a:buNone/>
              <a:defRPr sz="1067" b="1"/>
            </a:lvl8pPr>
            <a:lvl9pPr marL="2438644"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5"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 xmlns:a16="http://schemas.microsoft.com/office/drawing/2014/main" id="{46275E83-4923-479A-3365-C7FDAA93855D}"/>
              </a:ext>
            </a:extLst>
          </p:cNvPr>
          <p:cNvSpPr>
            <a:spLocks noGrp="1"/>
          </p:cNvSpPr>
          <p:nvPr>
            <p:ph type="dt" sz="half" idx="10"/>
          </p:nvPr>
        </p:nvSpPr>
        <p:spPr/>
        <p:txBody>
          <a:bodyPr/>
          <a:lstStyle>
            <a:lvl1pPr>
              <a:defRPr/>
            </a:lvl1pPr>
          </a:lstStyle>
          <a:p>
            <a:pPr>
              <a:defRPr/>
            </a:pPr>
            <a:fld id="{9A137D7E-A8D4-474E-9B23-9B3E6AEBF85B}" type="datetimeFigureOut">
              <a:rPr lang="en-US">
                <a:solidFill>
                  <a:prstClr val="black">
                    <a:tint val="75000"/>
                  </a:prstClr>
                </a:solidFill>
              </a:rPr>
              <a:pPr>
                <a:defRPr/>
              </a:pPr>
              <a:t>06/11/2022</a:t>
            </a:fld>
            <a:endParaRPr lang="en-US">
              <a:solidFill>
                <a:prstClr val="black">
                  <a:tint val="75000"/>
                </a:prstClr>
              </a:solidFill>
            </a:endParaRPr>
          </a:p>
        </p:txBody>
      </p:sp>
      <p:sp>
        <p:nvSpPr>
          <p:cNvPr id="8" name="Footer Placeholder 4">
            <a:extLst>
              <a:ext uri="{FF2B5EF4-FFF2-40B4-BE49-F238E27FC236}">
                <a16:creationId xmlns="" xmlns:a16="http://schemas.microsoft.com/office/drawing/2014/main" id="{68D2203E-E4BD-749F-EFE9-A2004E7499AC}"/>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 xmlns:a16="http://schemas.microsoft.com/office/drawing/2014/main" id="{30910065-11AE-C503-DBD2-E7CAF04C1427}"/>
              </a:ext>
            </a:extLst>
          </p:cNvPr>
          <p:cNvSpPr>
            <a:spLocks noGrp="1"/>
          </p:cNvSpPr>
          <p:nvPr>
            <p:ph type="sldNum" sz="quarter" idx="12"/>
          </p:nvPr>
        </p:nvSpPr>
        <p:spPr/>
        <p:txBody>
          <a:bodyPr/>
          <a:lstStyle>
            <a:lvl1pPr>
              <a:defRPr/>
            </a:lvl1pPr>
          </a:lstStyle>
          <a:p>
            <a:pPr>
              <a:defRPr/>
            </a:pPr>
            <a:fld id="{86E69C90-EB81-4958-99C4-AD469CA1540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39744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600" b="1"/>
            </a:lvl1pPr>
            <a:lvl2pPr marL="304831" indent="0">
              <a:buNone/>
              <a:defRPr sz="1333" b="1"/>
            </a:lvl2pPr>
            <a:lvl3pPr marL="609660" indent="0">
              <a:buNone/>
              <a:defRPr sz="1200" b="1"/>
            </a:lvl3pPr>
            <a:lvl4pPr marL="914492" indent="0">
              <a:buNone/>
              <a:defRPr sz="1067" b="1"/>
            </a:lvl4pPr>
            <a:lvl5pPr marL="1219322" indent="0">
              <a:buNone/>
              <a:defRPr sz="1067" b="1"/>
            </a:lvl5pPr>
            <a:lvl6pPr marL="1524152" indent="0">
              <a:buNone/>
              <a:defRPr sz="1067" b="1"/>
            </a:lvl6pPr>
            <a:lvl7pPr marL="1828983" indent="0">
              <a:buNone/>
              <a:defRPr sz="1067" b="1"/>
            </a:lvl7pPr>
            <a:lvl8pPr marL="2133814" indent="0">
              <a:buNone/>
              <a:defRPr sz="1067" b="1"/>
            </a:lvl8pPr>
            <a:lvl9pPr marL="2438644"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5" y="1023409"/>
            <a:ext cx="2694517" cy="426508"/>
          </a:xfrm>
        </p:spPr>
        <p:txBody>
          <a:bodyPr anchor="b"/>
          <a:lstStyle>
            <a:lvl1pPr marL="0" indent="0">
              <a:buNone/>
              <a:defRPr sz="1600" b="1"/>
            </a:lvl1pPr>
            <a:lvl2pPr marL="304831" indent="0">
              <a:buNone/>
              <a:defRPr sz="1333" b="1"/>
            </a:lvl2pPr>
            <a:lvl3pPr marL="609660" indent="0">
              <a:buNone/>
              <a:defRPr sz="1200" b="1"/>
            </a:lvl3pPr>
            <a:lvl4pPr marL="914492" indent="0">
              <a:buNone/>
              <a:defRPr sz="1067" b="1"/>
            </a:lvl4pPr>
            <a:lvl5pPr marL="1219322" indent="0">
              <a:buNone/>
              <a:defRPr sz="1067" b="1"/>
            </a:lvl5pPr>
            <a:lvl6pPr marL="1524152" indent="0">
              <a:buNone/>
              <a:defRPr sz="1067" b="1"/>
            </a:lvl6pPr>
            <a:lvl7pPr marL="1828983" indent="0">
              <a:buNone/>
              <a:defRPr sz="1067" b="1"/>
            </a:lvl7pPr>
            <a:lvl8pPr marL="2133814" indent="0">
              <a:buNone/>
              <a:defRPr sz="1067" b="1"/>
            </a:lvl8pPr>
            <a:lvl9pPr marL="2438644"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5"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 xmlns:a16="http://schemas.microsoft.com/office/drawing/2014/main" id="{46275E83-4923-479A-3365-C7FDAA93855D}"/>
              </a:ext>
            </a:extLst>
          </p:cNvPr>
          <p:cNvSpPr>
            <a:spLocks noGrp="1"/>
          </p:cNvSpPr>
          <p:nvPr>
            <p:ph type="dt" sz="half" idx="10"/>
          </p:nvPr>
        </p:nvSpPr>
        <p:spPr/>
        <p:txBody>
          <a:bodyPr/>
          <a:lstStyle>
            <a:lvl1pPr>
              <a:defRPr/>
            </a:lvl1pPr>
          </a:lstStyle>
          <a:p>
            <a:pPr>
              <a:defRPr/>
            </a:pPr>
            <a:fld id="{9A137D7E-A8D4-474E-9B23-9B3E6AEBF85B}" type="datetimeFigureOut">
              <a:rPr lang="en-US">
                <a:solidFill>
                  <a:prstClr val="black">
                    <a:tint val="75000"/>
                  </a:prstClr>
                </a:solidFill>
              </a:rPr>
              <a:pPr>
                <a:defRPr/>
              </a:pPr>
              <a:t>06/11/2022</a:t>
            </a:fld>
            <a:endParaRPr lang="en-US">
              <a:solidFill>
                <a:prstClr val="black">
                  <a:tint val="75000"/>
                </a:prstClr>
              </a:solidFill>
            </a:endParaRPr>
          </a:p>
        </p:txBody>
      </p:sp>
      <p:sp>
        <p:nvSpPr>
          <p:cNvPr id="8" name="Footer Placeholder 4">
            <a:extLst>
              <a:ext uri="{FF2B5EF4-FFF2-40B4-BE49-F238E27FC236}">
                <a16:creationId xmlns="" xmlns:a16="http://schemas.microsoft.com/office/drawing/2014/main" id="{68D2203E-E4BD-749F-EFE9-A2004E7499AC}"/>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 xmlns:a16="http://schemas.microsoft.com/office/drawing/2014/main" id="{30910065-11AE-C503-DBD2-E7CAF04C1427}"/>
              </a:ext>
            </a:extLst>
          </p:cNvPr>
          <p:cNvSpPr>
            <a:spLocks noGrp="1"/>
          </p:cNvSpPr>
          <p:nvPr>
            <p:ph type="sldNum" sz="quarter" idx="12"/>
          </p:nvPr>
        </p:nvSpPr>
        <p:spPr/>
        <p:txBody>
          <a:bodyPr/>
          <a:lstStyle>
            <a:lvl1pPr>
              <a:defRPr/>
            </a:lvl1pPr>
          </a:lstStyle>
          <a:p>
            <a:pPr>
              <a:defRPr/>
            </a:pPr>
            <a:fld id="{86E69C90-EB81-4958-99C4-AD469CA1540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212631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 xmlns:a16="http://schemas.microsoft.com/office/drawing/2014/main" id="{9F6C7561-AE3A-7056-ADEC-A8E1D728FEAD}"/>
              </a:ext>
            </a:extLst>
          </p:cNvPr>
          <p:cNvSpPr>
            <a:spLocks noGrp="1"/>
          </p:cNvSpPr>
          <p:nvPr>
            <p:ph type="dt" sz="half" idx="10"/>
          </p:nvPr>
        </p:nvSpPr>
        <p:spPr/>
        <p:txBody>
          <a:bodyPr/>
          <a:lstStyle>
            <a:lvl1pPr>
              <a:defRPr/>
            </a:lvl1pPr>
          </a:lstStyle>
          <a:p>
            <a:pPr>
              <a:defRPr/>
            </a:pPr>
            <a:fld id="{6A86566D-A634-4802-A96D-5D686D3CBB10}" type="datetimeFigureOut">
              <a:rPr lang="en-US">
                <a:solidFill>
                  <a:prstClr val="black">
                    <a:tint val="75000"/>
                  </a:prstClr>
                </a:solidFill>
              </a:rPr>
              <a:pPr>
                <a:defRPr/>
              </a:pPr>
              <a:t>06/11/2022</a:t>
            </a:fld>
            <a:endParaRPr lang="en-US">
              <a:solidFill>
                <a:prstClr val="black">
                  <a:tint val="75000"/>
                </a:prstClr>
              </a:solidFill>
            </a:endParaRPr>
          </a:p>
        </p:txBody>
      </p:sp>
      <p:sp>
        <p:nvSpPr>
          <p:cNvPr id="4" name="Footer Placeholder 4">
            <a:extLst>
              <a:ext uri="{FF2B5EF4-FFF2-40B4-BE49-F238E27FC236}">
                <a16:creationId xmlns="" xmlns:a16="http://schemas.microsoft.com/office/drawing/2014/main" id="{B1B27B3F-5FA8-3D3A-9CC3-2FF3D9C84EE4}"/>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 xmlns:a16="http://schemas.microsoft.com/office/drawing/2014/main" id="{ABC8BA75-B6F0-855E-2FFD-A5FF1FBFB38D}"/>
              </a:ext>
            </a:extLst>
          </p:cNvPr>
          <p:cNvSpPr>
            <a:spLocks noGrp="1"/>
          </p:cNvSpPr>
          <p:nvPr>
            <p:ph type="sldNum" sz="quarter" idx="12"/>
          </p:nvPr>
        </p:nvSpPr>
        <p:spPr/>
        <p:txBody>
          <a:bodyPr/>
          <a:lstStyle>
            <a:lvl1pPr>
              <a:defRPr/>
            </a:lvl1pPr>
          </a:lstStyle>
          <a:p>
            <a:pPr>
              <a:defRPr/>
            </a:pPr>
            <a:fld id="{F5C203ED-CD42-410F-885B-3A8DABC566E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70940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75EF9DBD-EABF-053D-CED7-1B8C48DD6F75}"/>
              </a:ext>
            </a:extLst>
          </p:cNvPr>
          <p:cNvSpPr>
            <a:spLocks noGrp="1"/>
          </p:cNvSpPr>
          <p:nvPr>
            <p:ph type="dt" sz="half" idx="10"/>
          </p:nvPr>
        </p:nvSpPr>
        <p:spPr/>
        <p:txBody>
          <a:bodyPr/>
          <a:lstStyle>
            <a:lvl1pPr>
              <a:defRPr/>
            </a:lvl1pPr>
          </a:lstStyle>
          <a:p>
            <a:pPr>
              <a:defRPr/>
            </a:pPr>
            <a:fld id="{519FFAB4-E825-43D2-A6A6-AB99DB494C05}" type="datetimeFigureOut">
              <a:rPr lang="en-US">
                <a:solidFill>
                  <a:prstClr val="black">
                    <a:tint val="75000"/>
                  </a:prstClr>
                </a:solidFill>
              </a:rPr>
              <a:pPr>
                <a:defRPr/>
              </a:pPr>
              <a:t>06/11/2022</a:t>
            </a:fld>
            <a:endParaRPr lang="en-US">
              <a:solidFill>
                <a:prstClr val="black">
                  <a:tint val="75000"/>
                </a:prstClr>
              </a:solidFill>
            </a:endParaRPr>
          </a:p>
        </p:txBody>
      </p:sp>
      <p:sp>
        <p:nvSpPr>
          <p:cNvPr id="3" name="Footer Placeholder 4">
            <a:extLst>
              <a:ext uri="{FF2B5EF4-FFF2-40B4-BE49-F238E27FC236}">
                <a16:creationId xmlns="" xmlns:a16="http://schemas.microsoft.com/office/drawing/2014/main" id="{E7A1119E-CC01-1F03-2659-90A9CAED06EF}"/>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 xmlns:a16="http://schemas.microsoft.com/office/drawing/2014/main" id="{B8388C05-D91E-D8A5-6DF9-70F64AFDEB11}"/>
              </a:ext>
            </a:extLst>
          </p:cNvPr>
          <p:cNvSpPr>
            <a:spLocks noGrp="1"/>
          </p:cNvSpPr>
          <p:nvPr>
            <p:ph type="sldNum" sz="quarter" idx="12"/>
          </p:nvPr>
        </p:nvSpPr>
        <p:spPr/>
        <p:txBody>
          <a:bodyPr/>
          <a:lstStyle>
            <a:lvl1pPr>
              <a:defRPr/>
            </a:lvl1pPr>
          </a:lstStyle>
          <a:p>
            <a:pPr>
              <a:defRPr/>
            </a:pPr>
            <a:fld id="{625CB61B-AC1F-4605-9E92-9B2D416CCC8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984943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5"/>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5"/>
            <a:ext cx="2005542" cy="3127375"/>
          </a:xfrm>
        </p:spPr>
        <p:txBody>
          <a:bodyPr/>
          <a:lstStyle>
            <a:lvl1pPr marL="0" indent="0">
              <a:buNone/>
              <a:defRPr sz="933"/>
            </a:lvl1pPr>
            <a:lvl2pPr marL="304831" indent="0">
              <a:buNone/>
              <a:defRPr sz="800"/>
            </a:lvl2pPr>
            <a:lvl3pPr marL="609660" indent="0">
              <a:buNone/>
              <a:defRPr sz="667"/>
            </a:lvl3pPr>
            <a:lvl4pPr marL="914492" indent="0">
              <a:buNone/>
              <a:defRPr sz="600"/>
            </a:lvl4pPr>
            <a:lvl5pPr marL="1219322" indent="0">
              <a:buNone/>
              <a:defRPr sz="600"/>
            </a:lvl5pPr>
            <a:lvl6pPr marL="1524152" indent="0">
              <a:buNone/>
              <a:defRPr sz="600"/>
            </a:lvl6pPr>
            <a:lvl7pPr marL="1828983" indent="0">
              <a:buNone/>
              <a:defRPr sz="600"/>
            </a:lvl7pPr>
            <a:lvl8pPr marL="2133814" indent="0">
              <a:buNone/>
              <a:defRPr sz="600"/>
            </a:lvl8pPr>
            <a:lvl9pPr marL="2438644" indent="0">
              <a:buNone/>
              <a:defRPr sz="600"/>
            </a:lvl9pPr>
          </a:lstStyle>
          <a:p>
            <a:pPr lvl="0"/>
            <a:r>
              <a:rPr lang="en-US"/>
              <a:t>Click to edit Master text styles</a:t>
            </a:r>
          </a:p>
        </p:txBody>
      </p:sp>
      <p:sp>
        <p:nvSpPr>
          <p:cNvPr id="5" name="Date Placeholder 3">
            <a:extLst>
              <a:ext uri="{FF2B5EF4-FFF2-40B4-BE49-F238E27FC236}">
                <a16:creationId xmlns="" xmlns:a16="http://schemas.microsoft.com/office/drawing/2014/main" id="{FAE792C8-9339-6C2F-3369-1C6E67C789AC}"/>
              </a:ext>
            </a:extLst>
          </p:cNvPr>
          <p:cNvSpPr>
            <a:spLocks noGrp="1"/>
          </p:cNvSpPr>
          <p:nvPr>
            <p:ph type="dt" sz="half" idx="10"/>
          </p:nvPr>
        </p:nvSpPr>
        <p:spPr/>
        <p:txBody>
          <a:bodyPr/>
          <a:lstStyle>
            <a:lvl1pPr>
              <a:defRPr/>
            </a:lvl1pPr>
          </a:lstStyle>
          <a:p>
            <a:pPr>
              <a:defRPr/>
            </a:pPr>
            <a:fld id="{E2E8D74B-377E-474E-AE24-A3EC76384FE2}" type="datetimeFigureOut">
              <a:rPr lang="en-US">
                <a:solidFill>
                  <a:prstClr val="black">
                    <a:tint val="75000"/>
                  </a:prstClr>
                </a:solidFill>
              </a:rPr>
              <a:pPr>
                <a:defRPr/>
              </a:pPr>
              <a:t>06/11/2022</a:t>
            </a:fld>
            <a:endParaRPr lang="en-US">
              <a:solidFill>
                <a:prstClr val="black">
                  <a:tint val="75000"/>
                </a:prstClr>
              </a:solidFill>
            </a:endParaRPr>
          </a:p>
        </p:txBody>
      </p:sp>
      <p:sp>
        <p:nvSpPr>
          <p:cNvPr id="6" name="Footer Placeholder 4">
            <a:extLst>
              <a:ext uri="{FF2B5EF4-FFF2-40B4-BE49-F238E27FC236}">
                <a16:creationId xmlns="" xmlns:a16="http://schemas.microsoft.com/office/drawing/2014/main" id="{E09E3F7E-5CBB-8F03-B6AB-5F075DE78ADA}"/>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 xmlns:a16="http://schemas.microsoft.com/office/drawing/2014/main" id="{429A4190-1972-BDC4-BC0C-4786DE17D97A}"/>
              </a:ext>
            </a:extLst>
          </p:cNvPr>
          <p:cNvSpPr>
            <a:spLocks noGrp="1"/>
          </p:cNvSpPr>
          <p:nvPr>
            <p:ph type="sldNum" sz="quarter" idx="12"/>
          </p:nvPr>
        </p:nvSpPr>
        <p:spPr/>
        <p:txBody>
          <a:bodyPr/>
          <a:lstStyle>
            <a:lvl1pPr>
              <a:defRPr/>
            </a:lvl1pPr>
          </a:lstStyle>
          <a:p>
            <a:pPr>
              <a:defRPr/>
            </a:pPr>
            <a:fld id="{ACF0F142-B75B-4481-84B5-4C2E3E2213C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281202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rtlCol="0">
            <a:normAutofit/>
          </a:bodyPr>
          <a:lstStyle>
            <a:lvl1pPr marL="0" indent="0">
              <a:buNone/>
              <a:defRPr sz="2133"/>
            </a:lvl1pPr>
            <a:lvl2pPr marL="304831" indent="0">
              <a:buNone/>
              <a:defRPr sz="1867"/>
            </a:lvl2pPr>
            <a:lvl3pPr marL="609660" indent="0">
              <a:buNone/>
              <a:defRPr sz="1600"/>
            </a:lvl3pPr>
            <a:lvl4pPr marL="914492" indent="0">
              <a:buNone/>
              <a:defRPr sz="1333"/>
            </a:lvl4pPr>
            <a:lvl5pPr marL="1219322" indent="0">
              <a:buNone/>
              <a:defRPr sz="1333"/>
            </a:lvl5pPr>
            <a:lvl6pPr marL="1524152" indent="0">
              <a:buNone/>
              <a:defRPr sz="1333"/>
            </a:lvl6pPr>
            <a:lvl7pPr marL="1828983" indent="0">
              <a:buNone/>
              <a:defRPr sz="1333"/>
            </a:lvl7pPr>
            <a:lvl8pPr marL="2133814" indent="0">
              <a:buNone/>
              <a:defRPr sz="1333"/>
            </a:lvl8pPr>
            <a:lvl9pPr marL="2438644" indent="0">
              <a:buNone/>
              <a:defRPr sz="1333"/>
            </a:lvl9pPr>
          </a:lstStyle>
          <a:p>
            <a:pPr lvl="0"/>
            <a:endParaRPr lang="en-US" noProof="0"/>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831" indent="0">
              <a:buNone/>
              <a:defRPr sz="800"/>
            </a:lvl2pPr>
            <a:lvl3pPr marL="609660" indent="0">
              <a:buNone/>
              <a:defRPr sz="667"/>
            </a:lvl3pPr>
            <a:lvl4pPr marL="914492" indent="0">
              <a:buNone/>
              <a:defRPr sz="600"/>
            </a:lvl4pPr>
            <a:lvl5pPr marL="1219322" indent="0">
              <a:buNone/>
              <a:defRPr sz="600"/>
            </a:lvl5pPr>
            <a:lvl6pPr marL="1524152" indent="0">
              <a:buNone/>
              <a:defRPr sz="600"/>
            </a:lvl6pPr>
            <a:lvl7pPr marL="1828983" indent="0">
              <a:buNone/>
              <a:defRPr sz="600"/>
            </a:lvl7pPr>
            <a:lvl8pPr marL="2133814" indent="0">
              <a:buNone/>
              <a:defRPr sz="600"/>
            </a:lvl8pPr>
            <a:lvl9pPr marL="2438644" indent="0">
              <a:buNone/>
              <a:defRPr sz="600"/>
            </a:lvl9pPr>
          </a:lstStyle>
          <a:p>
            <a:pPr lvl="0"/>
            <a:r>
              <a:rPr lang="en-US"/>
              <a:t>Click to edit Master text styles</a:t>
            </a:r>
          </a:p>
        </p:txBody>
      </p:sp>
      <p:sp>
        <p:nvSpPr>
          <p:cNvPr id="5" name="Date Placeholder 3">
            <a:extLst>
              <a:ext uri="{FF2B5EF4-FFF2-40B4-BE49-F238E27FC236}">
                <a16:creationId xmlns="" xmlns:a16="http://schemas.microsoft.com/office/drawing/2014/main" id="{F2D79CA5-8DD0-67B9-C534-68326A560EEA}"/>
              </a:ext>
            </a:extLst>
          </p:cNvPr>
          <p:cNvSpPr>
            <a:spLocks noGrp="1"/>
          </p:cNvSpPr>
          <p:nvPr>
            <p:ph type="dt" sz="half" idx="10"/>
          </p:nvPr>
        </p:nvSpPr>
        <p:spPr/>
        <p:txBody>
          <a:bodyPr/>
          <a:lstStyle>
            <a:lvl1pPr>
              <a:defRPr/>
            </a:lvl1pPr>
          </a:lstStyle>
          <a:p>
            <a:pPr>
              <a:defRPr/>
            </a:pPr>
            <a:fld id="{795BA87D-DE01-4D82-A066-053B2C7499C4}" type="datetimeFigureOut">
              <a:rPr lang="en-US">
                <a:solidFill>
                  <a:prstClr val="black">
                    <a:tint val="75000"/>
                  </a:prstClr>
                </a:solidFill>
              </a:rPr>
              <a:pPr>
                <a:defRPr/>
              </a:pPr>
              <a:t>06/11/2022</a:t>
            </a:fld>
            <a:endParaRPr lang="en-US">
              <a:solidFill>
                <a:prstClr val="black">
                  <a:tint val="75000"/>
                </a:prstClr>
              </a:solidFill>
            </a:endParaRPr>
          </a:p>
        </p:txBody>
      </p:sp>
      <p:sp>
        <p:nvSpPr>
          <p:cNvPr id="6" name="Footer Placeholder 4">
            <a:extLst>
              <a:ext uri="{FF2B5EF4-FFF2-40B4-BE49-F238E27FC236}">
                <a16:creationId xmlns="" xmlns:a16="http://schemas.microsoft.com/office/drawing/2014/main" id="{6497AFCB-E97E-7F87-5AB2-4FDEBC14DC52}"/>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 xmlns:a16="http://schemas.microsoft.com/office/drawing/2014/main" id="{161A64D6-859C-CB50-CF48-1C68D84B4844}"/>
              </a:ext>
            </a:extLst>
          </p:cNvPr>
          <p:cNvSpPr>
            <a:spLocks noGrp="1"/>
          </p:cNvSpPr>
          <p:nvPr>
            <p:ph type="sldNum" sz="quarter" idx="12"/>
          </p:nvPr>
        </p:nvSpPr>
        <p:spPr/>
        <p:txBody>
          <a:bodyPr/>
          <a:lstStyle>
            <a:lvl1pPr>
              <a:defRPr/>
            </a:lvl1pPr>
          </a:lstStyle>
          <a:p>
            <a:pPr>
              <a:defRPr/>
            </a:pPr>
            <a:fld id="{33004C91-A9CC-4763-8E89-06C485A712F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844460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1752CCA-9983-0612-31DB-014B021BBF01}"/>
              </a:ext>
            </a:extLst>
          </p:cNvPr>
          <p:cNvSpPr>
            <a:spLocks noGrp="1"/>
          </p:cNvSpPr>
          <p:nvPr>
            <p:ph type="dt" sz="half" idx="10"/>
          </p:nvPr>
        </p:nvSpPr>
        <p:spPr/>
        <p:txBody>
          <a:bodyPr/>
          <a:lstStyle>
            <a:lvl1pPr>
              <a:defRPr/>
            </a:lvl1pPr>
          </a:lstStyle>
          <a:p>
            <a:pPr>
              <a:defRPr/>
            </a:pPr>
            <a:fld id="{465C062C-DC88-4AD1-99D4-F7BA8173E458}" type="datetimeFigureOut">
              <a:rPr lang="en-US">
                <a:solidFill>
                  <a:prstClr val="black">
                    <a:tint val="75000"/>
                  </a:prstClr>
                </a:solidFill>
              </a:rPr>
              <a:pPr>
                <a:defRPr/>
              </a:pPr>
              <a:t>06/11/2022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2CA624E-857F-B922-ABF7-05974E0546D9}"/>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FE8C534-E182-9BD9-089D-E8FB5E66260D}"/>
              </a:ext>
            </a:extLst>
          </p:cNvPr>
          <p:cNvSpPr>
            <a:spLocks noGrp="1"/>
          </p:cNvSpPr>
          <p:nvPr>
            <p:ph type="sldNum" sz="quarter" idx="12"/>
          </p:nvPr>
        </p:nvSpPr>
        <p:spPr/>
        <p:txBody>
          <a:bodyPr/>
          <a:lstStyle>
            <a:lvl1pPr>
              <a:defRPr/>
            </a:lvl1pPr>
          </a:lstStyle>
          <a:p>
            <a:pPr>
              <a:defRPr/>
            </a:pPr>
            <a:fld id="{BB96B857-7635-4E53-87E6-FD94A827017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706140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38A65ED-9114-9129-CA22-E4B468785731}"/>
              </a:ext>
            </a:extLst>
          </p:cNvPr>
          <p:cNvSpPr>
            <a:spLocks noGrp="1"/>
          </p:cNvSpPr>
          <p:nvPr>
            <p:ph type="dt" sz="half" idx="10"/>
          </p:nvPr>
        </p:nvSpPr>
        <p:spPr/>
        <p:txBody>
          <a:bodyPr/>
          <a:lstStyle>
            <a:lvl1pPr>
              <a:defRPr/>
            </a:lvl1pPr>
          </a:lstStyle>
          <a:p>
            <a:pPr>
              <a:defRPr/>
            </a:pPr>
            <a:fld id="{7930760E-CBF6-42EB-87D7-665F8F7B6A70}" type="datetimeFigureOut">
              <a:rPr lang="en-US">
                <a:solidFill>
                  <a:prstClr val="black">
                    <a:tint val="75000"/>
                  </a:prstClr>
                </a:solidFill>
              </a:rPr>
              <a:pPr>
                <a:defRPr/>
              </a:pPr>
              <a:t>06/11/2022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4AA08A37-B2B8-29E1-07A6-133E9F91E3E3}"/>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024DFD2-4185-5EAC-BEBA-8F9BA250C174}"/>
              </a:ext>
            </a:extLst>
          </p:cNvPr>
          <p:cNvSpPr>
            <a:spLocks noGrp="1"/>
          </p:cNvSpPr>
          <p:nvPr>
            <p:ph type="sldNum" sz="quarter" idx="12"/>
          </p:nvPr>
        </p:nvSpPr>
        <p:spPr/>
        <p:txBody>
          <a:bodyPr/>
          <a:lstStyle>
            <a:lvl1pPr>
              <a:defRPr/>
            </a:lvl1pPr>
          </a:lstStyle>
          <a:p>
            <a:pPr>
              <a:defRPr/>
            </a:pPr>
            <a:fld id="{DDDA58DE-8ACC-455C-9F00-F8EC86F0114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989619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31" indent="0" algn="ctr">
              <a:buNone/>
              <a:defRPr>
                <a:solidFill>
                  <a:schemeClr val="tx1">
                    <a:tint val="75000"/>
                  </a:schemeClr>
                </a:solidFill>
              </a:defRPr>
            </a:lvl2pPr>
            <a:lvl3pPr marL="609660" indent="0" algn="ctr">
              <a:buNone/>
              <a:defRPr>
                <a:solidFill>
                  <a:schemeClr val="tx1">
                    <a:tint val="75000"/>
                  </a:schemeClr>
                </a:solidFill>
              </a:defRPr>
            </a:lvl3pPr>
            <a:lvl4pPr marL="914492" indent="0" algn="ctr">
              <a:buNone/>
              <a:defRPr>
                <a:solidFill>
                  <a:schemeClr val="tx1">
                    <a:tint val="75000"/>
                  </a:schemeClr>
                </a:solidFill>
              </a:defRPr>
            </a:lvl4pPr>
            <a:lvl5pPr marL="1219322" indent="0" algn="ctr">
              <a:buNone/>
              <a:defRPr>
                <a:solidFill>
                  <a:schemeClr val="tx1">
                    <a:tint val="75000"/>
                  </a:schemeClr>
                </a:solidFill>
              </a:defRPr>
            </a:lvl5pPr>
            <a:lvl6pPr marL="1524152" indent="0" algn="ctr">
              <a:buNone/>
              <a:defRPr>
                <a:solidFill>
                  <a:schemeClr val="tx1">
                    <a:tint val="75000"/>
                  </a:schemeClr>
                </a:solidFill>
              </a:defRPr>
            </a:lvl6pPr>
            <a:lvl7pPr marL="1828983" indent="0" algn="ctr">
              <a:buNone/>
              <a:defRPr>
                <a:solidFill>
                  <a:schemeClr val="tx1">
                    <a:tint val="75000"/>
                  </a:schemeClr>
                </a:solidFill>
              </a:defRPr>
            </a:lvl7pPr>
            <a:lvl8pPr marL="2133814" indent="0" algn="ctr">
              <a:buNone/>
              <a:defRPr>
                <a:solidFill>
                  <a:schemeClr val="tx1">
                    <a:tint val="75000"/>
                  </a:schemeClr>
                </a:solidFill>
              </a:defRPr>
            </a:lvl8pPr>
            <a:lvl9pPr marL="2438644"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 xmlns:a16="http://schemas.microsoft.com/office/drawing/2014/main" id="{CD674068-D86C-260B-2EB7-CBD3E14BDC55}"/>
              </a:ext>
            </a:extLst>
          </p:cNvPr>
          <p:cNvSpPr>
            <a:spLocks noGrp="1"/>
          </p:cNvSpPr>
          <p:nvPr>
            <p:ph type="dt" sz="half" idx="10"/>
          </p:nvPr>
        </p:nvSpPr>
        <p:spPr/>
        <p:txBody>
          <a:bodyPr/>
          <a:lstStyle>
            <a:lvl1pPr>
              <a:defRPr/>
            </a:lvl1pPr>
          </a:lstStyle>
          <a:p>
            <a:pPr>
              <a:defRPr/>
            </a:pPr>
            <a:fld id="{B5C7609E-1F9F-459D-A44C-4DCDA5205CDB}" type="datetimeFigureOut">
              <a:rPr lang="en-US">
                <a:solidFill>
                  <a:prstClr val="black">
                    <a:tint val="75000"/>
                  </a:prstClr>
                </a:solidFill>
              </a:rPr>
              <a:pPr>
                <a:defRPr/>
              </a:pPr>
              <a:t>06/11/2022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FB47299-4F50-42F4-CF6B-B2F551A913E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17C44D8F-B9A5-AD71-66A6-4ADB22BB561A}"/>
              </a:ext>
            </a:extLst>
          </p:cNvPr>
          <p:cNvSpPr>
            <a:spLocks noGrp="1"/>
          </p:cNvSpPr>
          <p:nvPr>
            <p:ph type="sldNum" sz="quarter" idx="12"/>
          </p:nvPr>
        </p:nvSpPr>
        <p:spPr/>
        <p:txBody>
          <a:bodyPr/>
          <a:lstStyle>
            <a:lvl1pPr>
              <a:defRPr/>
            </a:lvl1pPr>
          </a:lstStyle>
          <a:p>
            <a:pPr>
              <a:defRPr/>
            </a:pPr>
            <a:fld id="{96DDD402-B02A-49D7-997C-B0512249E62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042802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92A8B39-88A3-A7B8-AE4B-D51240453A5E}"/>
              </a:ext>
            </a:extLst>
          </p:cNvPr>
          <p:cNvSpPr>
            <a:spLocks noGrp="1"/>
          </p:cNvSpPr>
          <p:nvPr>
            <p:ph type="dt" sz="half" idx="10"/>
          </p:nvPr>
        </p:nvSpPr>
        <p:spPr/>
        <p:txBody>
          <a:bodyPr/>
          <a:lstStyle>
            <a:lvl1pPr>
              <a:defRPr/>
            </a:lvl1pPr>
          </a:lstStyle>
          <a:p>
            <a:pPr>
              <a:defRPr/>
            </a:pPr>
            <a:fld id="{0C1AB66E-D5B7-430A-A037-5D693120C00F}" type="datetimeFigureOut">
              <a:rPr lang="en-US">
                <a:solidFill>
                  <a:prstClr val="black">
                    <a:tint val="75000"/>
                  </a:prstClr>
                </a:solidFill>
              </a:rPr>
              <a:pPr>
                <a:defRPr/>
              </a:pPr>
              <a:t>06/11/2022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5C6D8C1-C73D-46FD-FEE8-EF4ABFD60B3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7FC23FC-264E-9A48-6A13-7724399B7B0A}"/>
              </a:ext>
            </a:extLst>
          </p:cNvPr>
          <p:cNvSpPr>
            <a:spLocks noGrp="1"/>
          </p:cNvSpPr>
          <p:nvPr>
            <p:ph type="sldNum" sz="quarter" idx="12"/>
          </p:nvPr>
        </p:nvSpPr>
        <p:spPr/>
        <p:txBody>
          <a:bodyPr/>
          <a:lstStyle>
            <a:lvl1pPr>
              <a:defRPr/>
            </a:lvl1pPr>
          </a:lstStyle>
          <a:p>
            <a:pPr>
              <a:defRPr/>
            </a:pPr>
            <a:fld id="{51BB4E7D-03E5-4830-B1A0-4BF72FF9DE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968528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10"/>
            <a:ext cx="5181600" cy="1000125"/>
          </a:xfrm>
        </p:spPr>
        <p:txBody>
          <a:bodyPr anchor="b"/>
          <a:lstStyle>
            <a:lvl1pPr marL="0" indent="0">
              <a:buNone/>
              <a:defRPr sz="1333">
                <a:solidFill>
                  <a:schemeClr val="tx1">
                    <a:tint val="75000"/>
                  </a:schemeClr>
                </a:solidFill>
              </a:defRPr>
            </a:lvl1pPr>
            <a:lvl2pPr marL="304831" indent="0">
              <a:buNone/>
              <a:defRPr sz="1200">
                <a:solidFill>
                  <a:schemeClr val="tx1">
                    <a:tint val="75000"/>
                  </a:schemeClr>
                </a:solidFill>
              </a:defRPr>
            </a:lvl2pPr>
            <a:lvl3pPr marL="609660" indent="0">
              <a:buNone/>
              <a:defRPr sz="1067">
                <a:solidFill>
                  <a:schemeClr val="tx1">
                    <a:tint val="75000"/>
                  </a:schemeClr>
                </a:solidFill>
              </a:defRPr>
            </a:lvl3pPr>
            <a:lvl4pPr marL="914492" indent="0">
              <a:buNone/>
              <a:defRPr sz="933">
                <a:solidFill>
                  <a:schemeClr val="tx1">
                    <a:tint val="75000"/>
                  </a:schemeClr>
                </a:solidFill>
              </a:defRPr>
            </a:lvl4pPr>
            <a:lvl5pPr marL="1219322" indent="0">
              <a:buNone/>
              <a:defRPr sz="933">
                <a:solidFill>
                  <a:schemeClr val="tx1">
                    <a:tint val="75000"/>
                  </a:schemeClr>
                </a:solidFill>
              </a:defRPr>
            </a:lvl5pPr>
            <a:lvl6pPr marL="1524152" indent="0">
              <a:buNone/>
              <a:defRPr sz="933">
                <a:solidFill>
                  <a:schemeClr val="tx1">
                    <a:tint val="75000"/>
                  </a:schemeClr>
                </a:solidFill>
              </a:defRPr>
            </a:lvl6pPr>
            <a:lvl7pPr marL="1828983" indent="0">
              <a:buNone/>
              <a:defRPr sz="933">
                <a:solidFill>
                  <a:schemeClr val="tx1">
                    <a:tint val="75000"/>
                  </a:schemeClr>
                </a:solidFill>
              </a:defRPr>
            </a:lvl7pPr>
            <a:lvl8pPr marL="2133814" indent="0">
              <a:buNone/>
              <a:defRPr sz="933">
                <a:solidFill>
                  <a:schemeClr val="tx1">
                    <a:tint val="75000"/>
                  </a:schemeClr>
                </a:solidFill>
              </a:defRPr>
            </a:lvl8pPr>
            <a:lvl9pPr marL="2438644" indent="0">
              <a:buNone/>
              <a:defRPr sz="9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E0ACD9D-86D4-F6C0-C70F-96CAF8DA9ADA}"/>
              </a:ext>
            </a:extLst>
          </p:cNvPr>
          <p:cNvSpPr>
            <a:spLocks noGrp="1"/>
          </p:cNvSpPr>
          <p:nvPr>
            <p:ph type="dt" sz="half" idx="10"/>
          </p:nvPr>
        </p:nvSpPr>
        <p:spPr/>
        <p:txBody>
          <a:bodyPr/>
          <a:lstStyle>
            <a:lvl1pPr>
              <a:defRPr/>
            </a:lvl1pPr>
          </a:lstStyle>
          <a:p>
            <a:pPr>
              <a:defRPr/>
            </a:pPr>
            <a:fld id="{4F13953A-908B-4AFE-AFFB-493C5D88832C}" type="datetimeFigureOut">
              <a:rPr lang="en-US">
                <a:solidFill>
                  <a:prstClr val="black">
                    <a:tint val="75000"/>
                  </a:prstClr>
                </a:solidFill>
              </a:rPr>
              <a:pPr>
                <a:defRPr/>
              </a:pPr>
              <a:t>06/11/2022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4ABD32F-EAAE-EDEE-B0FC-0025162E122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61FAC65-274C-C0DF-3FD8-50F11B534ACB}"/>
              </a:ext>
            </a:extLst>
          </p:cNvPr>
          <p:cNvSpPr>
            <a:spLocks noGrp="1"/>
          </p:cNvSpPr>
          <p:nvPr>
            <p:ph type="sldNum" sz="quarter" idx="12"/>
          </p:nvPr>
        </p:nvSpPr>
        <p:spPr/>
        <p:txBody>
          <a:bodyPr/>
          <a:lstStyle>
            <a:lvl1pPr>
              <a:defRPr/>
            </a:lvl1pPr>
          </a:lstStyle>
          <a:p>
            <a:pPr>
              <a:defRPr/>
            </a:pPr>
            <a:fld id="{1A9A1700-61CF-42A5-A331-8653CFBC97D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931032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1"/>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1"/>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 xmlns:a16="http://schemas.microsoft.com/office/drawing/2014/main" id="{8DD31D3E-E3D1-801E-8094-2DF08A79A5A0}"/>
              </a:ext>
            </a:extLst>
          </p:cNvPr>
          <p:cNvSpPr>
            <a:spLocks noGrp="1"/>
          </p:cNvSpPr>
          <p:nvPr>
            <p:ph type="dt" sz="half" idx="10"/>
          </p:nvPr>
        </p:nvSpPr>
        <p:spPr/>
        <p:txBody>
          <a:bodyPr/>
          <a:lstStyle>
            <a:lvl1pPr>
              <a:defRPr/>
            </a:lvl1pPr>
          </a:lstStyle>
          <a:p>
            <a:pPr>
              <a:defRPr/>
            </a:pPr>
            <a:fld id="{99DC003D-DD42-4F0F-9315-DC87A4C39ABB}" type="datetimeFigureOut">
              <a:rPr lang="en-US">
                <a:solidFill>
                  <a:prstClr val="black">
                    <a:tint val="75000"/>
                  </a:prstClr>
                </a:solidFill>
              </a:rPr>
              <a:pPr>
                <a:defRPr/>
              </a:pPr>
              <a:t>06/11/2022</a:t>
            </a:fld>
            <a:endParaRPr lang="en-US">
              <a:solidFill>
                <a:prstClr val="black">
                  <a:tint val="75000"/>
                </a:prstClr>
              </a:solidFill>
            </a:endParaRPr>
          </a:p>
        </p:txBody>
      </p:sp>
      <p:sp>
        <p:nvSpPr>
          <p:cNvPr id="6" name="Footer Placeholder 4">
            <a:extLst>
              <a:ext uri="{FF2B5EF4-FFF2-40B4-BE49-F238E27FC236}">
                <a16:creationId xmlns="" xmlns:a16="http://schemas.microsoft.com/office/drawing/2014/main" id="{7D5B1A81-A50A-18FB-2192-F94D6A69A340}"/>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 xmlns:a16="http://schemas.microsoft.com/office/drawing/2014/main" id="{1152190E-7834-0DCF-B340-27B5A0F91EEA}"/>
              </a:ext>
            </a:extLst>
          </p:cNvPr>
          <p:cNvSpPr>
            <a:spLocks noGrp="1"/>
          </p:cNvSpPr>
          <p:nvPr>
            <p:ph type="sldNum" sz="quarter" idx="12"/>
          </p:nvPr>
        </p:nvSpPr>
        <p:spPr/>
        <p:txBody>
          <a:bodyPr/>
          <a:lstStyle>
            <a:lvl1pPr>
              <a:defRPr/>
            </a:lvl1pPr>
          </a:lstStyle>
          <a:p>
            <a:pPr>
              <a:defRPr/>
            </a:pPr>
            <a:fld id="{57C952FC-CA74-471C-B8A1-5BF23B8330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26946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 xmlns:a16="http://schemas.microsoft.com/office/drawing/2014/main" id="{9F6C7561-AE3A-7056-ADEC-A8E1D728FEAD}"/>
              </a:ext>
            </a:extLst>
          </p:cNvPr>
          <p:cNvSpPr>
            <a:spLocks noGrp="1"/>
          </p:cNvSpPr>
          <p:nvPr>
            <p:ph type="dt" sz="half" idx="10"/>
          </p:nvPr>
        </p:nvSpPr>
        <p:spPr/>
        <p:txBody>
          <a:bodyPr/>
          <a:lstStyle>
            <a:lvl1pPr>
              <a:defRPr/>
            </a:lvl1pPr>
          </a:lstStyle>
          <a:p>
            <a:pPr>
              <a:defRPr/>
            </a:pPr>
            <a:fld id="{6A86566D-A634-4802-A96D-5D686D3CBB10}" type="datetimeFigureOut">
              <a:rPr lang="en-US">
                <a:solidFill>
                  <a:prstClr val="black">
                    <a:tint val="75000"/>
                  </a:prstClr>
                </a:solidFill>
              </a:rPr>
              <a:pPr>
                <a:defRPr/>
              </a:pPr>
              <a:t>06/11/2022</a:t>
            </a:fld>
            <a:endParaRPr lang="en-US">
              <a:solidFill>
                <a:prstClr val="black">
                  <a:tint val="75000"/>
                </a:prstClr>
              </a:solidFill>
            </a:endParaRPr>
          </a:p>
        </p:txBody>
      </p:sp>
      <p:sp>
        <p:nvSpPr>
          <p:cNvPr id="4" name="Footer Placeholder 4">
            <a:extLst>
              <a:ext uri="{FF2B5EF4-FFF2-40B4-BE49-F238E27FC236}">
                <a16:creationId xmlns="" xmlns:a16="http://schemas.microsoft.com/office/drawing/2014/main" id="{B1B27B3F-5FA8-3D3A-9CC3-2FF3D9C84EE4}"/>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 xmlns:a16="http://schemas.microsoft.com/office/drawing/2014/main" id="{ABC8BA75-B6F0-855E-2FFD-A5FF1FBFB38D}"/>
              </a:ext>
            </a:extLst>
          </p:cNvPr>
          <p:cNvSpPr>
            <a:spLocks noGrp="1"/>
          </p:cNvSpPr>
          <p:nvPr>
            <p:ph type="sldNum" sz="quarter" idx="12"/>
          </p:nvPr>
        </p:nvSpPr>
        <p:spPr/>
        <p:txBody>
          <a:bodyPr/>
          <a:lstStyle>
            <a:lvl1pPr>
              <a:defRPr/>
            </a:lvl1pPr>
          </a:lstStyle>
          <a:p>
            <a:pPr>
              <a:defRPr/>
            </a:pPr>
            <a:fld id="{F5C203ED-CD42-410F-885B-3A8DABC566E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001787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600" b="1"/>
            </a:lvl1pPr>
            <a:lvl2pPr marL="304831" indent="0">
              <a:buNone/>
              <a:defRPr sz="1333" b="1"/>
            </a:lvl2pPr>
            <a:lvl3pPr marL="609660" indent="0">
              <a:buNone/>
              <a:defRPr sz="1200" b="1"/>
            </a:lvl3pPr>
            <a:lvl4pPr marL="914492" indent="0">
              <a:buNone/>
              <a:defRPr sz="1067" b="1"/>
            </a:lvl4pPr>
            <a:lvl5pPr marL="1219322" indent="0">
              <a:buNone/>
              <a:defRPr sz="1067" b="1"/>
            </a:lvl5pPr>
            <a:lvl6pPr marL="1524152" indent="0">
              <a:buNone/>
              <a:defRPr sz="1067" b="1"/>
            </a:lvl6pPr>
            <a:lvl7pPr marL="1828983" indent="0">
              <a:buNone/>
              <a:defRPr sz="1067" b="1"/>
            </a:lvl7pPr>
            <a:lvl8pPr marL="2133814" indent="0">
              <a:buNone/>
              <a:defRPr sz="1067" b="1"/>
            </a:lvl8pPr>
            <a:lvl9pPr marL="2438644"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5" y="1023409"/>
            <a:ext cx="2694517" cy="426508"/>
          </a:xfrm>
        </p:spPr>
        <p:txBody>
          <a:bodyPr anchor="b"/>
          <a:lstStyle>
            <a:lvl1pPr marL="0" indent="0">
              <a:buNone/>
              <a:defRPr sz="1600" b="1"/>
            </a:lvl1pPr>
            <a:lvl2pPr marL="304831" indent="0">
              <a:buNone/>
              <a:defRPr sz="1333" b="1"/>
            </a:lvl2pPr>
            <a:lvl3pPr marL="609660" indent="0">
              <a:buNone/>
              <a:defRPr sz="1200" b="1"/>
            </a:lvl3pPr>
            <a:lvl4pPr marL="914492" indent="0">
              <a:buNone/>
              <a:defRPr sz="1067" b="1"/>
            </a:lvl4pPr>
            <a:lvl5pPr marL="1219322" indent="0">
              <a:buNone/>
              <a:defRPr sz="1067" b="1"/>
            </a:lvl5pPr>
            <a:lvl6pPr marL="1524152" indent="0">
              <a:buNone/>
              <a:defRPr sz="1067" b="1"/>
            </a:lvl6pPr>
            <a:lvl7pPr marL="1828983" indent="0">
              <a:buNone/>
              <a:defRPr sz="1067" b="1"/>
            </a:lvl7pPr>
            <a:lvl8pPr marL="2133814" indent="0">
              <a:buNone/>
              <a:defRPr sz="1067" b="1"/>
            </a:lvl8pPr>
            <a:lvl9pPr marL="2438644"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5"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 xmlns:a16="http://schemas.microsoft.com/office/drawing/2014/main" id="{46275E83-4923-479A-3365-C7FDAA93855D}"/>
              </a:ext>
            </a:extLst>
          </p:cNvPr>
          <p:cNvSpPr>
            <a:spLocks noGrp="1"/>
          </p:cNvSpPr>
          <p:nvPr>
            <p:ph type="dt" sz="half" idx="10"/>
          </p:nvPr>
        </p:nvSpPr>
        <p:spPr/>
        <p:txBody>
          <a:bodyPr/>
          <a:lstStyle>
            <a:lvl1pPr>
              <a:defRPr/>
            </a:lvl1pPr>
          </a:lstStyle>
          <a:p>
            <a:pPr>
              <a:defRPr/>
            </a:pPr>
            <a:fld id="{9A137D7E-A8D4-474E-9B23-9B3E6AEBF85B}" type="datetimeFigureOut">
              <a:rPr lang="en-US">
                <a:solidFill>
                  <a:prstClr val="black">
                    <a:tint val="75000"/>
                  </a:prstClr>
                </a:solidFill>
              </a:rPr>
              <a:pPr>
                <a:defRPr/>
              </a:pPr>
              <a:t>06/11/2022</a:t>
            </a:fld>
            <a:endParaRPr lang="en-US">
              <a:solidFill>
                <a:prstClr val="black">
                  <a:tint val="75000"/>
                </a:prstClr>
              </a:solidFill>
            </a:endParaRPr>
          </a:p>
        </p:txBody>
      </p:sp>
      <p:sp>
        <p:nvSpPr>
          <p:cNvPr id="8" name="Footer Placeholder 4">
            <a:extLst>
              <a:ext uri="{FF2B5EF4-FFF2-40B4-BE49-F238E27FC236}">
                <a16:creationId xmlns="" xmlns:a16="http://schemas.microsoft.com/office/drawing/2014/main" id="{68D2203E-E4BD-749F-EFE9-A2004E7499AC}"/>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 xmlns:a16="http://schemas.microsoft.com/office/drawing/2014/main" id="{30910065-11AE-C503-DBD2-E7CAF04C1427}"/>
              </a:ext>
            </a:extLst>
          </p:cNvPr>
          <p:cNvSpPr>
            <a:spLocks noGrp="1"/>
          </p:cNvSpPr>
          <p:nvPr>
            <p:ph type="sldNum" sz="quarter" idx="12"/>
          </p:nvPr>
        </p:nvSpPr>
        <p:spPr/>
        <p:txBody>
          <a:bodyPr/>
          <a:lstStyle>
            <a:lvl1pPr>
              <a:defRPr/>
            </a:lvl1pPr>
          </a:lstStyle>
          <a:p>
            <a:pPr>
              <a:defRPr/>
            </a:pPr>
            <a:fld id="{86E69C90-EB81-4958-99C4-AD469CA1540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060019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 xmlns:a16="http://schemas.microsoft.com/office/drawing/2014/main" id="{9F6C7561-AE3A-7056-ADEC-A8E1D728FEAD}"/>
              </a:ext>
            </a:extLst>
          </p:cNvPr>
          <p:cNvSpPr>
            <a:spLocks noGrp="1"/>
          </p:cNvSpPr>
          <p:nvPr>
            <p:ph type="dt" sz="half" idx="10"/>
          </p:nvPr>
        </p:nvSpPr>
        <p:spPr/>
        <p:txBody>
          <a:bodyPr/>
          <a:lstStyle>
            <a:lvl1pPr>
              <a:defRPr/>
            </a:lvl1pPr>
          </a:lstStyle>
          <a:p>
            <a:pPr>
              <a:defRPr/>
            </a:pPr>
            <a:fld id="{6A86566D-A634-4802-A96D-5D686D3CBB10}" type="datetimeFigureOut">
              <a:rPr lang="en-US">
                <a:solidFill>
                  <a:prstClr val="black">
                    <a:tint val="75000"/>
                  </a:prstClr>
                </a:solidFill>
              </a:rPr>
              <a:pPr>
                <a:defRPr/>
              </a:pPr>
              <a:t>06/11/2022</a:t>
            </a:fld>
            <a:endParaRPr lang="en-US">
              <a:solidFill>
                <a:prstClr val="black">
                  <a:tint val="75000"/>
                </a:prstClr>
              </a:solidFill>
            </a:endParaRPr>
          </a:p>
        </p:txBody>
      </p:sp>
      <p:sp>
        <p:nvSpPr>
          <p:cNvPr id="4" name="Footer Placeholder 4">
            <a:extLst>
              <a:ext uri="{FF2B5EF4-FFF2-40B4-BE49-F238E27FC236}">
                <a16:creationId xmlns="" xmlns:a16="http://schemas.microsoft.com/office/drawing/2014/main" id="{B1B27B3F-5FA8-3D3A-9CC3-2FF3D9C84EE4}"/>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 xmlns:a16="http://schemas.microsoft.com/office/drawing/2014/main" id="{ABC8BA75-B6F0-855E-2FFD-A5FF1FBFB38D}"/>
              </a:ext>
            </a:extLst>
          </p:cNvPr>
          <p:cNvSpPr>
            <a:spLocks noGrp="1"/>
          </p:cNvSpPr>
          <p:nvPr>
            <p:ph type="sldNum" sz="quarter" idx="12"/>
          </p:nvPr>
        </p:nvSpPr>
        <p:spPr/>
        <p:txBody>
          <a:bodyPr/>
          <a:lstStyle>
            <a:lvl1pPr>
              <a:defRPr/>
            </a:lvl1pPr>
          </a:lstStyle>
          <a:p>
            <a:pPr>
              <a:defRPr/>
            </a:pPr>
            <a:fld id="{F5C203ED-CD42-410F-885B-3A8DABC566E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24686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75EF9DBD-EABF-053D-CED7-1B8C48DD6F75}"/>
              </a:ext>
            </a:extLst>
          </p:cNvPr>
          <p:cNvSpPr>
            <a:spLocks noGrp="1"/>
          </p:cNvSpPr>
          <p:nvPr>
            <p:ph type="dt" sz="half" idx="10"/>
          </p:nvPr>
        </p:nvSpPr>
        <p:spPr/>
        <p:txBody>
          <a:bodyPr/>
          <a:lstStyle>
            <a:lvl1pPr>
              <a:defRPr/>
            </a:lvl1pPr>
          </a:lstStyle>
          <a:p>
            <a:pPr>
              <a:defRPr/>
            </a:pPr>
            <a:fld id="{519FFAB4-E825-43D2-A6A6-AB99DB494C05}" type="datetimeFigureOut">
              <a:rPr lang="en-US">
                <a:solidFill>
                  <a:prstClr val="black">
                    <a:tint val="75000"/>
                  </a:prstClr>
                </a:solidFill>
              </a:rPr>
              <a:pPr>
                <a:defRPr/>
              </a:pPr>
              <a:t>06/11/2022</a:t>
            </a:fld>
            <a:endParaRPr lang="en-US">
              <a:solidFill>
                <a:prstClr val="black">
                  <a:tint val="75000"/>
                </a:prstClr>
              </a:solidFill>
            </a:endParaRPr>
          </a:p>
        </p:txBody>
      </p:sp>
      <p:sp>
        <p:nvSpPr>
          <p:cNvPr id="3" name="Footer Placeholder 4">
            <a:extLst>
              <a:ext uri="{FF2B5EF4-FFF2-40B4-BE49-F238E27FC236}">
                <a16:creationId xmlns="" xmlns:a16="http://schemas.microsoft.com/office/drawing/2014/main" id="{E7A1119E-CC01-1F03-2659-90A9CAED06EF}"/>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 xmlns:a16="http://schemas.microsoft.com/office/drawing/2014/main" id="{B8388C05-D91E-D8A5-6DF9-70F64AFDEB11}"/>
              </a:ext>
            </a:extLst>
          </p:cNvPr>
          <p:cNvSpPr>
            <a:spLocks noGrp="1"/>
          </p:cNvSpPr>
          <p:nvPr>
            <p:ph type="sldNum" sz="quarter" idx="12"/>
          </p:nvPr>
        </p:nvSpPr>
        <p:spPr/>
        <p:txBody>
          <a:bodyPr/>
          <a:lstStyle>
            <a:lvl1pPr>
              <a:defRPr/>
            </a:lvl1pPr>
          </a:lstStyle>
          <a:p>
            <a:pPr>
              <a:defRPr/>
            </a:pPr>
            <a:fld id="{625CB61B-AC1F-4605-9E92-9B2D416CCC8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954417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5"/>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5"/>
            <a:ext cx="2005542" cy="3127375"/>
          </a:xfrm>
        </p:spPr>
        <p:txBody>
          <a:bodyPr/>
          <a:lstStyle>
            <a:lvl1pPr marL="0" indent="0">
              <a:buNone/>
              <a:defRPr sz="933"/>
            </a:lvl1pPr>
            <a:lvl2pPr marL="304831" indent="0">
              <a:buNone/>
              <a:defRPr sz="800"/>
            </a:lvl2pPr>
            <a:lvl3pPr marL="609660" indent="0">
              <a:buNone/>
              <a:defRPr sz="667"/>
            </a:lvl3pPr>
            <a:lvl4pPr marL="914492" indent="0">
              <a:buNone/>
              <a:defRPr sz="600"/>
            </a:lvl4pPr>
            <a:lvl5pPr marL="1219322" indent="0">
              <a:buNone/>
              <a:defRPr sz="600"/>
            </a:lvl5pPr>
            <a:lvl6pPr marL="1524152" indent="0">
              <a:buNone/>
              <a:defRPr sz="600"/>
            </a:lvl6pPr>
            <a:lvl7pPr marL="1828983" indent="0">
              <a:buNone/>
              <a:defRPr sz="600"/>
            </a:lvl7pPr>
            <a:lvl8pPr marL="2133814" indent="0">
              <a:buNone/>
              <a:defRPr sz="600"/>
            </a:lvl8pPr>
            <a:lvl9pPr marL="2438644" indent="0">
              <a:buNone/>
              <a:defRPr sz="600"/>
            </a:lvl9pPr>
          </a:lstStyle>
          <a:p>
            <a:pPr lvl="0"/>
            <a:r>
              <a:rPr lang="en-US"/>
              <a:t>Click to edit Master text styles</a:t>
            </a:r>
          </a:p>
        </p:txBody>
      </p:sp>
      <p:sp>
        <p:nvSpPr>
          <p:cNvPr id="5" name="Date Placeholder 3">
            <a:extLst>
              <a:ext uri="{FF2B5EF4-FFF2-40B4-BE49-F238E27FC236}">
                <a16:creationId xmlns="" xmlns:a16="http://schemas.microsoft.com/office/drawing/2014/main" id="{FAE792C8-9339-6C2F-3369-1C6E67C789AC}"/>
              </a:ext>
            </a:extLst>
          </p:cNvPr>
          <p:cNvSpPr>
            <a:spLocks noGrp="1"/>
          </p:cNvSpPr>
          <p:nvPr>
            <p:ph type="dt" sz="half" idx="10"/>
          </p:nvPr>
        </p:nvSpPr>
        <p:spPr/>
        <p:txBody>
          <a:bodyPr/>
          <a:lstStyle>
            <a:lvl1pPr>
              <a:defRPr/>
            </a:lvl1pPr>
          </a:lstStyle>
          <a:p>
            <a:pPr>
              <a:defRPr/>
            </a:pPr>
            <a:fld id="{E2E8D74B-377E-474E-AE24-A3EC76384FE2}" type="datetimeFigureOut">
              <a:rPr lang="en-US">
                <a:solidFill>
                  <a:prstClr val="black">
                    <a:tint val="75000"/>
                  </a:prstClr>
                </a:solidFill>
              </a:rPr>
              <a:pPr>
                <a:defRPr/>
              </a:pPr>
              <a:t>06/11/2022</a:t>
            </a:fld>
            <a:endParaRPr lang="en-US">
              <a:solidFill>
                <a:prstClr val="black">
                  <a:tint val="75000"/>
                </a:prstClr>
              </a:solidFill>
            </a:endParaRPr>
          </a:p>
        </p:txBody>
      </p:sp>
      <p:sp>
        <p:nvSpPr>
          <p:cNvPr id="6" name="Footer Placeholder 4">
            <a:extLst>
              <a:ext uri="{FF2B5EF4-FFF2-40B4-BE49-F238E27FC236}">
                <a16:creationId xmlns="" xmlns:a16="http://schemas.microsoft.com/office/drawing/2014/main" id="{E09E3F7E-5CBB-8F03-B6AB-5F075DE78ADA}"/>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 xmlns:a16="http://schemas.microsoft.com/office/drawing/2014/main" id="{429A4190-1972-BDC4-BC0C-4786DE17D97A}"/>
              </a:ext>
            </a:extLst>
          </p:cNvPr>
          <p:cNvSpPr>
            <a:spLocks noGrp="1"/>
          </p:cNvSpPr>
          <p:nvPr>
            <p:ph type="sldNum" sz="quarter" idx="12"/>
          </p:nvPr>
        </p:nvSpPr>
        <p:spPr/>
        <p:txBody>
          <a:bodyPr/>
          <a:lstStyle>
            <a:lvl1pPr>
              <a:defRPr/>
            </a:lvl1pPr>
          </a:lstStyle>
          <a:p>
            <a:pPr>
              <a:defRPr/>
            </a:pPr>
            <a:fld id="{ACF0F142-B75B-4481-84B5-4C2E3E2213C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164575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rtlCol="0">
            <a:normAutofit/>
          </a:bodyPr>
          <a:lstStyle>
            <a:lvl1pPr marL="0" indent="0">
              <a:buNone/>
              <a:defRPr sz="2133"/>
            </a:lvl1pPr>
            <a:lvl2pPr marL="304831" indent="0">
              <a:buNone/>
              <a:defRPr sz="1867"/>
            </a:lvl2pPr>
            <a:lvl3pPr marL="609660" indent="0">
              <a:buNone/>
              <a:defRPr sz="1600"/>
            </a:lvl3pPr>
            <a:lvl4pPr marL="914492" indent="0">
              <a:buNone/>
              <a:defRPr sz="1333"/>
            </a:lvl4pPr>
            <a:lvl5pPr marL="1219322" indent="0">
              <a:buNone/>
              <a:defRPr sz="1333"/>
            </a:lvl5pPr>
            <a:lvl6pPr marL="1524152" indent="0">
              <a:buNone/>
              <a:defRPr sz="1333"/>
            </a:lvl6pPr>
            <a:lvl7pPr marL="1828983" indent="0">
              <a:buNone/>
              <a:defRPr sz="1333"/>
            </a:lvl7pPr>
            <a:lvl8pPr marL="2133814" indent="0">
              <a:buNone/>
              <a:defRPr sz="1333"/>
            </a:lvl8pPr>
            <a:lvl9pPr marL="2438644" indent="0">
              <a:buNone/>
              <a:defRPr sz="1333"/>
            </a:lvl9pPr>
          </a:lstStyle>
          <a:p>
            <a:pPr lvl="0"/>
            <a:endParaRPr lang="en-US" noProof="0"/>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831" indent="0">
              <a:buNone/>
              <a:defRPr sz="800"/>
            </a:lvl2pPr>
            <a:lvl3pPr marL="609660" indent="0">
              <a:buNone/>
              <a:defRPr sz="667"/>
            </a:lvl3pPr>
            <a:lvl4pPr marL="914492" indent="0">
              <a:buNone/>
              <a:defRPr sz="600"/>
            </a:lvl4pPr>
            <a:lvl5pPr marL="1219322" indent="0">
              <a:buNone/>
              <a:defRPr sz="600"/>
            </a:lvl5pPr>
            <a:lvl6pPr marL="1524152" indent="0">
              <a:buNone/>
              <a:defRPr sz="600"/>
            </a:lvl6pPr>
            <a:lvl7pPr marL="1828983" indent="0">
              <a:buNone/>
              <a:defRPr sz="600"/>
            </a:lvl7pPr>
            <a:lvl8pPr marL="2133814" indent="0">
              <a:buNone/>
              <a:defRPr sz="600"/>
            </a:lvl8pPr>
            <a:lvl9pPr marL="2438644" indent="0">
              <a:buNone/>
              <a:defRPr sz="600"/>
            </a:lvl9pPr>
          </a:lstStyle>
          <a:p>
            <a:pPr lvl="0"/>
            <a:r>
              <a:rPr lang="en-US"/>
              <a:t>Click to edit Master text styles</a:t>
            </a:r>
          </a:p>
        </p:txBody>
      </p:sp>
      <p:sp>
        <p:nvSpPr>
          <p:cNvPr id="5" name="Date Placeholder 3">
            <a:extLst>
              <a:ext uri="{FF2B5EF4-FFF2-40B4-BE49-F238E27FC236}">
                <a16:creationId xmlns="" xmlns:a16="http://schemas.microsoft.com/office/drawing/2014/main" id="{F2D79CA5-8DD0-67B9-C534-68326A560EEA}"/>
              </a:ext>
            </a:extLst>
          </p:cNvPr>
          <p:cNvSpPr>
            <a:spLocks noGrp="1"/>
          </p:cNvSpPr>
          <p:nvPr>
            <p:ph type="dt" sz="half" idx="10"/>
          </p:nvPr>
        </p:nvSpPr>
        <p:spPr/>
        <p:txBody>
          <a:bodyPr/>
          <a:lstStyle>
            <a:lvl1pPr>
              <a:defRPr/>
            </a:lvl1pPr>
          </a:lstStyle>
          <a:p>
            <a:pPr>
              <a:defRPr/>
            </a:pPr>
            <a:fld id="{795BA87D-DE01-4D82-A066-053B2C7499C4}" type="datetimeFigureOut">
              <a:rPr lang="en-US">
                <a:solidFill>
                  <a:prstClr val="black">
                    <a:tint val="75000"/>
                  </a:prstClr>
                </a:solidFill>
              </a:rPr>
              <a:pPr>
                <a:defRPr/>
              </a:pPr>
              <a:t>06/11/2022</a:t>
            </a:fld>
            <a:endParaRPr lang="en-US">
              <a:solidFill>
                <a:prstClr val="black">
                  <a:tint val="75000"/>
                </a:prstClr>
              </a:solidFill>
            </a:endParaRPr>
          </a:p>
        </p:txBody>
      </p:sp>
      <p:sp>
        <p:nvSpPr>
          <p:cNvPr id="6" name="Footer Placeholder 4">
            <a:extLst>
              <a:ext uri="{FF2B5EF4-FFF2-40B4-BE49-F238E27FC236}">
                <a16:creationId xmlns="" xmlns:a16="http://schemas.microsoft.com/office/drawing/2014/main" id="{6497AFCB-E97E-7F87-5AB2-4FDEBC14DC52}"/>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 xmlns:a16="http://schemas.microsoft.com/office/drawing/2014/main" id="{161A64D6-859C-CB50-CF48-1C68D84B4844}"/>
              </a:ext>
            </a:extLst>
          </p:cNvPr>
          <p:cNvSpPr>
            <a:spLocks noGrp="1"/>
          </p:cNvSpPr>
          <p:nvPr>
            <p:ph type="sldNum" sz="quarter" idx="12"/>
          </p:nvPr>
        </p:nvSpPr>
        <p:spPr/>
        <p:txBody>
          <a:bodyPr/>
          <a:lstStyle>
            <a:lvl1pPr>
              <a:defRPr/>
            </a:lvl1pPr>
          </a:lstStyle>
          <a:p>
            <a:pPr>
              <a:defRPr/>
            </a:pPr>
            <a:fld id="{33004C91-A9CC-4763-8E89-06C485A712F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950846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1752CCA-9983-0612-31DB-014B021BBF01}"/>
              </a:ext>
            </a:extLst>
          </p:cNvPr>
          <p:cNvSpPr>
            <a:spLocks noGrp="1"/>
          </p:cNvSpPr>
          <p:nvPr>
            <p:ph type="dt" sz="half" idx="10"/>
          </p:nvPr>
        </p:nvSpPr>
        <p:spPr/>
        <p:txBody>
          <a:bodyPr/>
          <a:lstStyle>
            <a:lvl1pPr>
              <a:defRPr/>
            </a:lvl1pPr>
          </a:lstStyle>
          <a:p>
            <a:pPr>
              <a:defRPr/>
            </a:pPr>
            <a:fld id="{465C062C-DC88-4AD1-99D4-F7BA8173E458}" type="datetimeFigureOut">
              <a:rPr lang="en-US">
                <a:solidFill>
                  <a:prstClr val="black">
                    <a:tint val="75000"/>
                  </a:prstClr>
                </a:solidFill>
              </a:rPr>
              <a:pPr>
                <a:defRPr/>
              </a:pPr>
              <a:t>06/11/2022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2CA624E-857F-B922-ABF7-05974E0546D9}"/>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FE8C534-E182-9BD9-089D-E8FB5E66260D}"/>
              </a:ext>
            </a:extLst>
          </p:cNvPr>
          <p:cNvSpPr>
            <a:spLocks noGrp="1"/>
          </p:cNvSpPr>
          <p:nvPr>
            <p:ph type="sldNum" sz="quarter" idx="12"/>
          </p:nvPr>
        </p:nvSpPr>
        <p:spPr/>
        <p:txBody>
          <a:bodyPr/>
          <a:lstStyle>
            <a:lvl1pPr>
              <a:defRPr/>
            </a:lvl1pPr>
          </a:lstStyle>
          <a:p>
            <a:pPr>
              <a:defRPr/>
            </a:pPr>
            <a:fld id="{BB96B857-7635-4E53-87E6-FD94A827017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679421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38A65ED-9114-9129-CA22-E4B468785731}"/>
              </a:ext>
            </a:extLst>
          </p:cNvPr>
          <p:cNvSpPr>
            <a:spLocks noGrp="1"/>
          </p:cNvSpPr>
          <p:nvPr>
            <p:ph type="dt" sz="half" idx="10"/>
          </p:nvPr>
        </p:nvSpPr>
        <p:spPr/>
        <p:txBody>
          <a:bodyPr/>
          <a:lstStyle>
            <a:lvl1pPr>
              <a:defRPr/>
            </a:lvl1pPr>
          </a:lstStyle>
          <a:p>
            <a:pPr>
              <a:defRPr/>
            </a:pPr>
            <a:fld id="{7930760E-CBF6-42EB-87D7-665F8F7B6A70}" type="datetimeFigureOut">
              <a:rPr lang="en-US">
                <a:solidFill>
                  <a:prstClr val="black">
                    <a:tint val="75000"/>
                  </a:prstClr>
                </a:solidFill>
              </a:rPr>
              <a:pPr>
                <a:defRPr/>
              </a:pPr>
              <a:t>06/11/2022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4AA08A37-B2B8-29E1-07A6-133E9F91E3E3}"/>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024DFD2-4185-5EAC-BEBA-8F9BA250C174}"/>
              </a:ext>
            </a:extLst>
          </p:cNvPr>
          <p:cNvSpPr>
            <a:spLocks noGrp="1"/>
          </p:cNvSpPr>
          <p:nvPr>
            <p:ph type="sldNum" sz="quarter" idx="12"/>
          </p:nvPr>
        </p:nvSpPr>
        <p:spPr/>
        <p:txBody>
          <a:bodyPr/>
          <a:lstStyle>
            <a:lvl1pPr>
              <a:defRPr/>
            </a:lvl1pPr>
          </a:lstStyle>
          <a:p>
            <a:pPr>
              <a:defRPr/>
            </a:pPr>
            <a:fld id="{DDDA58DE-8ACC-455C-9F00-F8EC86F0114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474871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31" indent="0" algn="ctr">
              <a:buNone/>
              <a:defRPr>
                <a:solidFill>
                  <a:schemeClr val="tx1">
                    <a:tint val="75000"/>
                  </a:schemeClr>
                </a:solidFill>
              </a:defRPr>
            </a:lvl2pPr>
            <a:lvl3pPr marL="609660" indent="0" algn="ctr">
              <a:buNone/>
              <a:defRPr>
                <a:solidFill>
                  <a:schemeClr val="tx1">
                    <a:tint val="75000"/>
                  </a:schemeClr>
                </a:solidFill>
              </a:defRPr>
            </a:lvl3pPr>
            <a:lvl4pPr marL="914492" indent="0" algn="ctr">
              <a:buNone/>
              <a:defRPr>
                <a:solidFill>
                  <a:schemeClr val="tx1">
                    <a:tint val="75000"/>
                  </a:schemeClr>
                </a:solidFill>
              </a:defRPr>
            </a:lvl4pPr>
            <a:lvl5pPr marL="1219322" indent="0" algn="ctr">
              <a:buNone/>
              <a:defRPr>
                <a:solidFill>
                  <a:schemeClr val="tx1">
                    <a:tint val="75000"/>
                  </a:schemeClr>
                </a:solidFill>
              </a:defRPr>
            </a:lvl5pPr>
            <a:lvl6pPr marL="1524152" indent="0" algn="ctr">
              <a:buNone/>
              <a:defRPr>
                <a:solidFill>
                  <a:schemeClr val="tx1">
                    <a:tint val="75000"/>
                  </a:schemeClr>
                </a:solidFill>
              </a:defRPr>
            </a:lvl6pPr>
            <a:lvl7pPr marL="1828983" indent="0" algn="ctr">
              <a:buNone/>
              <a:defRPr>
                <a:solidFill>
                  <a:schemeClr val="tx1">
                    <a:tint val="75000"/>
                  </a:schemeClr>
                </a:solidFill>
              </a:defRPr>
            </a:lvl7pPr>
            <a:lvl8pPr marL="2133814" indent="0" algn="ctr">
              <a:buNone/>
              <a:defRPr>
                <a:solidFill>
                  <a:schemeClr val="tx1">
                    <a:tint val="75000"/>
                  </a:schemeClr>
                </a:solidFill>
              </a:defRPr>
            </a:lvl8pPr>
            <a:lvl9pPr marL="2438644"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 xmlns:a16="http://schemas.microsoft.com/office/drawing/2014/main" id="{CD674068-D86C-260B-2EB7-CBD3E14BDC55}"/>
              </a:ext>
            </a:extLst>
          </p:cNvPr>
          <p:cNvSpPr>
            <a:spLocks noGrp="1"/>
          </p:cNvSpPr>
          <p:nvPr>
            <p:ph type="dt" sz="half" idx="10"/>
          </p:nvPr>
        </p:nvSpPr>
        <p:spPr/>
        <p:txBody>
          <a:bodyPr/>
          <a:lstStyle>
            <a:lvl1pPr>
              <a:defRPr/>
            </a:lvl1pPr>
          </a:lstStyle>
          <a:p>
            <a:pPr>
              <a:defRPr/>
            </a:pPr>
            <a:fld id="{B5C7609E-1F9F-459D-A44C-4DCDA5205CDB}" type="datetimeFigureOut">
              <a:rPr lang="en-US">
                <a:solidFill>
                  <a:prstClr val="black">
                    <a:tint val="75000"/>
                  </a:prstClr>
                </a:solidFill>
              </a:rPr>
              <a:pPr>
                <a:defRPr/>
              </a:pPr>
              <a:t>06/11/2022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FB47299-4F50-42F4-CF6B-B2F551A913E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17C44D8F-B9A5-AD71-66A6-4ADB22BB561A}"/>
              </a:ext>
            </a:extLst>
          </p:cNvPr>
          <p:cNvSpPr>
            <a:spLocks noGrp="1"/>
          </p:cNvSpPr>
          <p:nvPr>
            <p:ph type="sldNum" sz="quarter" idx="12"/>
          </p:nvPr>
        </p:nvSpPr>
        <p:spPr/>
        <p:txBody>
          <a:bodyPr/>
          <a:lstStyle>
            <a:lvl1pPr>
              <a:defRPr/>
            </a:lvl1pPr>
          </a:lstStyle>
          <a:p>
            <a:pPr>
              <a:defRPr/>
            </a:pPr>
            <a:fld id="{96DDD402-B02A-49D7-997C-B0512249E62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852263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92A8B39-88A3-A7B8-AE4B-D51240453A5E}"/>
              </a:ext>
            </a:extLst>
          </p:cNvPr>
          <p:cNvSpPr>
            <a:spLocks noGrp="1"/>
          </p:cNvSpPr>
          <p:nvPr>
            <p:ph type="dt" sz="half" idx="10"/>
          </p:nvPr>
        </p:nvSpPr>
        <p:spPr/>
        <p:txBody>
          <a:bodyPr/>
          <a:lstStyle>
            <a:lvl1pPr>
              <a:defRPr/>
            </a:lvl1pPr>
          </a:lstStyle>
          <a:p>
            <a:pPr>
              <a:defRPr/>
            </a:pPr>
            <a:fld id="{0C1AB66E-D5B7-430A-A037-5D693120C00F}" type="datetimeFigureOut">
              <a:rPr lang="en-US">
                <a:solidFill>
                  <a:prstClr val="black">
                    <a:tint val="75000"/>
                  </a:prstClr>
                </a:solidFill>
              </a:rPr>
              <a:pPr>
                <a:defRPr/>
              </a:pPr>
              <a:t>06/11/2022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5C6D8C1-C73D-46FD-FEE8-EF4ABFD60B3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7FC23FC-264E-9A48-6A13-7724399B7B0A}"/>
              </a:ext>
            </a:extLst>
          </p:cNvPr>
          <p:cNvSpPr>
            <a:spLocks noGrp="1"/>
          </p:cNvSpPr>
          <p:nvPr>
            <p:ph type="sldNum" sz="quarter" idx="12"/>
          </p:nvPr>
        </p:nvSpPr>
        <p:spPr/>
        <p:txBody>
          <a:bodyPr/>
          <a:lstStyle>
            <a:lvl1pPr>
              <a:defRPr/>
            </a:lvl1pPr>
          </a:lstStyle>
          <a:p>
            <a:pPr>
              <a:defRPr/>
            </a:pPr>
            <a:fld id="{51BB4E7D-03E5-4830-B1A0-4BF72FF9DE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037376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10"/>
            <a:ext cx="5181600" cy="1000125"/>
          </a:xfrm>
        </p:spPr>
        <p:txBody>
          <a:bodyPr anchor="b"/>
          <a:lstStyle>
            <a:lvl1pPr marL="0" indent="0">
              <a:buNone/>
              <a:defRPr sz="1333">
                <a:solidFill>
                  <a:schemeClr val="tx1">
                    <a:tint val="75000"/>
                  </a:schemeClr>
                </a:solidFill>
              </a:defRPr>
            </a:lvl1pPr>
            <a:lvl2pPr marL="304831" indent="0">
              <a:buNone/>
              <a:defRPr sz="1200">
                <a:solidFill>
                  <a:schemeClr val="tx1">
                    <a:tint val="75000"/>
                  </a:schemeClr>
                </a:solidFill>
              </a:defRPr>
            </a:lvl2pPr>
            <a:lvl3pPr marL="609660" indent="0">
              <a:buNone/>
              <a:defRPr sz="1067">
                <a:solidFill>
                  <a:schemeClr val="tx1">
                    <a:tint val="75000"/>
                  </a:schemeClr>
                </a:solidFill>
              </a:defRPr>
            </a:lvl3pPr>
            <a:lvl4pPr marL="914492" indent="0">
              <a:buNone/>
              <a:defRPr sz="933">
                <a:solidFill>
                  <a:schemeClr val="tx1">
                    <a:tint val="75000"/>
                  </a:schemeClr>
                </a:solidFill>
              </a:defRPr>
            </a:lvl4pPr>
            <a:lvl5pPr marL="1219322" indent="0">
              <a:buNone/>
              <a:defRPr sz="933">
                <a:solidFill>
                  <a:schemeClr val="tx1">
                    <a:tint val="75000"/>
                  </a:schemeClr>
                </a:solidFill>
              </a:defRPr>
            </a:lvl5pPr>
            <a:lvl6pPr marL="1524152" indent="0">
              <a:buNone/>
              <a:defRPr sz="933">
                <a:solidFill>
                  <a:schemeClr val="tx1">
                    <a:tint val="75000"/>
                  </a:schemeClr>
                </a:solidFill>
              </a:defRPr>
            </a:lvl6pPr>
            <a:lvl7pPr marL="1828983" indent="0">
              <a:buNone/>
              <a:defRPr sz="933">
                <a:solidFill>
                  <a:schemeClr val="tx1">
                    <a:tint val="75000"/>
                  </a:schemeClr>
                </a:solidFill>
              </a:defRPr>
            </a:lvl7pPr>
            <a:lvl8pPr marL="2133814" indent="0">
              <a:buNone/>
              <a:defRPr sz="933">
                <a:solidFill>
                  <a:schemeClr val="tx1">
                    <a:tint val="75000"/>
                  </a:schemeClr>
                </a:solidFill>
              </a:defRPr>
            </a:lvl8pPr>
            <a:lvl9pPr marL="2438644" indent="0">
              <a:buNone/>
              <a:defRPr sz="9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E0ACD9D-86D4-F6C0-C70F-96CAF8DA9ADA}"/>
              </a:ext>
            </a:extLst>
          </p:cNvPr>
          <p:cNvSpPr>
            <a:spLocks noGrp="1"/>
          </p:cNvSpPr>
          <p:nvPr>
            <p:ph type="dt" sz="half" idx="10"/>
          </p:nvPr>
        </p:nvSpPr>
        <p:spPr/>
        <p:txBody>
          <a:bodyPr/>
          <a:lstStyle>
            <a:lvl1pPr>
              <a:defRPr/>
            </a:lvl1pPr>
          </a:lstStyle>
          <a:p>
            <a:pPr>
              <a:defRPr/>
            </a:pPr>
            <a:fld id="{4F13953A-908B-4AFE-AFFB-493C5D88832C}" type="datetimeFigureOut">
              <a:rPr lang="en-US">
                <a:solidFill>
                  <a:prstClr val="black">
                    <a:tint val="75000"/>
                  </a:prstClr>
                </a:solidFill>
              </a:rPr>
              <a:pPr>
                <a:defRPr/>
              </a:pPr>
              <a:t>06/11/2022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4ABD32F-EAAE-EDEE-B0FC-0025162E122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61FAC65-274C-C0DF-3FD8-50F11B534ACB}"/>
              </a:ext>
            </a:extLst>
          </p:cNvPr>
          <p:cNvSpPr>
            <a:spLocks noGrp="1"/>
          </p:cNvSpPr>
          <p:nvPr>
            <p:ph type="sldNum" sz="quarter" idx="12"/>
          </p:nvPr>
        </p:nvSpPr>
        <p:spPr/>
        <p:txBody>
          <a:bodyPr/>
          <a:lstStyle>
            <a:lvl1pPr>
              <a:defRPr/>
            </a:lvl1pPr>
          </a:lstStyle>
          <a:p>
            <a:pPr>
              <a:defRPr/>
            </a:pPr>
            <a:fld id="{1A9A1700-61CF-42A5-A331-8653CFBC97D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12963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75EF9DBD-EABF-053D-CED7-1B8C48DD6F75}"/>
              </a:ext>
            </a:extLst>
          </p:cNvPr>
          <p:cNvSpPr>
            <a:spLocks noGrp="1"/>
          </p:cNvSpPr>
          <p:nvPr>
            <p:ph type="dt" sz="half" idx="10"/>
          </p:nvPr>
        </p:nvSpPr>
        <p:spPr/>
        <p:txBody>
          <a:bodyPr/>
          <a:lstStyle>
            <a:lvl1pPr>
              <a:defRPr/>
            </a:lvl1pPr>
          </a:lstStyle>
          <a:p>
            <a:pPr>
              <a:defRPr/>
            </a:pPr>
            <a:fld id="{519FFAB4-E825-43D2-A6A6-AB99DB494C05}" type="datetimeFigureOut">
              <a:rPr lang="en-US">
                <a:solidFill>
                  <a:prstClr val="black">
                    <a:tint val="75000"/>
                  </a:prstClr>
                </a:solidFill>
              </a:rPr>
              <a:pPr>
                <a:defRPr/>
              </a:pPr>
              <a:t>06/11/2022</a:t>
            </a:fld>
            <a:endParaRPr lang="en-US">
              <a:solidFill>
                <a:prstClr val="black">
                  <a:tint val="75000"/>
                </a:prstClr>
              </a:solidFill>
            </a:endParaRPr>
          </a:p>
        </p:txBody>
      </p:sp>
      <p:sp>
        <p:nvSpPr>
          <p:cNvPr id="3" name="Footer Placeholder 4">
            <a:extLst>
              <a:ext uri="{FF2B5EF4-FFF2-40B4-BE49-F238E27FC236}">
                <a16:creationId xmlns="" xmlns:a16="http://schemas.microsoft.com/office/drawing/2014/main" id="{E7A1119E-CC01-1F03-2659-90A9CAED06EF}"/>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 xmlns:a16="http://schemas.microsoft.com/office/drawing/2014/main" id="{B8388C05-D91E-D8A5-6DF9-70F64AFDEB11}"/>
              </a:ext>
            </a:extLst>
          </p:cNvPr>
          <p:cNvSpPr>
            <a:spLocks noGrp="1"/>
          </p:cNvSpPr>
          <p:nvPr>
            <p:ph type="sldNum" sz="quarter" idx="12"/>
          </p:nvPr>
        </p:nvSpPr>
        <p:spPr/>
        <p:txBody>
          <a:bodyPr/>
          <a:lstStyle>
            <a:lvl1pPr>
              <a:defRPr/>
            </a:lvl1pPr>
          </a:lstStyle>
          <a:p>
            <a:pPr>
              <a:defRPr/>
            </a:pPr>
            <a:fld id="{625CB61B-AC1F-4605-9E92-9B2D416CCC8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09488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1"/>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1"/>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 xmlns:a16="http://schemas.microsoft.com/office/drawing/2014/main" id="{8DD31D3E-E3D1-801E-8094-2DF08A79A5A0}"/>
              </a:ext>
            </a:extLst>
          </p:cNvPr>
          <p:cNvSpPr>
            <a:spLocks noGrp="1"/>
          </p:cNvSpPr>
          <p:nvPr>
            <p:ph type="dt" sz="half" idx="10"/>
          </p:nvPr>
        </p:nvSpPr>
        <p:spPr/>
        <p:txBody>
          <a:bodyPr/>
          <a:lstStyle>
            <a:lvl1pPr>
              <a:defRPr/>
            </a:lvl1pPr>
          </a:lstStyle>
          <a:p>
            <a:pPr>
              <a:defRPr/>
            </a:pPr>
            <a:fld id="{99DC003D-DD42-4F0F-9315-DC87A4C39ABB}" type="datetimeFigureOut">
              <a:rPr lang="en-US">
                <a:solidFill>
                  <a:prstClr val="black">
                    <a:tint val="75000"/>
                  </a:prstClr>
                </a:solidFill>
              </a:rPr>
              <a:pPr>
                <a:defRPr/>
              </a:pPr>
              <a:t>06/11/2022</a:t>
            </a:fld>
            <a:endParaRPr lang="en-US">
              <a:solidFill>
                <a:prstClr val="black">
                  <a:tint val="75000"/>
                </a:prstClr>
              </a:solidFill>
            </a:endParaRPr>
          </a:p>
        </p:txBody>
      </p:sp>
      <p:sp>
        <p:nvSpPr>
          <p:cNvPr id="6" name="Footer Placeholder 4">
            <a:extLst>
              <a:ext uri="{FF2B5EF4-FFF2-40B4-BE49-F238E27FC236}">
                <a16:creationId xmlns="" xmlns:a16="http://schemas.microsoft.com/office/drawing/2014/main" id="{7D5B1A81-A50A-18FB-2192-F94D6A69A340}"/>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 xmlns:a16="http://schemas.microsoft.com/office/drawing/2014/main" id="{1152190E-7834-0DCF-B340-27B5A0F91EEA}"/>
              </a:ext>
            </a:extLst>
          </p:cNvPr>
          <p:cNvSpPr>
            <a:spLocks noGrp="1"/>
          </p:cNvSpPr>
          <p:nvPr>
            <p:ph type="sldNum" sz="quarter" idx="12"/>
          </p:nvPr>
        </p:nvSpPr>
        <p:spPr/>
        <p:txBody>
          <a:bodyPr/>
          <a:lstStyle>
            <a:lvl1pPr>
              <a:defRPr/>
            </a:lvl1pPr>
          </a:lstStyle>
          <a:p>
            <a:pPr>
              <a:defRPr/>
            </a:pPr>
            <a:fld id="{57C952FC-CA74-471C-B8A1-5BF23B8330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702229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600" b="1"/>
            </a:lvl1pPr>
            <a:lvl2pPr marL="304831" indent="0">
              <a:buNone/>
              <a:defRPr sz="1333" b="1"/>
            </a:lvl2pPr>
            <a:lvl3pPr marL="609660" indent="0">
              <a:buNone/>
              <a:defRPr sz="1200" b="1"/>
            </a:lvl3pPr>
            <a:lvl4pPr marL="914492" indent="0">
              <a:buNone/>
              <a:defRPr sz="1067" b="1"/>
            </a:lvl4pPr>
            <a:lvl5pPr marL="1219322" indent="0">
              <a:buNone/>
              <a:defRPr sz="1067" b="1"/>
            </a:lvl5pPr>
            <a:lvl6pPr marL="1524152" indent="0">
              <a:buNone/>
              <a:defRPr sz="1067" b="1"/>
            </a:lvl6pPr>
            <a:lvl7pPr marL="1828983" indent="0">
              <a:buNone/>
              <a:defRPr sz="1067" b="1"/>
            </a:lvl7pPr>
            <a:lvl8pPr marL="2133814" indent="0">
              <a:buNone/>
              <a:defRPr sz="1067" b="1"/>
            </a:lvl8pPr>
            <a:lvl9pPr marL="2438644"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5" y="1023409"/>
            <a:ext cx="2694517" cy="426508"/>
          </a:xfrm>
        </p:spPr>
        <p:txBody>
          <a:bodyPr anchor="b"/>
          <a:lstStyle>
            <a:lvl1pPr marL="0" indent="0">
              <a:buNone/>
              <a:defRPr sz="1600" b="1"/>
            </a:lvl1pPr>
            <a:lvl2pPr marL="304831" indent="0">
              <a:buNone/>
              <a:defRPr sz="1333" b="1"/>
            </a:lvl2pPr>
            <a:lvl3pPr marL="609660" indent="0">
              <a:buNone/>
              <a:defRPr sz="1200" b="1"/>
            </a:lvl3pPr>
            <a:lvl4pPr marL="914492" indent="0">
              <a:buNone/>
              <a:defRPr sz="1067" b="1"/>
            </a:lvl4pPr>
            <a:lvl5pPr marL="1219322" indent="0">
              <a:buNone/>
              <a:defRPr sz="1067" b="1"/>
            </a:lvl5pPr>
            <a:lvl6pPr marL="1524152" indent="0">
              <a:buNone/>
              <a:defRPr sz="1067" b="1"/>
            </a:lvl6pPr>
            <a:lvl7pPr marL="1828983" indent="0">
              <a:buNone/>
              <a:defRPr sz="1067" b="1"/>
            </a:lvl7pPr>
            <a:lvl8pPr marL="2133814" indent="0">
              <a:buNone/>
              <a:defRPr sz="1067" b="1"/>
            </a:lvl8pPr>
            <a:lvl9pPr marL="2438644"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5"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 xmlns:a16="http://schemas.microsoft.com/office/drawing/2014/main" id="{46275E83-4923-479A-3365-C7FDAA93855D}"/>
              </a:ext>
            </a:extLst>
          </p:cNvPr>
          <p:cNvSpPr>
            <a:spLocks noGrp="1"/>
          </p:cNvSpPr>
          <p:nvPr>
            <p:ph type="dt" sz="half" idx="10"/>
          </p:nvPr>
        </p:nvSpPr>
        <p:spPr/>
        <p:txBody>
          <a:bodyPr/>
          <a:lstStyle>
            <a:lvl1pPr>
              <a:defRPr/>
            </a:lvl1pPr>
          </a:lstStyle>
          <a:p>
            <a:pPr>
              <a:defRPr/>
            </a:pPr>
            <a:fld id="{9A137D7E-A8D4-474E-9B23-9B3E6AEBF85B}" type="datetimeFigureOut">
              <a:rPr lang="en-US">
                <a:solidFill>
                  <a:prstClr val="black">
                    <a:tint val="75000"/>
                  </a:prstClr>
                </a:solidFill>
              </a:rPr>
              <a:pPr>
                <a:defRPr/>
              </a:pPr>
              <a:t>06/11/2022</a:t>
            </a:fld>
            <a:endParaRPr lang="en-US">
              <a:solidFill>
                <a:prstClr val="black">
                  <a:tint val="75000"/>
                </a:prstClr>
              </a:solidFill>
            </a:endParaRPr>
          </a:p>
        </p:txBody>
      </p:sp>
      <p:sp>
        <p:nvSpPr>
          <p:cNvPr id="8" name="Footer Placeholder 4">
            <a:extLst>
              <a:ext uri="{FF2B5EF4-FFF2-40B4-BE49-F238E27FC236}">
                <a16:creationId xmlns="" xmlns:a16="http://schemas.microsoft.com/office/drawing/2014/main" id="{68D2203E-E4BD-749F-EFE9-A2004E7499AC}"/>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 xmlns:a16="http://schemas.microsoft.com/office/drawing/2014/main" id="{30910065-11AE-C503-DBD2-E7CAF04C1427}"/>
              </a:ext>
            </a:extLst>
          </p:cNvPr>
          <p:cNvSpPr>
            <a:spLocks noGrp="1"/>
          </p:cNvSpPr>
          <p:nvPr>
            <p:ph type="sldNum" sz="quarter" idx="12"/>
          </p:nvPr>
        </p:nvSpPr>
        <p:spPr/>
        <p:txBody>
          <a:bodyPr/>
          <a:lstStyle>
            <a:lvl1pPr>
              <a:defRPr/>
            </a:lvl1pPr>
          </a:lstStyle>
          <a:p>
            <a:pPr>
              <a:defRPr/>
            </a:pPr>
            <a:fld id="{86E69C90-EB81-4958-99C4-AD469CA1540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758017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 xmlns:a16="http://schemas.microsoft.com/office/drawing/2014/main" id="{9F6C7561-AE3A-7056-ADEC-A8E1D728FEAD}"/>
              </a:ext>
            </a:extLst>
          </p:cNvPr>
          <p:cNvSpPr>
            <a:spLocks noGrp="1"/>
          </p:cNvSpPr>
          <p:nvPr>
            <p:ph type="dt" sz="half" idx="10"/>
          </p:nvPr>
        </p:nvSpPr>
        <p:spPr/>
        <p:txBody>
          <a:bodyPr/>
          <a:lstStyle>
            <a:lvl1pPr>
              <a:defRPr/>
            </a:lvl1pPr>
          </a:lstStyle>
          <a:p>
            <a:pPr>
              <a:defRPr/>
            </a:pPr>
            <a:fld id="{6A86566D-A634-4802-A96D-5D686D3CBB10}" type="datetimeFigureOut">
              <a:rPr lang="en-US">
                <a:solidFill>
                  <a:prstClr val="black">
                    <a:tint val="75000"/>
                  </a:prstClr>
                </a:solidFill>
              </a:rPr>
              <a:pPr>
                <a:defRPr/>
              </a:pPr>
              <a:t>06/11/2022</a:t>
            </a:fld>
            <a:endParaRPr lang="en-US">
              <a:solidFill>
                <a:prstClr val="black">
                  <a:tint val="75000"/>
                </a:prstClr>
              </a:solidFill>
            </a:endParaRPr>
          </a:p>
        </p:txBody>
      </p:sp>
      <p:sp>
        <p:nvSpPr>
          <p:cNvPr id="4" name="Footer Placeholder 4">
            <a:extLst>
              <a:ext uri="{FF2B5EF4-FFF2-40B4-BE49-F238E27FC236}">
                <a16:creationId xmlns="" xmlns:a16="http://schemas.microsoft.com/office/drawing/2014/main" id="{B1B27B3F-5FA8-3D3A-9CC3-2FF3D9C84EE4}"/>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 xmlns:a16="http://schemas.microsoft.com/office/drawing/2014/main" id="{ABC8BA75-B6F0-855E-2FFD-A5FF1FBFB38D}"/>
              </a:ext>
            </a:extLst>
          </p:cNvPr>
          <p:cNvSpPr>
            <a:spLocks noGrp="1"/>
          </p:cNvSpPr>
          <p:nvPr>
            <p:ph type="sldNum" sz="quarter" idx="12"/>
          </p:nvPr>
        </p:nvSpPr>
        <p:spPr/>
        <p:txBody>
          <a:bodyPr/>
          <a:lstStyle>
            <a:lvl1pPr>
              <a:defRPr/>
            </a:lvl1pPr>
          </a:lstStyle>
          <a:p>
            <a:pPr>
              <a:defRPr/>
            </a:pPr>
            <a:fld id="{F5C203ED-CD42-410F-885B-3A8DABC566E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564349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75EF9DBD-EABF-053D-CED7-1B8C48DD6F75}"/>
              </a:ext>
            </a:extLst>
          </p:cNvPr>
          <p:cNvSpPr>
            <a:spLocks noGrp="1"/>
          </p:cNvSpPr>
          <p:nvPr>
            <p:ph type="dt" sz="half" idx="10"/>
          </p:nvPr>
        </p:nvSpPr>
        <p:spPr/>
        <p:txBody>
          <a:bodyPr/>
          <a:lstStyle>
            <a:lvl1pPr>
              <a:defRPr/>
            </a:lvl1pPr>
          </a:lstStyle>
          <a:p>
            <a:pPr>
              <a:defRPr/>
            </a:pPr>
            <a:fld id="{519FFAB4-E825-43D2-A6A6-AB99DB494C05}" type="datetimeFigureOut">
              <a:rPr lang="en-US">
                <a:solidFill>
                  <a:prstClr val="black">
                    <a:tint val="75000"/>
                  </a:prstClr>
                </a:solidFill>
              </a:rPr>
              <a:pPr>
                <a:defRPr/>
              </a:pPr>
              <a:t>06/11/2022</a:t>
            </a:fld>
            <a:endParaRPr lang="en-US">
              <a:solidFill>
                <a:prstClr val="black">
                  <a:tint val="75000"/>
                </a:prstClr>
              </a:solidFill>
            </a:endParaRPr>
          </a:p>
        </p:txBody>
      </p:sp>
      <p:sp>
        <p:nvSpPr>
          <p:cNvPr id="3" name="Footer Placeholder 4">
            <a:extLst>
              <a:ext uri="{FF2B5EF4-FFF2-40B4-BE49-F238E27FC236}">
                <a16:creationId xmlns="" xmlns:a16="http://schemas.microsoft.com/office/drawing/2014/main" id="{E7A1119E-CC01-1F03-2659-90A9CAED06EF}"/>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 xmlns:a16="http://schemas.microsoft.com/office/drawing/2014/main" id="{B8388C05-D91E-D8A5-6DF9-70F64AFDEB11}"/>
              </a:ext>
            </a:extLst>
          </p:cNvPr>
          <p:cNvSpPr>
            <a:spLocks noGrp="1"/>
          </p:cNvSpPr>
          <p:nvPr>
            <p:ph type="sldNum" sz="quarter" idx="12"/>
          </p:nvPr>
        </p:nvSpPr>
        <p:spPr/>
        <p:txBody>
          <a:bodyPr/>
          <a:lstStyle>
            <a:lvl1pPr>
              <a:defRPr/>
            </a:lvl1pPr>
          </a:lstStyle>
          <a:p>
            <a:pPr>
              <a:defRPr/>
            </a:pPr>
            <a:fld id="{625CB61B-AC1F-4605-9E92-9B2D416CCC8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404197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5"/>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5"/>
            <a:ext cx="2005542" cy="3127375"/>
          </a:xfrm>
        </p:spPr>
        <p:txBody>
          <a:bodyPr/>
          <a:lstStyle>
            <a:lvl1pPr marL="0" indent="0">
              <a:buNone/>
              <a:defRPr sz="933"/>
            </a:lvl1pPr>
            <a:lvl2pPr marL="304831" indent="0">
              <a:buNone/>
              <a:defRPr sz="800"/>
            </a:lvl2pPr>
            <a:lvl3pPr marL="609660" indent="0">
              <a:buNone/>
              <a:defRPr sz="667"/>
            </a:lvl3pPr>
            <a:lvl4pPr marL="914492" indent="0">
              <a:buNone/>
              <a:defRPr sz="600"/>
            </a:lvl4pPr>
            <a:lvl5pPr marL="1219322" indent="0">
              <a:buNone/>
              <a:defRPr sz="600"/>
            </a:lvl5pPr>
            <a:lvl6pPr marL="1524152" indent="0">
              <a:buNone/>
              <a:defRPr sz="600"/>
            </a:lvl6pPr>
            <a:lvl7pPr marL="1828983" indent="0">
              <a:buNone/>
              <a:defRPr sz="600"/>
            </a:lvl7pPr>
            <a:lvl8pPr marL="2133814" indent="0">
              <a:buNone/>
              <a:defRPr sz="600"/>
            </a:lvl8pPr>
            <a:lvl9pPr marL="2438644" indent="0">
              <a:buNone/>
              <a:defRPr sz="600"/>
            </a:lvl9pPr>
          </a:lstStyle>
          <a:p>
            <a:pPr lvl="0"/>
            <a:r>
              <a:rPr lang="en-US"/>
              <a:t>Click to edit Master text styles</a:t>
            </a:r>
          </a:p>
        </p:txBody>
      </p:sp>
      <p:sp>
        <p:nvSpPr>
          <p:cNvPr id="5" name="Date Placeholder 3">
            <a:extLst>
              <a:ext uri="{FF2B5EF4-FFF2-40B4-BE49-F238E27FC236}">
                <a16:creationId xmlns="" xmlns:a16="http://schemas.microsoft.com/office/drawing/2014/main" id="{FAE792C8-9339-6C2F-3369-1C6E67C789AC}"/>
              </a:ext>
            </a:extLst>
          </p:cNvPr>
          <p:cNvSpPr>
            <a:spLocks noGrp="1"/>
          </p:cNvSpPr>
          <p:nvPr>
            <p:ph type="dt" sz="half" idx="10"/>
          </p:nvPr>
        </p:nvSpPr>
        <p:spPr/>
        <p:txBody>
          <a:bodyPr/>
          <a:lstStyle>
            <a:lvl1pPr>
              <a:defRPr/>
            </a:lvl1pPr>
          </a:lstStyle>
          <a:p>
            <a:pPr>
              <a:defRPr/>
            </a:pPr>
            <a:fld id="{E2E8D74B-377E-474E-AE24-A3EC76384FE2}" type="datetimeFigureOut">
              <a:rPr lang="en-US">
                <a:solidFill>
                  <a:prstClr val="black">
                    <a:tint val="75000"/>
                  </a:prstClr>
                </a:solidFill>
              </a:rPr>
              <a:pPr>
                <a:defRPr/>
              </a:pPr>
              <a:t>06/11/2022</a:t>
            </a:fld>
            <a:endParaRPr lang="en-US">
              <a:solidFill>
                <a:prstClr val="black">
                  <a:tint val="75000"/>
                </a:prstClr>
              </a:solidFill>
            </a:endParaRPr>
          </a:p>
        </p:txBody>
      </p:sp>
      <p:sp>
        <p:nvSpPr>
          <p:cNvPr id="6" name="Footer Placeholder 4">
            <a:extLst>
              <a:ext uri="{FF2B5EF4-FFF2-40B4-BE49-F238E27FC236}">
                <a16:creationId xmlns="" xmlns:a16="http://schemas.microsoft.com/office/drawing/2014/main" id="{E09E3F7E-5CBB-8F03-B6AB-5F075DE78ADA}"/>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 xmlns:a16="http://schemas.microsoft.com/office/drawing/2014/main" id="{429A4190-1972-BDC4-BC0C-4786DE17D97A}"/>
              </a:ext>
            </a:extLst>
          </p:cNvPr>
          <p:cNvSpPr>
            <a:spLocks noGrp="1"/>
          </p:cNvSpPr>
          <p:nvPr>
            <p:ph type="sldNum" sz="quarter" idx="12"/>
          </p:nvPr>
        </p:nvSpPr>
        <p:spPr/>
        <p:txBody>
          <a:bodyPr/>
          <a:lstStyle>
            <a:lvl1pPr>
              <a:defRPr/>
            </a:lvl1pPr>
          </a:lstStyle>
          <a:p>
            <a:pPr>
              <a:defRPr/>
            </a:pPr>
            <a:fld id="{ACF0F142-B75B-4481-84B5-4C2E3E2213C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656373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rtlCol="0">
            <a:normAutofit/>
          </a:bodyPr>
          <a:lstStyle>
            <a:lvl1pPr marL="0" indent="0">
              <a:buNone/>
              <a:defRPr sz="2133"/>
            </a:lvl1pPr>
            <a:lvl2pPr marL="304831" indent="0">
              <a:buNone/>
              <a:defRPr sz="1867"/>
            </a:lvl2pPr>
            <a:lvl3pPr marL="609660" indent="0">
              <a:buNone/>
              <a:defRPr sz="1600"/>
            </a:lvl3pPr>
            <a:lvl4pPr marL="914492" indent="0">
              <a:buNone/>
              <a:defRPr sz="1333"/>
            </a:lvl4pPr>
            <a:lvl5pPr marL="1219322" indent="0">
              <a:buNone/>
              <a:defRPr sz="1333"/>
            </a:lvl5pPr>
            <a:lvl6pPr marL="1524152" indent="0">
              <a:buNone/>
              <a:defRPr sz="1333"/>
            </a:lvl6pPr>
            <a:lvl7pPr marL="1828983" indent="0">
              <a:buNone/>
              <a:defRPr sz="1333"/>
            </a:lvl7pPr>
            <a:lvl8pPr marL="2133814" indent="0">
              <a:buNone/>
              <a:defRPr sz="1333"/>
            </a:lvl8pPr>
            <a:lvl9pPr marL="2438644" indent="0">
              <a:buNone/>
              <a:defRPr sz="1333"/>
            </a:lvl9pPr>
          </a:lstStyle>
          <a:p>
            <a:pPr lvl="0"/>
            <a:endParaRPr lang="en-US" noProof="0"/>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831" indent="0">
              <a:buNone/>
              <a:defRPr sz="800"/>
            </a:lvl2pPr>
            <a:lvl3pPr marL="609660" indent="0">
              <a:buNone/>
              <a:defRPr sz="667"/>
            </a:lvl3pPr>
            <a:lvl4pPr marL="914492" indent="0">
              <a:buNone/>
              <a:defRPr sz="600"/>
            </a:lvl4pPr>
            <a:lvl5pPr marL="1219322" indent="0">
              <a:buNone/>
              <a:defRPr sz="600"/>
            </a:lvl5pPr>
            <a:lvl6pPr marL="1524152" indent="0">
              <a:buNone/>
              <a:defRPr sz="600"/>
            </a:lvl6pPr>
            <a:lvl7pPr marL="1828983" indent="0">
              <a:buNone/>
              <a:defRPr sz="600"/>
            </a:lvl7pPr>
            <a:lvl8pPr marL="2133814" indent="0">
              <a:buNone/>
              <a:defRPr sz="600"/>
            </a:lvl8pPr>
            <a:lvl9pPr marL="2438644" indent="0">
              <a:buNone/>
              <a:defRPr sz="600"/>
            </a:lvl9pPr>
          </a:lstStyle>
          <a:p>
            <a:pPr lvl="0"/>
            <a:r>
              <a:rPr lang="en-US"/>
              <a:t>Click to edit Master text styles</a:t>
            </a:r>
          </a:p>
        </p:txBody>
      </p:sp>
      <p:sp>
        <p:nvSpPr>
          <p:cNvPr id="5" name="Date Placeholder 3">
            <a:extLst>
              <a:ext uri="{FF2B5EF4-FFF2-40B4-BE49-F238E27FC236}">
                <a16:creationId xmlns="" xmlns:a16="http://schemas.microsoft.com/office/drawing/2014/main" id="{F2D79CA5-8DD0-67B9-C534-68326A560EEA}"/>
              </a:ext>
            </a:extLst>
          </p:cNvPr>
          <p:cNvSpPr>
            <a:spLocks noGrp="1"/>
          </p:cNvSpPr>
          <p:nvPr>
            <p:ph type="dt" sz="half" idx="10"/>
          </p:nvPr>
        </p:nvSpPr>
        <p:spPr/>
        <p:txBody>
          <a:bodyPr/>
          <a:lstStyle>
            <a:lvl1pPr>
              <a:defRPr/>
            </a:lvl1pPr>
          </a:lstStyle>
          <a:p>
            <a:pPr>
              <a:defRPr/>
            </a:pPr>
            <a:fld id="{795BA87D-DE01-4D82-A066-053B2C7499C4}" type="datetimeFigureOut">
              <a:rPr lang="en-US">
                <a:solidFill>
                  <a:prstClr val="black">
                    <a:tint val="75000"/>
                  </a:prstClr>
                </a:solidFill>
              </a:rPr>
              <a:pPr>
                <a:defRPr/>
              </a:pPr>
              <a:t>06/11/2022</a:t>
            </a:fld>
            <a:endParaRPr lang="en-US">
              <a:solidFill>
                <a:prstClr val="black">
                  <a:tint val="75000"/>
                </a:prstClr>
              </a:solidFill>
            </a:endParaRPr>
          </a:p>
        </p:txBody>
      </p:sp>
      <p:sp>
        <p:nvSpPr>
          <p:cNvPr id="6" name="Footer Placeholder 4">
            <a:extLst>
              <a:ext uri="{FF2B5EF4-FFF2-40B4-BE49-F238E27FC236}">
                <a16:creationId xmlns="" xmlns:a16="http://schemas.microsoft.com/office/drawing/2014/main" id="{6497AFCB-E97E-7F87-5AB2-4FDEBC14DC52}"/>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 xmlns:a16="http://schemas.microsoft.com/office/drawing/2014/main" id="{161A64D6-859C-CB50-CF48-1C68D84B4844}"/>
              </a:ext>
            </a:extLst>
          </p:cNvPr>
          <p:cNvSpPr>
            <a:spLocks noGrp="1"/>
          </p:cNvSpPr>
          <p:nvPr>
            <p:ph type="sldNum" sz="quarter" idx="12"/>
          </p:nvPr>
        </p:nvSpPr>
        <p:spPr/>
        <p:txBody>
          <a:bodyPr/>
          <a:lstStyle>
            <a:lvl1pPr>
              <a:defRPr/>
            </a:lvl1pPr>
          </a:lstStyle>
          <a:p>
            <a:pPr>
              <a:defRPr/>
            </a:pPr>
            <a:fld id="{33004C91-A9CC-4763-8E89-06C485A712F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035660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1752CCA-9983-0612-31DB-014B021BBF01}"/>
              </a:ext>
            </a:extLst>
          </p:cNvPr>
          <p:cNvSpPr>
            <a:spLocks noGrp="1"/>
          </p:cNvSpPr>
          <p:nvPr>
            <p:ph type="dt" sz="half" idx="10"/>
          </p:nvPr>
        </p:nvSpPr>
        <p:spPr/>
        <p:txBody>
          <a:bodyPr/>
          <a:lstStyle>
            <a:lvl1pPr>
              <a:defRPr/>
            </a:lvl1pPr>
          </a:lstStyle>
          <a:p>
            <a:pPr>
              <a:defRPr/>
            </a:pPr>
            <a:fld id="{465C062C-DC88-4AD1-99D4-F7BA8173E458}" type="datetimeFigureOut">
              <a:rPr lang="en-US">
                <a:solidFill>
                  <a:prstClr val="black">
                    <a:tint val="75000"/>
                  </a:prstClr>
                </a:solidFill>
              </a:rPr>
              <a:pPr>
                <a:defRPr/>
              </a:pPr>
              <a:t>06/11/2022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2CA624E-857F-B922-ABF7-05974E0546D9}"/>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FE8C534-E182-9BD9-089D-E8FB5E66260D}"/>
              </a:ext>
            </a:extLst>
          </p:cNvPr>
          <p:cNvSpPr>
            <a:spLocks noGrp="1"/>
          </p:cNvSpPr>
          <p:nvPr>
            <p:ph type="sldNum" sz="quarter" idx="12"/>
          </p:nvPr>
        </p:nvSpPr>
        <p:spPr/>
        <p:txBody>
          <a:bodyPr/>
          <a:lstStyle>
            <a:lvl1pPr>
              <a:defRPr/>
            </a:lvl1pPr>
          </a:lstStyle>
          <a:p>
            <a:pPr>
              <a:defRPr/>
            </a:pPr>
            <a:fld id="{BB96B857-7635-4E53-87E6-FD94A827017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358379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38A65ED-9114-9129-CA22-E4B468785731}"/>
              </a:ext>
            </a:extLst>
          </p:cNvPr>
          <p:cNvSpPr>
            <a:spLocks noGrp="1"/>
          </p:cNvSpPr>
          <p:nvPr>
            <p:ph type="dt" sz="half" idx="10"/>
          </p:nvPr>
        </p:nvSpPr>
        <p:spPr/>
        <p:txBody>
          <a:bodyPr/>
          <a:lstStyle>
            <a:lvl1pPr>
              <a:defRPr/>
            </a:lvl1pPr>
          </a:lstStyle>
          <a:p>
            <a:pPr>
              <a:defRPr/>
            </a:pPr>
            <a:fld id="{7930760E-CBF6-42EB-87D7-665F8F7B6A70}" type="datetimeFigureOut">
              <a:rPr lang="en-US">
                <a:solidFill>
                  <a:prstClr val="black">
                    <a:tint val="75000"/>
                  </a:prstClr>
                </a:solidFill>
              </a:rPr>
              <a:pPr>
                <a:defRPr/>
              </a:pPr>
              <a:t>06/11/2022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4AA08A37-B2B8-29E1-07A6-133E9F91E3E3}"/>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024DFD2-4185-5EAC-BEBA-8F9BA250C174}"/>
              </a:ext>
            </a:extLst>
          </p:cNvPr>
          <p:cNvSpPr>
            <a:spLocks noGrp="1"/>
          </p:cNvSpPr>
          <p:nvPr>
            <p:ph type="sldNum" sz="quarter" idx="12"/>
          </p:nvPr>
        </p:nvSpPr>
        <p:spPr/>
        <p:txBody>
          <a:bodyPr/>
          <a:lstStyle>
            <a:lvl1pPr>
              <a:defRPr/>
            </a:lvl1pPr>
          </a:lstStyle>
          <a:p>
            <a:pPr>
              <a:defRPr/>
            </a:pPr>
            <a:fld id="{DDDA58DE-8ACC-455C-9F00-F8EC86F0114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92963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31" indent="0" algn="ctr">
              <a:buNone/>
              <a:defRPr>
                <a:solidFill>
                  <a:schemeClr val="tx1">
                    <a:tint val="75000"/>
                  </a:schemeClr>
                </a:solidFill>
              </a:defRPr>
            </a:lvl2pPr>
            <a:lvl3pPr marL="609660" indent="0" algn="ctr">
              <a:buNone/>
              <a:defRPr>
                <a:solidFill>
                  <a:schemeClr val="tx1">
                    <a:tint val="75000"/>
                  </a:schemeClr>
                </a:solidFill>
              </a:defRPr>
            </a:lvl3pPr>
            <a:lvl4pPr marL="914492" indent="0" algn="ctr">
              <a:buNone/>
              <a:defRPr>
                <a:solidFill>
                  <a:schemeClr val="tx1">
                    <a:tint val="75000"/>
                  </a:schemeClr>
                </a:solidFill>
              </a:defRPr>
            </a:lvl4pPr>
            <a:lvl5pPr marL="1219322" indent="0" algn="ctr">
              <a:buNone/>
              <a:defRPr>
                <a:solidFill>
                  <a:schemeClr val="tx1">
                    <a:tint val="75000"/>
                  </a:schemeClr>
                </a:solidFill>
              </a:defRPr>
            </a:lvl5pPr>
            <a:lvl6pPr marL="1524152" indent="0" algn="ctr">
              <a:buNone/>
              <a:defRPr>
                <a:solidFill>
                  <a:schemeClr val="tx1">
                    <a:tint val="75000"/>
                  </a:schemeClr>
                </a:solidFill>
              </a:defRPr>
            </a:lvl6pPr>
            <a:lvl7pPr marL="1828983" indent="0" algn="ctr">
              <a:buNone/>
              <a:defRPr>
                <a:solidFill>
                  <a:schemeClr val="tx1">
                    <a:tint val="75000"/>
                  </a:schemeClr>
                </a:solidFill>
              </a:defRPr>
            </a:lvl7pPr>
            <a:lvl8pPr marL="2133814" indent="0" algn="ctr">
              <a:buNone/>
              <a:defRPr>
                <a:solidFill>
                  <a:schemeClr val="tx1">
                    <a:tint val="75000"/>
                  </a:schemeClr>
                </a:solidFill>
              </a:defRPr>
            </a:lvl8pPr>
            <a:lvl9pPr marL="2438644"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 xmlns:a16="http://schemas.microsoft.com/office/drawing/2014/main" id="{CD674068-D86C-260B-2EB7-CBD3E14BDC55}"/>
              </a:ext>
            </a:extLst>
          </p:cNvPr>
          <p:cNvSpPr>
            <a:spLocks noGrp="1"/>
          </p:cNvSpPr>
          <p:nvPr>
            <p:ph type="dt" sz="half" idx="10"/>
          </p:nvPr>
        </p:nvSpPr>
        <p:spPr/>
        <p:txBody>
          <a:bodyPr/>
          <a:lstStyle>
            <a:lvl1pPr>
              <a:defRPr/>
            </a:lvl1pPr>
          </a:lstStyle>
          <a:p>
            <a:pPr>
              <a:defRPr/>
            </a:pPr>
            <a:fld id="{B5C7609E-1F9F-459D-A44C-4DCDA5205CDB}" type="datetimeFigureOut">
              <a:rPr lang="en-US">
                <a:solidFill>
                  <a:prstClr val="black">
                    <a:tint val="75000"/>
                  </a:prstClr>
                </a:solidFill>
              </a:rPr>
              <a:pPr>
                <a:defRPr/>
              </a:pPr>
              <a:t>06/11/2022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FB47299-4F50-42F4-CF6B-B2F551A913E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17C44D8F-B9A5-AD71-66A6-4ADB22BB561A}"/>
              </a:ext>
            </a:extLst>
          </p:cNvPr>
          <p:cNvSpPr>
            <a:spLocks noGrp="1"/>
          </p:cNvSpPr>
          <p:nvPr>
            <p:ph type="sldNum" sz="quarter" idx="12"/>
          </p:nvPr>
        </p:nvSpPr>
        <p:spPr/>
        <p:txBody>
          <a:bodyPr/>
          <a:lstStyle>
            <a:lvl1pPr>
              <a:defRPr/>
            </a:lvl1pPr>
          </a:lstStyle>
          <a:p>
            <a:pPr>
              <a:defRPr/>
            </a:pPr>
            <a:fld id="{96DDD402-B02A-49D7-997C-B0512249E62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624687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92A8B39-88A3-A7B8-AE4B-D51240453A5E}"/>
              </a:ext>
            </a:extLst>
          </p:cNvPr>
          <p:cNvSpPr>
            <a:spLocks noGrp="1"/>
          </p:cNvSpPr>
          <p:nvPr>
            <p:ph type="dt" sz="half" idx="10"/>
          </p:nvPr>
        </p:nvSpPr>
        <p:spPr/>
        <p:txBody>
          <a:bodyPr/>
          <a:lstStyle>
            <a:lvl1pPr>
              <a:defRPr/>
            </a:lvl1pPr>
          </a:lstStyle>
          <a:p>
            <a:pPr>
              <a:defRPr/>
            </a:pPr>
            <a:fld id="{0C1AB66E-D5B7-430A-A037-5D693120C00F}" type="datetimeFigureOut">
              <a:rPr lang="en-US">
                <a:solidFill>
                  <a:prstClr val="black">
                    <a:tint val="75000"/>
                  </a:prstClr>
                </a:solidFill>
              </a:rPr>
              <a:pPr>
                <a:defRPr/>
              </a:pPr>
              <a:t>06/11/2022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5C6D8C1-C73D-46FD-FEE8-EF4ABFD60B3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7FC23FC-264E-9A48-6A13-7724399B7B0A}"/>
              </a:ext>
            </a:extLst>
          </p:cNvPr>
          <p:cNvSpPr>
            <a:spLocks noGrp="1"/>
          </p:cNvSpPr>
          <p:nvPr>
            <p:ph type="sldNum" sz="quarter" idx="12"/>
          </p:nvPr>
        </p:nvSpPr>
        <p:spPr/>
        <p:txBody>
          <a:bodyPr/>
          <a:lstStyle>
            <a:lvl1pPr>
              <a:defRPr/>
            </a:lvl1pPr>
          </a:lstStyle>
          <a:p>
            <a:pPr>
              <a:defRPr/>
            </a:pPr>
            <a:fld id="{51BB4E7D-03E5-4830-B1A0-4BF72FF9DE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12341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5"/>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5"/>
            <a:ext cx="2005542" cy="3127375"/>
          </a:xfrm>
        </p:spPr>
        <p:txBody>
          <a:bodyPr/>
          <a:lstStyle>
            <a:lvl1pPr marL="0" indent="0">
              <a:buNone/>
              <a:defRPr sz="933"/>
            </a:lvl1pPr>
            <a:lvl2pPr marL="304831" indent="0">
              <a:buNone/>
              <a:defRPr sz="800"/>
            </a:lvl2pPr>
            <a:lvl3pPr marL="609660" indent="0">
              <a:buNone/>
              <a:defRPr sz="667"/>
            </a:lvl3pPr>
            <a:lvl4pPr marL="914492" indent="0">
              <a:buNone/>
              <a:defRPr sz="600"/>
            </a:lvl4pPr>
            <a:lvl5pPr marL="1219322" indent="0">
              <a:buNone/>
              <a:defRPr sz="600"/>
            </a:lvl5pPr>
            <a:lvl6pPr marL="1524152" indent="0">
              <a:buNone/>
              <a:defRPr sz="600"/>
            </a:lvl6pPr>
            <a:lvl7pPr marL="1828983" indent="0">
              <a:buNone/>
              <a:defRPr sz="600"/>
            </a:lvl7pPr>
            <a:lvl8pPr marL="2133814" indent="0">
              <a:buNone/>
              <a:defRPr sz="600"/>
            </a:lvl8pPr>
            <a:lvl9pPr marL="2438644" indent="0">
              <a:buNone/>
              <a:defRPr sz="600"/>
            </a:lvl9pPr>
          </a:lstStyle>
          <a:p>
            <a:pPr lvl="0"/>
            <a:r>
              <a:rPr lang="en-US"/>
              <a:t>Click to edit Master text styles</a:t>
            </a:r>
          </a:p>
        </p:txBody>
      </p:sp>
      <p:sp>
        <p:nvSpPr>
          <p:cNvPr id="5" name="Date Placeholder 3">
            <a:extLst>
              <a:ext uri="{FF2B5EF4-FFF2-40B4-BE49-F238E27FC236}">
                <a16:creationId xmlns="" xmlns:a16="http://schemas.microsoft.com/office/drawing/2014/main" id="{FAE792C8-9339-6C2F-3369-1C6E67C789AC}"/>
              </a:ext>
            </a:extLst>
          </p:cNvPr>
          <p:cNvSpPr>
            <a:spLocks noGrp="1"/>
          </p:cNvSpPr>
          <p:nvPr>
            <p:ph type="dt" sz="half" idx="10"/>
          </p:nvPr>
        </p:nvSpPr>
        <p:spPr/>
        <p:txBody>
          <a:bodyPr/>
          <a:lstStyle>
            <a:lvl1pPr>
              <a:defRPr/>
            </a:lvl1pPr>
          </a:lstStyle>
          <a:p>
            <a:pPr>
              <a:defRPr/>
            </a:pPr>
            <a:fld id="{E2E8D74B-377E-474E-AE24-A3EC76384FE2}" type="datetimeFigureOut">
              <a:rPr lang="en-US">
                <a:solidFill>
                  <a:prstClr val="black">
                    <a:tint val="75000"/>
                  </a:prstClr>
                </a:solidFill>
              </a:rPr>
              <a:pPr>
                <a:defRPr/>
              </a:pPr>
              <a:t>06/11/2022</a:t>
            </a:fld>
            <a:endParaRPr lang="en-US">
              <a:solidFill>
                <a:prstClr val="black">
                  <a:tint val="75000"/>
                </a:prstClr>
              </a:solidFill>
            </a:endParaRPr>
          </a:p>
        </p:txBody>
      </p:sp>
      <p:sp>
        <p:nvSpPr>
          <p:cNvPr id="6" name="Footer Placeholder 4">
            <a:extLst>
              <a:ext uri="{FF2B5EF4-FFF2-40B4-BE49-F238E27FC236}">
                <a16:creationId xmlns="" xmlns:a16="http://schemas.microsoft.com/office/drawing/2014/main" id="{E09E3F7E-5CBB-8F03-B6AB-5F075DE78ADA}"/>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 xmlns:a16="http://schemas.microsoft.com/office/drawing/2014/main" id="{429A4190-1972-BDC4-BC0C-4786DE17D97A}"/>
              </a:ext>
            </a:extLst>
          </p:cNvPr>
          <p:cNvSpPr>
            <a:spLocks noGrp="1"/>
          </p:cNvSpPr>
          <p:nvPr>
            <p:ph type="sldNum" sz="quarter" idx="12"/>
          </p:nvPr>
        </p:nvSpPr>
        <p:spPr/>
        <p:txBody>
          <a:bodyPr/>
          <a:lstStyle>
            <a:lvl1pPr>
              <a:defRPr/>
            </a:lvl1pPr>
          </a:lstStyle>
          <a:p>
            <a:pPr>
              <a:defRPr/>
            </a:pPr>
            <a:fld id="{ACF0F142-B75B-4481-84B5-4C2E3E2213C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028563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10"/>
            <a:ext cx="5181600" cy="1000125"/>
          </a:xfrm>
        </p:spPr>
        <p:txBody>
          <a:bodyPr anchor="b"/>
          <a:lstStyle>
            <a:lvl1pPr marL="0" indent="0">
              <a:buNone/>
              <a:defRPr sz="1333">
                <a:solidFill>
                  <a:schemeClr val="tx1">
                    <a:tint val="75000"/>
                  </a:schemeClr>
                </a:solidFill>
              </a:defRPr>
            </a:lvl1pPr>
            <a:lvl2pPr marL="304831" indent="0">
              <a:buNone/>
              <a:defRPr sz="1200">
                <a:solidFill>
                  <a:schemeClr val="tx1">
                    <a:tint val="75000"/>
                  </a:schemeClr>
                </a:solidFill>
              </a:defRPr>
            </a:lvl2pPr>
            <a:lvl3pPr marL="609660" indent="0">
              <a:buNone/>
              <a:defRPr sz="1067">
                <a:solidFill>
                  <a:schemeClr val="tx1">
                    <a:tint val="75000"/>
                  </a:schemeClr>
                </a:solidFill>
              </a:defRPr>
            </a:lvl3pPr>
            <a:lvl4pPr marL="914492" indent="0">
              <a:buNone/>
              <a:defRPr sz="933">
                <a:solidFill>
                  <a:schemeClr val="tx1">
                    <a:tint val="75000"/>
                  </a:schemeClr>
                </a:solidFill>
              </a:defRPr>
            </a:lvl4pPr>
            <a:lvl5pPr marL="1219322" indent="0">
              <a:buNone/>
              <a:defRPr sz="933">
                <a:solidFill>
                  <a:schemeClr val="tx1">
                    <a:tint val="75000"/>
                  </a:schemeClr>
                </a:solidFill>
              </a:defRPr>
            </a:lvl5pPr>
            <a:lvl6pPr marL="1524152" indent="0">
              <a:buNone/>
              <a:defRPr sz="933">
                <a:solidFill>
                  <a:schemeClr val="tx1">
                    <a:tint val="75000"/>
                  </a:schemeClr>
                </a:solidFill>
              </a:defRPr>
            </a:lvl6pPr>
            <a:lvl7pPr marL="1828983" indent="0">
              <a:buNone/>
              <a:defRPr sz="933">
                <a:solidFill>
                  <a:schemeClr val="tx1">
                    <a:tint val="75000"/>
                  </a:schemeClr>
                </a:solidFill>
              </a:defRPr>
            </a:lvl7pPr>
            <a:lvl8pPr marL="2133814" indent="0">
              <a:buNone/>
              <a:defRPr sz="933">
                <a:solidFill>
                  <a:schemeClr val="tx1">
                    <a:tint val="75000"/>
                  </a:schemeClr>
                </a:solidFill>
              </a:defRPr>
            </a:lvl8pPr>
            <a:lvl9pPr marL="2438644" indent="0">
              <a:buNone/>
              <a:defRPr sz="9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E0ACD9D-86D4-F6C0-C70F-96CAF8DA9ADA}"/>
              </a:ext>
            </a:extLst>
          </p:cNvPr>
          <p:cNvSpPr>
            <a:spLocks noGrp="1"/>
          </p:cNvSpPr>
          <p:nvPr>
            <p:ph type="dt" sz="half" idx="10"/>
          </p:nvPr>
        </p:nvSpPr>
        <p:spPr/>
        <p:txBody>
          <a:bodyPr/>
          <a:lstStyle>
            <a:lvl1pPr>
              <a:defRPr/>
            </a:lvl1pPr>
          </a:lstStyle>
          <a:p>
            <a:pPr>
              <a:defRPr/>
            </a:pPr>
            <a:fld id="{4F13953A-908B-4AFE-AFFB-493C5D88832C}" type="datetimeFigureOut">
              <a:rPr lang="en-US">
                <a:solidFill>
                  <a:prstClr val="black">
                    <a:tint val="75000"/>
                  </a:prstClr>
                </a:solidFill>
              </a:rPr>
              <a:pPr>
                <a:defRPr/>
              </a:pPr>
              <a:t>06/11/2022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4ABD32F-EAAE-EDEE-B0FC-0025162E122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61FAC65-274C-C0DF-3FD8-50F11B534ACB}"/>
              </a:ext>
            </a:extLst>
          </p:cNvPr>
          <p:cNvSpPr>
            <a:spLocks noGrp="1"/>
          </p:cNvSpPr>
          <p:nvPr>
            <p:ph type="sldNum" sz="quarter" idx="12"/>
          </p:nvPr>
        </p:nvSpPr>
        <p:spPr/>
        <p:txBody>
          <a:bodyPr/>
          <a:lstStyle>
            <a:lvl1pPr>
              <a:defRPr/>
            </a:lvl1pPr>
          </a:lstStyle>
          <a:p>
            <a:pPr>
              <a:defRPr/>
            </a:pPr>
            <a:fld id="{1A9A1700-61CF-42A5-A331-8653CFBC97D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39967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1"/>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1"/>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 xmlns:a16="http://schemas.microsoft.com/office/drawing/2014/main" id="{8DD31D3E-E3D1-801E-8094-2DF08A79A5A0}"/>
              </a:ext>
            </a:extLst>
          </p:cNvPr>
          <p:cNvSpPr>
            <a:spLocks noGrp="1"/>
          </p:cNvSpPr>
          <p:nvPr>
            <p:ph type="dt" sz="half" idx="10"/>
          </p:nvPr>
        </p:nvSpPr>
        <p:spPr/>
        <p:txBody>
          <a:bodyPr/>
          <a:lstStyle>
            <a:lvl1pPr>
              <a:defRPr/>
            </a:lvl1pPr>
          </a:lstStyle>
          <a:p>
            <a:pPr>
              <a:defRPr/>
            </a:pPr>
            <a:fld id="{99DC003D-DD42-4F0F-9315-DC87A4C39ABB}" type="datetimeFigureOut">
              <a:rPr lang="en-US">
                <a:solidFill>
                  <a:prstClr val="black">
                    <a:tint val="75000"/>
                  </a:prstClr>
                </a:solidFill>
              </a:rPr>
              <a:pPr>
                <a:defRPr/>
              </a:pPr>
              <a:t>06/11/2022</a:t>
            </a:fld>
            <a:endParaRPr lang="en-US">
              <a:solidFill>
                <a:prstClr val="black">
                  <a:tint val="75000"/>
                </a:prstClr>
              </a:solidFill>
            </a:endParaRPr>
          </a:p>
        </p:txBody>
      </p:sp>
      <p:sp>
        <p:nvSpPr>
          <p:cNvPr id="6" name="Footer Placeholder 4">
            <a:extLst>
              <a:ext uri="{FF2B5EF4-FFF2-40B4-BE49-F238E27FC236}">
                <a16:creationId xmlns="" xmlns:a16="http://schemas.microsoft.com/office/drawing/2014/main" id="{7D5B1A81-A50A-18FB-2192-F94D6A69A340}"/>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 xmlns:a16="http://schemas.microsoft.com/office/drawing/2014/main" id="{1152190E-7834-0DCF-B340-27B5A0F91EEA}"/>
              </a:ext>
            </a:extLst>
          </p:cNvPr>
          <p:cNvSpPr>
            <a:spLocks noGrp="1"/>
          </p:cNvSpPr>
          <p:nvPr>
            <p:ph type="sldNum" sz="quarter" idx="12"/>
          </p:nvPr>
        </p:nvSpPr>
        <p:spPr/>
        <p:txBody>
          <a:bodyPr/>
          <a:lstStyle>
            <a:lvl1pPr>
              <a:defRPr/>
            </a:lvl1pPr>
          </a:lstStyle>
          <a:p>
            <a:pPr>
              <a:defRPr/>
            </a:pPr>
            <a:fld id="{57C952FC-CA74-471C-B8A1-5BF23B8330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968104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600" b="1"/>
            </a:lvl1pPr>
            <a:lvl2pPr marL="304831" indent="0">
              <a:buNone/>
              <a:defRPr sz="1333" b="1"/>
            </a:lvl2pPr>
            <a:lvl3pPr marL="609660" indent="0">
              <a:buNone/>
              <a:defRPr sz="1200" b="1"/>
            </a:lvl3pPr>
            <a:lvl4pPr marL="914492" indent="0">
              <a:buNone/>
              <a:defRPr sz="1067" b="1"/>
            </a:lvl4pPr>
            <a:lvl5pPr marL="1219322" indent="0">
              <a:buNone/>
              <a:defRPr sz="1067" b="1"/>
            </a:lvl5pPr>
            <a:lvl6pPr marL="1524152" indent="0">
              <a:buNone/>
              <a:defRPr sz="1067" b="1"/>
            </a:lvl6pPr>
            <a:lvl7pPr marL="1828983" indent="0">
              <a:buNone/>
              <a:defRPr sz="1067" b="1"/>
            </a:lvl7pPr>
            <a:lvl8pPr marL="2133814" indent="0">
              <a:buNone/>
              <a:defRPr sz="1067" b="1"/>
            </a:lvl8pPr>
            <a:lvl9pPr marL="2438644"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5" y="1023409"/>
            <a:ext cx="2694517" cy="426508"/>
          </a:xfrm>
        </p:spPr>
        <p:txBody>
          <a:bodyPr anchor="b"/>
          <a:lstStyle>
            <a:lvl1pPr marL="0" indent="0">
              <a:buNone/>
              <a:defRPr sz="1600" b="1"/>
            </a:lvl1pPr>
            <a:lvl2pPr marL="304831" indent="0">
              <a:buNone/>
              <a:defRPr sz="1333" b="1"/>
            </a:lvl2pPr>
            <a:lvl3pPr marL="609660" indent="0">
              <a:buNone/>
              <a:defRPr sz="1200" b="1"/>
            </a:lvl3pPr>
            <a:lvl4pPr marL="914492" indent="0">
              <a:buNone/>
              <a:defRPr sz="1067" b="1"/>
            </a:lvl4pPr>
            <a:lvl5pPr marL="1219322" indent="0">
              <a:buNone/>
              <a:defRPr sz="1067" b="1"/>
            </a:lvl5pPr>
            <a:lvl6pPr marL="1524152" indent="0">
              <a:buNone/>
              <a:defRPr sz="1067" b="1"/>
            </a:lvl6pPr>
            <a:lvl7pPr marL="1828983" indent="0">
              <a:buNone/>
              <a:defRPr sz="1067" b="1"/>
            </a:lvl7pPr>
            <a:lvl8pPr marL="2133814" indent="0">
              <a:buNone/>
              <a:defRPr sz="1067" b="1"/>
            </a:lvl8pPr>
            <a:lvl9pPr marL="2438644"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5"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 xmlns:a16="http://schemas.microsoft.com/office/drawing/2014/main" id="{46275E83-4923-479A-3365-C7FDAA93855D}"/>
              </a:ext>
            </a:extLst>
          </p:cNvPr>
          <p:cNvSpPr>
            <a:spLocks noGrp="1"/>
          </p:cNvSpPr>
          <p:nvPr>
            <p:ph type="dt" sz="half" idx="10"/>
          </p:nvPr>
        </p:nvSpPr>
        <p:spPr/>
        <p:txBody>
          <a:bodyPr/>
          <a:lstStyle>
            <a:lvl1pPr>
              <a:defRPr/>
            </a:lvl1pPr>
          </a:lstStyle>
          <a:p>
            <a:pPr>
              <a:defRPr/>
            </a:pPr>
            <a:fld id="{9A137D7E-A8D4-474E-9B23-9B3E6AEBF85B}" type="datetimeFigureOut">
              <a:rPr lang="en-US">
                <a:solidFill>
                  <a:prstClr val="black">
                    <a:tint val="75000"/>
                  </a:prstClr>
                </a:solidFill>
              </a:rPr>
              <a:pPr>
                <a:defRPr/>
              </a:pPr>
              <a:t>06/11/2022</a:t>
            </a:fld>
            <a:endParaRPr lang="en-US">
              <a:solidFill>
                <a:prstClr val="black">
                  <a:tint val="75000"/>
                </a:prstClr>
              </a:solidFill>
            </a:endParaRPr>
          </a:p>
        </p:txBody>
      </p:sp>
      <p:sp>
        <p:nvSpPr>
          <p:cNvPr id="8" name="Footer Placeholder 4">
            <a:extLst>
              <a:ext uri="{FF2B5EF4-FFF2-40B4-BE49-F238E27FC236}">
                <a16:creationId xmlns="" xmlns:a16="http://schemas.microsoft.com/office/drawing/2014/main" id="{68D2203E-E4BD-749F-EFE9-A2004E7499AC}"/>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 xmlns:a16="http://schemas.microsoft.com/office/drawing/2014/main" id="{30910065-11AE-C503-DBD2-E7CAF04C1427}"/>
              </a:ext>
            </a:extLst>
          </p:cNvPr>
          <p:cNvSpPr>
            <a:spLocks noGrp="1"/>
          </p:cNvSpPr>
          <p:nvPr>
            <p:ph type="sldNum" sz="quarter" idx="12"/>
          </p:nvPr>
        </p:nvSpPr>
        <p:spPr/>
        <p:txBody>
          <a:bodyPr/>
          <a:lstStyle>
            <a:lvl1pPr>
              <a:defRPr/>
            </a:lvl1pPr>
          </a:lstStyle>
          <a:p>
            <a:pPr>
              <a:defRPr/>
            </a:pPr>
            <a:fld id="{86E69C90-EB81-4958-99C4-AD469CA1540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411071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 xmlns:a16="http://schemas.microsoft.com/office/drawing/2014/main" id="{9F6C7561-AE3A-7056-ADEC-A8E1D728FEAD}"/>
              </a:ext>
            </a:extLst>
          </p:cNvPr>
          <p:cNvSpPr>
            <a:spLocks noGrp="1"/>
          </p:cNvSpPr>
          <p:nvPr>
            <p:ph type="dt" sz="half" idx="10"/>
          </p:nvPr>
        </p:nvSpPr>
        <p:spPr/>
        <p:txBody>
          <a:bodyPr/>
          <a:lstStyle>
            <a:lvl1pPr>
              <a:defRPr/>
            </a:lvl1pPr>
          </a:lstStyle>
          <a:p>
            <a:pPr>
              <a:defRPr/>
            </a:pPr>
            <a:fld id="{6A86566D-A634-4802-A96D-5D686D3CBB10}" type="datetimeFigureOut">
              <a:rPr lang="en-US">
                <a:solidFill>
                  <a:prstClr val="black">
                    <a:tint val="75000"/>
                  </a:prstClr>
                </a:solidFill>
              </a:rPr>
              <a:pPr>
                <a:defRPr/>
              </a:pPr>
              <a:t>06/11/2022</a:t>
            </a:fld>
            <a:endParaRPr lang="en-US">
              <a:solidFill>
                <a:prstClr val="black">
                  <a:tint val="75000"/>
                </a:prstClr>
              </a:solidFill>
            </a:endParaRPr>
          </a:p>
        </p:txBody>
      </p:sp>
      <p:sp>
        <p:nvSpPr>
          <p:cNvPr id="4" name="Footer Placeholder 4">
            <a:extLst>
              <a:ext uri="{FF2B5EF4-FFF2-40B4-BE49-F238E27FC236}">
                <a16:creationId xmlns="" xmlns:a16="http://schemas.microsoft.com/office/drawing/2014/main" id="{B1B27B3F-5FA8-3D3A-9CC3-2FF3D9C84EE4}"/>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 xmlns:a16="http://schemas.microsoft.com/office/drawing/2014/main" id="{ABC8BA75-B6F0-855E-2FFD-A5FF1FBFB38D}"/>
              </a:ext>
            </a:extLst>
          </p:cNvPr>
          <p:cNvSpPr>
            <a:spLocks noGrp="1"/>
          </p:cNvSpPr>
          <p:nvPr>
            <p:ph type="sldNum" sz="quarter" idx="12"/>
          </p:nvPr>
        </p:nvSpPr>
        <p:spPr/>
        <p:txBody>
          <a:bodyPr/>
          <a:lstStyle>
            <a:lvl1pPr>
              <a:defRPr/>
            </a:lvl1pPr>
          </a:lstStyle>
          <a:p>
            <a:pPr>
              <a:defRPr/>
            </a:pPr>
            <a:fld id="{F5C203ED-CD42-410F-885B-3A8DABC566E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875864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75EF9DBD-EABF-053D-CED7-1B8C48DD6F75}"/>
              </a:ext>
            </a:extLst>
          </p:cNvPr>
          <p:cNvSpPr>
            <a:spLocks noGrp="1"/>
          </p:cNvSpPr>
          <p:nvPr>
            <p:ph type="dt" sz="half" idx="10"/>
          </p:nvPr>
        </p:nvSpPr>
        <p:spPr/>
        <p:txBody>
          <a:bodyPr/>
          <a:lstStyle>
            <a:lvl1pPr>
              <a:defRPr/>
            </a:lvl1pPr>
          </a:lstStyle>
          <a:p>
            <a:pPr>
              <a:defRPr/>
            </a:pPr>
            <a:fld id="{519FFAB4-E825-43D2-A6A6-AB99DB494C05}" type="datetimeFigureOut">
              <a:rPr lang="en-US">
                <a:solidFill>
                  <a:prstClr val="black">
                    <a:tint val="75000"/>
                  </a:prstClr>
                </a:solidFill>
              </a:rPr>
              <a:pPr>
                <a:defRPr/>
              </a:pPr>
              <a:t>06/11/2022</a:t>
            </a:fld>
            <a:endParaRPr lang="en-US">
              <a:solidFill>
                <a:prstClr val="black">
                  <a:tint val="75000"/>
                </a:prstClr>
              </a:solidFill>
            </a:endParaRPr>
          </a:p>
        </p:txBody>
      </p:sp>
      <p:sp>
        <p:nvSpPr>
          <p:cNvPr id="3" name="Footer Placeholder 4">
            <a:extLst>
              <a:ext uri="{FF2B5EF4-FFF2-40B4-BE49-F238E27FC236}">
                <a16:creationId xmlns="" xmlns:a16="http://schemas.microsoft.com/office/drawing/2014/main" id="{E7A1119E-CC01-1F03-2659-90A9CAED06EF}"/>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 xmlns:a16="http://schemas.microsoft.com/office/drawing/2014/main" id="{B8388C05-D91E-D8A5-6DF9-70F64AFDEB11}"/>
              </a:ext>
            </a:extLst>
          </p:cNvPr>
          <p:cNvSpPr>
            <a:spLocks noGrp="1"/>
          </p:cNvSpPr>
          <p:nvPr>
            <p:ph type="sldNum" sz="quarter" idx="12"/>
          </p:nvPr>
        </p:nvSpPr>
        <p:spPr/>
        <p:txBody>
          <a:bodyPr/>
          <a:lstStyle>
            <a:lvl1pPr>
              <a:defRPr/>
            </a:lvl1pPr>
          </a:lstStyle>
          <a:p>
            <a:pPr>
              <a:defRPr/>
            </a:pPr>
            <a:fld id="{625CB61B-AC1F-4605-9E92-9B2D416CCC8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943307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5"/>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5"/>
            <a:ext cx="2005542" cy="3127375"/>
          </a:xfrm>
        </p:spPr>
        <p:txBody>
          <a:bodyPr/>
          <a:lstStyle>
            <a:lvl1pPr marL="0" indent="0">
              <a:buNone/>
              <a:defRPr sz="933"/>
            </a:lvl1pPr>
            <a:lvl2pPr marL="304831" indent="0">
              <a:buNone/>
              <a:defRPr sz="800"/>
            </a:lvl2pPr>
            <a:lvl3pPr marL="609660" indent="0">
              <a:buNone/>
              <a:defRPr sz="667"/>
            </a:lvl3pPr>
            <a:lvl4pPr marL="914492" indent="0">
              <a:buNone/>
              <a:defRPr sz="600"/>
            </a:lvl4pPr>
            <a:lvl5pPr marL="1219322" indent="0">
              <a:buNone/>
              <a:defRPr sz="600"/>
            </a:lvl5pPr>
            <a:lvl6pPr marL="1524152" indent="0">
              <a:buNone/>
              <a:defRPr sz="600"/>
            </a:lvl6pPr>
            <a:lvl7pPr marL="1828983" indent="0">
              <a:buNone/>
              <a:defRPr sz="600"/>
            </a:lvl7pPr>
            <a:lvl8pPr marL="2133814" indent="0">
              <a:buNone/>
              <a:defRPr sz="600"/>
            </a:lvl8pPr>
            <a:lvl9pPr marL="2438644" indent="0">
              <a:buNone/>
              <a:defRPr sz="600"/>
            </a:lvl9pPr>
          </a:lstStyle>
          <a:p>
            <a:pPr lvl="0"/>
            <a:r>
              <a:rPr lang="en-US"/>
              <a:t>Click to edit Master text styles</a:t>
            </a:r>
          </a:p>
        </p:txBody>
      </p:sp>
      <p:sp>
        <p:nvSpPr>
          <p:cNvPr id="5" name="Date Placeholder 3">
            <a:extLst>
              <a:ext uri="{FF2B5EF4-FFF2-40B4-BE49-F238E27FC236}">
                <a16:creationId xmlns="" xmlns:a16="http://schemas.microsoft.com/office/drawing/2014/main" id="{FAE792C8-9339-6C2F-3369-1C6E67C789AC}"/>
              </a:ext>
            </a:extLst>
          </p:cNvPr>
          <p:cNvSpPr>
            <a:spLocks noGrp="1"/>
          </p:cNvSpPr>
          <p:nvPr>
            <p:ph type="dt" sz="half" idx="10"/>
          </p:nvPr>
        </p:nvSpPr>
        <p:spPr/>
        <p:txBody>
          <a:bodyPr/>
          <a:lstStyle>
            <a:lvl1pPr>
              <a:defRPr/>
            </a:lvl1pPr>
          </a:lstStyle>
          <a:p>
            <a:pPr>
              <a:defRPr/>
            </a:pPr>
            <a:fld id="{E2E8D74B-377E-474E-AE24-A3EC76384FE2}" type="datetimeFigureOut">
              <a:rPr lang="en-US">
                <a:solidFill>
                  <a:prstClr val="black">
                    <a:tint val="75000"/>
                  </a:prstClr>
                </a:solidFill>
              </a:rPr>
              <a:pPr>
                <a:defRPr/>
              </a:pPr>
              <a:t>06/11/2022</a:t>
            </a:fld>
            <a:endParaRPr lang="en-US">
              <a:solidFill>
                <a:prstClr val="black">
                  <a:tint val="75000"/>
                </a:prstClr>
              </a:solidFill>
            </a:endParaRPr>
          </a:p>
        </p:txBody>
      </p:sp>
      <p:sp>
        <p:nvSpPr>
          <p:cNvPr id="6" name="Footer Placeholder 4">
            <a:extLst>
              <a:ext uri="{FF2B5EF4-FFF2-40B4-BE49-F238E27FC236}">
                <a16:creationId xmlns="" xmlns:a16="http://schemas.microsoft.com/office/drawing/2014/main" id="{E09E3F7E-5CBB-8F03-B6AB-5F075DE78ADA}"/>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 xmlns:a16="http://schemas.microsoft.com/office/drawing/2014/main" id="{429A4190-1972-BDC4-BC0C-4786DE17D97A}"/>
              </a:ext>
            </a:extLst>
          </p:cNvPr>
          <p:cNvSpPr>
            <a:spLocks noGrp="1"/>
          </p:cNvSpPr>
          <p:nvPr>
            <p:ph type="sldNum" sz="quarter" idx="12"/>
          </p:nvPr>
        </p:nvSpPr>
        <p:spPr/>
        <p:txBody>
          <a:bodyPr/>
          <a:lstStyle>
            <a:lvl1pPr>
              <a:defRPr/>
            </a:lvl1pPr>
          </a:lstStyle>
          <a:p>
            <a:pPr>
              <a:defRPr/>
            </a:pPr>
            <a:fld id="{ACF0F142-B75B-4481-84B5-4C2E3E2213C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142850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rtlCol="0">
            <a:normAutofit/>
          </a:bodyPr>
          <a:lstStyle>
            <a:lvl1pPr marL="0" indent="0">
              <a:buNone/>
              <a:defRPr sz="2133"/>
            </a:lvl1pPr>
            <a:lvl2pPr marL="304831" indent="0">
              <a:buNone/>
              <a:defRPr sz="1867"/>
            </a:lvl2pPr>
            <a:lvl3pPr marL="609660" indent="0">
              <a:buNone/>
              <a:defRPr sz="1600"/>
            </a:lvl3pPr>
            <a:lvl4pPr marL="914492" indent="0">
              <a:buNone/>
              <a:defRPr sz="1333"/>
            </a:lvl4pPr>
            <a:lvl5pPr marL="1219322" indent="0">
              <a:buNone/>
              <a:defRPr sz="1333"/>
            </a:lvl5pPr>
            <a:lvl6pPr marL="1524152" indent="0">
              <a:buNone/>
              <a:defRPr sz="1333"/>
            </a:lvl6pPr>
            <a:lvl7pPr marL="1828983" indent="0">
              <a:buNone/>
              <a:defRPr sz="1333"/>
            </a:lvl7pPr>
            <a:lvl8pPr marL="2133814" indent="0">
              <a:buNone/>
              <a:defRPr sz="1333"/>
            </a:lvl8pPr>
            <a:lvl9pPr marL="2438644" indent="0">
              <a:buNone/>
              <a:defRPr sz="1333"/>
            </a:lvl9pPr>
          </a:lstStyle>
          <a:p>
            <a:pPr lvl="0"/>
            <a:endParaRPr lang="en-US" noProof="0"/>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831" indent="0">
              <a:buNone/>
              <a:defRPr sz="800"/>
            </a:lvl2pPr>
            <a:lvl3pPr marL="609660" indent="0">
              <a:buNone/>
              <a:defRPr sz="667"/>
            </a:lvl3pPr>
            <a:lvl4pPr marL="914492" indent="0">
              <a:buNone/>
              <a:defRPr sz="600"/>
            </a:lvl4pPr>
            <a:lvl5pPr marL="1219322" indent="0">
              <a:buNone/>
              <a:defRPr sz="600"/>
            </a:lvl5pPr>
            <a:lvl6pPr marL="1524152" indent="0">
              <a:buNone/>
              <a:defRPr sz="600"/>
            </a:lvl6pPr>
            <a:lvl7pPr marL="1828983" indent="0">
              <a:buNone/>
              <a:defRPr sz="600"/>
            </a:lvl7pPr>
            <a:lvl8pPr marL="2133814" indent="0">
              <a:buNone/>
              <a:defRPr sz="600"/>
            </a:lvl8pPr>
            <a:lvl9pPr marL="2438644" indent="0">
              <a:buNone/>
              <a:defRPr sz="600"/>
            </a:lvl9pPr>
          </a:lstStyle>
          <a:p>
            <a:pPr lvl="0"/>
            <a:r>
              <a:rPr lang="en-US"/>
              <a:t>Click to edit Master text styles</a:t>
            </a:r>
          </a:p>
        </p:txBody>
      </p:sp>
      <p:sp>
        <p:nvSpPr>
          <p:cNvPr id="5" name="Date Placeholder 3">
            <a:extLst>
              <a:ext uri="{FF2B5EF4-FFF2-40B4-BE49-F238E27FC236}">
                <a16:creationId xmlns="" xmlns:a16="http://schemas.microsoft.com/office/drawing/2014/main" id="{F2D79CA5-8DD0-67B9-C534-68326A560EEA}"/>
              </a:ext>
            </a:extLst>
          </p:cNvPr>
          <p:cNvSpPr>
            <a:spLocks noGrp="1"/>
          </p:cNvSpPr>
          <p:nvPr>
            <p:ph type="dt" sz="half" idx="10"/>
          </p:nvPr>
        </p:nvSpPr>
        <p:spPr/>
        <p:txBody>
          <a:bodyPr/>
          <a:lstStyle>
            <a:lvl1pPr>
              <a:defRPr/>
            </a:lvl1pPr>
          </a:lstStyle>
          <a:p>
            <a:pPr>
              <a:defRPr/>
            </a:pPr>
            <a:fld id="{795BA87D-DE01-4D82-A066-053B2C7499C4}" type="datetimeFigureOut">
              <a:rPr lang="en-US">
                <a:solidFill>
                  <a:prstClr val="black">
                    <a:tint val="75000"/>
                  </a:prstClr>
                </a:solidFill>
              </a:rPr>
              <a:pPr>
                <a:defRPr/>
              </a:pPr>
              <a:t>06/11/2022</a:t>
            </a:fld>
            <a:endParaRPr lang="en-US">
              <a:solidFill>
                <a:prstClr val="black">
                  <a:tint val="75000"/>
                </a:prstClr>
              </a:solidFill>
            </a:endParaRPr>
          </a:p>
        </p:txBody>
      </p:sp>
      <p:sp>
        <p:nvSpPr>
          <p:cNvPr id="6" name="Footer Placeholder 4">
            <a:extLst>
              <a:ext uri="{FF2B5EF4-FFF2-40B4-BE49-F238E27FC236}">
                <a16:creationId xmlns="" xmlns:a16="http://schemas.microsoft.com/office/drawing/2014/main" id="{6497AFCB-E97E-7F87-5AB2-4FDEBC14DC52}"/>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 xmlns:a16="http://schemas.microsoft.com/office/drawing/2014/main" id="{161A64D6-859C-CB50-CF48-1C68D84B4844}"/>
              </a:ext>
            </a:extLst>
          </p:cNvPr>
          <p:cNvSpPr>
            <a:spLocks noGrp="1"/>
          </p:cNvSpPr>
          <p:nvPr>
            <p:ph type="sldNum" sz="quarter" idx="12"/>
          </p:nvPr>
        </p:nvSpPr>
        <p:spPr/>
        <p:txBody>
          <a:bodyPr/>
          <a:lstStyle>
            <a:lvl1pPr>
              <a:defRPr/>
            </a:lvl1pPr>
          </a:lstStyle>
          <a:p>
            <a:pPr>
              <a:defRPr/>
            </a:pPr>
            <a:fld id="{33004C91-A9CC-4763-8E89-06C485A712F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336852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1752CCA-9983-0612-31DB-014B021BBF01}"/>
              </a:ext>
            </a:extLst>
          </p:cNvPr>
          <p:cNvSpPr>
            <a:spLocks noGrp="1"/>
          </p:cNvSpPr>
          <p:nvPr>
            <p:ph type="dt" sz="half" idx="10"/>
          </p:nvPr>
        </p:nvSpPr>
        <p:spPr/>
        <p:txBody>
          <a:bodyPr/>
          <a:lstStyle>
            <a:lvl1pPr>
              <a:defRPr/>
            </a:lvl1pPr>
          </a:lstStyle>
          <a:p>
            <a:pPr>
              <a:defRPr/>
            </a:pPr>
            <a:fld id="{465C062C-DC88-4AD1-99D4-F7BA8173E458}" type="datetimeFigureOut">
              <a:rPr lang="en-US">
                <a:solidFill>
                  <a:prstClr val="black">
                    <a:tint val="75000"/>
                  </a:prstClr>
                </a:solidFill>
              </a:rPr>
              <a:pPr>
                <a:defRPr/>
              </a:pPr>
              <a:t>06/11/2022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2CA624E-857F-B922-ABF7-05974E0546D9}"/>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FE8C534-E182-9BD9-089D-E8FB5E66260D}"/>
              </a:ext>
            </a:extLst>
          </p:cNvPr>
          <p:cNvSpPr>
            <a:spLocks noGrp="1"/>
          </p:cNvSpPr>
          <p:nvPr>
            <p:ph type="sldNum" sz="quarter" idx="12"/>
          </p:nvPr>
        </p:nvSpPr>
        <p:spPr/>
        <p:txBody>
          <a:bodyPr/>
          <a:lstStyle>
            <a:lvl1pPr>
              <a:defRPr/>
            </a:lvl1pPr>
          </a:lstStyle>
          <a:p>
            <a:pPr>
              <a:defRPr/>
            </a:pPr>
            <a:fld id="{BB96B857-7635-4E53-87E6-FD94A827017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635988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38A65ED-9114-9129-CA22-E4B468785731}"/>
              </a:ext>
            </a:extLst>
          </p:cNvPr>
          <p:cNvSpPr>
            <a:spLocks noGrp="1"/>
          </p:cNvSpPr>
          <p:nvPr>
            <p:ph type="dt" sz="half" idx="10"/>
          </p:nvPr>
        </p:nvSpPr>
        <p:spPr/>
        <p:txBody>
          <a:bodyPr/>
          <a:lstStyle>
            <a:lvl1pPr>
              <a:defRPr/>
            </a:lvl1pPr>
          </a:lstStyle>
          <a:p>
            <a:pPr>
              <a:defRPr/>
            </a:pPr>
            <a:fld id="{7930760E-CBF6-42EB-87D7-665F8F7B6A70}" type="datetimeFigureOut">
              <a:rPr lang="en-US">
                <a:solidFill>
                  <a:prstClr val="black">
                    <a:tint val="75000"/>
                  </a:prstClr>
                </a:solidFill>
              </a:rPr>
              <a:pPr>
                <a:defRPr/>
              </a:pPr>
              <a:t>06/11/2022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4AA08A37-B2B8-29E1-07A6-133E9F91E3E3}"/>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024DFD2-4185-5EAC-BEBA-8F9BA250C174}"/>
              </a:ext>
            </a:extLst>
          </p:cNvPr>
          <p:cNvSpPr>
            <a:spLocks noGrp="1"/>
          </p:cNvSpPr>
          <p:nvPr>
            <p:ph type="sldNum" sz="quarter" idx="12"/>
          </p:nvPr>
        </p:nvSpPr>
        <p:spPr/>
        <p:txBody>
          <a:bodyPr/>
          <a:lstStyle>
            <a:lvl1pPr>
              <a:defRPr/>
            </a:lvl1pPr>
          </a:lstStyle>
          <a:p>
            <a:pPr>
              <a:defRPr/>
            </a:pPr>
            <a:fld id="{DDDA58DE-8ACC-455C-9F00-F8EC86F0114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378742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907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rtlCol="0">
            <a:normAutofit/>
          </a:bodyPr>
          <a:lstStyle>
            <a:lvl1pPr marL="0" indent="0">
              <a:buNone/>
              <a:defRPr sz="2133"/>
            </a:lvl1pPr>
            <a:lvl2pPr marL="304831" indent="0">
              <a:buNone/>
              <a:defRPr sz="1867"/>
            </a:lvl2pPr>
            <a:lvl3pPr marL="609660" indent="0">
              <a:buNone/>
              <a:defRPr sz="1600"/>
            </a:lvl3pPr>
            <a:lvl4pPr marL="914492" indent="0">
              <a:buNone/>
              <a:defRPr sz="1333"/>
            </a:lvl4pPr>
            <a:lvl5pPr marL="1219322" indent="0">
              <a:buNone/>
              <a:defRPr sz="1333"/>
            </a:lvl5pPr>
            <a:lvl6pPr marL="1524152" indent="0">
              <a:buNone/>
              <a:defRPr sz="1333"/>
            </a:lvl6pPr>
            <a:lvl7pPr marL="1828983" indent="0">
              <a:buNone/>
              <a:defRPr sz="1333"/>
            </a:lvl7pPr>
            <a:lvl8pPr marL="2133814" indent="0">
              <a:buNone/>
              <a:defRPr sz="1333"/>
            </a:lvl8pPr>
            <a:lvl9pPr marL="2438644" indent="0">
              <a:buNone/>
              <a:defRPr sz="1333"/>
            </a:lvl9pPr>
          </a:lstStyle>
          <a:p>
            <a:pPr lvl="0"/>
            <a:endParaRPr lang="en-US" noProof="0"/>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831" indent="0">
              <a:buNone/>
              <a:defRPr sz="800"/>
            </a:lvl2pPr>
            <a:lvl3pPr marL="609660" indent="0">
              <a:buNone/>
              <a:defRPr sz="667"/>
            </a:lvl3pPr>
            <a:lvl4pPr marL="914492" indent="0">
              <a:buNone/>
              <a:defRPr sz="600"/>
            </a:lvl4pPr>
            <a:lvl5pPr marL="1219322" indent="0">
              <a:buNone/>
              <a:defRPr sz="600"/>
            </a:lvl5pPr>
            <a:lvl6pPr marL="1524152" indent="0">
              <a:buNone/>
              <a:defRPr sz="600"/>
            </a:lvl6pPr>
            <a:lvl7pPr marL="1828983" indent="0">
              <a:buNone/>
              <a:defRPr sz="600"/>
            </a:lvl7pPr>
            <a:lvl8pPr marL="2133814" indent="0">
              <a:buNone/>
              <a:defRPr sz="600"/>
            </a:lvl8pPr>
            <a:lvl9pPr marL="2438644" indent="0">
              <a:buNone/>
              <a:defRPr sz="600"/>
            </a:lvl9pPr>
          </a:lstStyle>
          <a:p>
            <a:pPr lvl="0"/>
            <a:r>
              <a:rPr lang="en-US"/>
              <a:t>Click to edit Master text styles</a:t>
            </a:r>
          </a:p>
        </p:txBody>
      </p:sp>
      <p:sp>
        <p:nvSpPr>
          <p:cNvPr id="5" name="Date Placeholder 3">
            <a:extLst>
              <a:ext uri="{FF2B5EF4-FFF2-40B4-BE49-F238E27FC236}">
                <a16:creationId xmlns="" xmlns:a16="http://schemas.microsoft.com/office/drawing/2014/main" id="{F2D79CA5-8DD0-67B9-C534-68326A560EEA}"/>
              </a:ext>
            </a:extLst>
          </p:cNvPr>
          <p:cNvSpPr>
            <a:spLocks noGrp="1"/>
          </p:cNvSpPr>
          <p:nvPr>
            <p:ph type="dt" sz="half" idx="10"/>
          </p:nvPr>
        </p:nvSpPr>
        <p:spPr/>
        <p:txBody>
          <a:bodyPr/>
          <a:lstStyle>
            <a:lvl1pPr>
              <a:defRPr/>
            </a:lvl1pPr>
          </a:lstStyle>
          <a:p>
            <a:pPr>
              <a:defRPr/>
            </a:pPr>
            <a:fld id="{795BA87D-DE01-4D82-A066-053B2C7499C4}" type="datetimeFigureOut">
              <a:rPr lang="en-US">
                <a:solidFill>
                  <a:prstClr val="black">
                    <a:tint val="75000"/>
                  </a:prstClr>
                </a:solidFill>
              </a:rPr>
              <a:pPr>
                <a:defRPr/>
              </a:pPr>
              <a:t>06/11/2022</a:t>
            </a:fld>
            <a:endParaRPr lang="en-US">
              <a:solidFill>
                <a:prstClr val="black">
                  <a:tint val="75000"/>
                </a:prstClr>
              </a:solidFill>
            </a:endParaRPr>
          </a:p>
        </p:txBody>
      </p:sp>
      <p:sp>
        <p:nvSpPr>
          <p:cNvPr id="6" name="Footer Placeholder 4">
            <a:extLst>
              <a:ext uri="{FF2B5EF4-FFF2-40B4-BE49-F238E27FC236}">
                <a16:creationId xmlns="" xmlns:a16="http://schemas.microsoft.com/office/drawing/2014/main" id="{6497AFCB-E97E-7F87-5AB2-4FDEBC14DC52}"/>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 xmlns:a16="http://schemas.microsoft.com/office/drawing/2014/main" id="{161A64D6-859C-CB50-CF48-1C68D84B4844}"/>
              </a:ext>
            </a:extLst>
          </p:cNvPr>
          <p:cNvSpPr>
            <a:spLocks noGrp="1"/>
          </p:cNvSpPr>
          <p:nvPr>
            <p:ph type="sldNum" sz="quarter" idx="12"/>
          </p:nvPr>
        </p:nvSpPr>
        <p:spPr/>
        <p:txBody>
          <a:bodyPr/>
          <a:lstStyle>
            <a:lvl1pPr>
              <a:defRPr/>
            </a:lvl1pPr>
          </a:lstStyle>
          <a:p>
            <a:pPr>
              <a:defRPr/>
            </a:pPr>
            <a:fld id="{33004C91-A9CC-4763-8E89-06C485A712F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2328164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22373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43120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25642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13031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61485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33984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90700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008664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02575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4061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theme" Target="../theme/theme10.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3.jpe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3.jpe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image" Target="../media/image3.jpeg"/><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3.jpe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 xmlns:a16="http://schemas.microsoft.com/office/drawing/2014/main" id="{4C1C0234-0AD9-C9D5-75C9-57E25037EDE6}"/>
              </a:ext>
            </a:extLst>
          </p:cNvPr>
          <p:cNvSpPr>
            <a:spLocks noGrp="1" noChangeArrowheads="1"/>
          </p:cNvSpPr>
          <p:nvPr>
            <p:ph type="title"/>
          </p:nvPr>
        </p:nvSpPr>
        <p:spPr bwMode="auto">
          <a:xfrm>
            <a:off x="304800" y="182563"/>
            <a:ext cx="5486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 xmlns:a16="http://schemas.microsoft.com/office/drawing/2014/main" id="{3CACE1BD-6521-DFEA-2C20-0055C16F7C94}"/>
              </a:ext>
            </a:extLst>
          </p:cNvPr>
          <p:cNvSpPr>
            <a:spLocks noGrp="1" noChangeArrowheads="1"/>
          </p:cNvSpPr>
          <p:nvPr>
            <p:ph type="body" idx="1"/>
          </p:nvPr>
        </p:nvSpPr>
        <p:spPr bwMode="auto">
          <a:xfrm>
            <a:off x="304800" y="1066800"/>
            <a:ext cx="5486400"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2FE6EB9E-69D0-3474-18FC-660606AD4302}"/>
              </a:ext>
            </a:extLst>
          </p:cNvPr>
          <p:cNvSpPr>
            <a:spLocks noGrp="1"/>
          </p:cNvSpPr>
          <p:nvPr>
            <p:ph type="dt" sz="half" idx="2"/>
          </p:nvPr>
        </p:nvSpPr>
        <p:spPr>
          <a:xfrm>
            <a:off x="304800" y="4237039"/>
            <a:ext cx="1422400" cy="244475"/>
          </a:xfrm>
          <a:prstGeom prst="rect">
            <a:avLst/>
          </a:prstGeom>
        </p:spPr>
        <p:txBody>
          <a:bodyPr vert="horz" lIns="91440" tIns="45720" rIns="91440" bIns="45720" rtlCol="0" anchor="ctr"/>
          <a:lstStyle>
            <a:lvl1pPr algn="l" eaLnBrk="1" fontAlgn="auto" hangingPunct="1">
              <a:spcBef>
                <a:spcPts val="0"/>
              </a:spcBef>
              <a:spcAft>
                <a:spcPts val="0"/>
              </a:spcAft>
              <a:defRPr sz="800">
                <a:solidFill>
                  <a:schemeClr val="tx1">
                    <a:tint val="75000"/>
                  </a:schemeClr>
                </a:solidFill>
                <a:latin typeface="+mn-lt"/>
              </a:defRPr>
            </a:lvl1pPr>
          </a:lstStyle>
          <a:p>
            <a:pPr>
              <a:defRPr/>
            </a:pPr>
            <a:fld id="{BE477333-E380-4A06-8B49-3A1F83E0BEE8}" type="datetimeFigureOut">
              <a:rPr lang="en-US">
                <a:solidFill>
                  <a:prstClr val="black">
                    <a:tint val="75000"/>
                  </a:prstClr>
                </a:solidFill>
              </a:rPr>
              <a:pPr>
                <a:defRPr/>
              </a:pPr>
              <a:t>06/11/2022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81D9E81-48AF-7C33-FA6D-7EF85425D804}"/>
              </a:ext>
            </a:extLst>
          </p:cNvPr>
          <p:cNvSpPr>
            <a:spLocks noGrp="1"/>
          </p:cNvSpPr>
          <p:nvPr>
            <p:ph type="ftr" sz="quarter" idx="3"/>
          </p:nvPr>
        </p:nvSpPr>
        <p:spPr>
          <a:xfrm>
            <a:off x="2082800" y="4237039"/>
            <a:ext cx="1930400" cy="244475"/>
          </a:xfrm>
          <a:prstGeom prst="rect">
            <a:avLst/>
          </a:prstGeom>
        </p:spPr>
        <p:txBody>
          <a:bodyPr vert="horz" lIns="91440" tIns="45720" rIns="91440" bIns="45720" rtlCol="0" anchor="ctr"/>
          <a:lstStyle>
            <a:lvl1pPr algn="ctr" eaLnBrk="1" fontAlgn="auto" hangingPunct="1">
              <a:spcBef>
                <a:spcPts val="0"/>
              </a:spcBef>
              <a:spcAft>
                <a:spcPts val="0"/>
              </a:spcAft>
              <a:defRPr sz="8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E00B5A5-3E18-BD2B-A0EA-CAB26ABAF33E}"/>
              </a:ext>
            </a:extLst>
          </p:cNvPr>
          <p:cNvSpPr>
            <a:spLocks noGrp="1"/>
          </p:cNvSpPr>
          <p:nvPr>
            <p:ph type="sldNum" sz="quarter" idx="4"/>
          </p:nvPr>
        </p:nvSpPr>
        <p:spPr>
          <a:xfrm>
            <a:off x="4368800" y="4237039"/>
            <a:ext cx="1422400" cy="244475"/>
          </a:xfrm>
          <a:prstGeom prst="rect">
            <a:avLst/>
          </a:prstGeom>
        </p:spPr>
        <p:txBody>
          <a:bodyPr vert="horz" lIns="91440" tIns="45720" rIns="91440" bIns="45720" rtlCol="0" anchor="ctr"/>
          <a:lstStyle>
            <a:lvl1pPr algn="r" eaLnBrk="1" fontAlgn="auto" hangingPunct="1">
              <a:spcBef>
                <a:spcPts val="0"/>
              </a:spcBef>
              <a:spcAft>
                <a:spcPts val="0"/>
              </a:spcAft>
              <a:defRPr sz="800">
                <a:solidFill>
                  <a:schemeClr val="tx1">
                    <a:tint val="75000"/>
                  </a:schemeClr>
                </a:solidFill>
                <a:latin typeface="+mn-lt"/>
              </a:defRPr>
            </a:lvl1pPr>
          </a:lstStyle>
          <a:p>
            <a:pPr>
              <a:defRPr/>
            </a:pPr>
            <a:fld id="{365E43C8-7BF5-448A-B495-51C3414FCB9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848727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0" fontAlgn="base" hangingPunct="0">
        <a:spcBef>
          <a:spcPct val="0"/>
        </a:spcBef>
        <a:spcAft>
          <a:spcPct val="0"/>
        </a:spcAft>
        <a:defRPr sz="2900" kern="1200">
          <a:solidFill>
            <a:schemeClr val="tx1"/>
          </a:solidFill>
          <a:latin typeface="+mj-lt"/>
          <a:ea typeface="+mj-ea"/>
          <a:cs typeface="+mj-cs"/>
        </a:defRPr>
      </a:lvl1pPr>
      <a:lvl2pPr algn="ctr" defTabSz="609630" rtl="0" eaLnBrk="0" fontAlgn="base" hangingPunct="0">
        <a:spcBef>
          <a:spcPct val="0"/>
        </a:spcBef>
        <a:spcAft>
          <a:spcPct val="0"/>
        </a:spcAft>
        <a:defRPr sz="2900">
          <a:solidFill>
            <a:schemeClr val="tx1"/>
          </a:solidFill>
          <a:latin typeface="Calibri" panose="020F0502020204030204" pitchFamily="34" charset="0"/>
        </a:defRPr>
      </a:lvl2pPr>
      <a:lvl3pPr algn="ctr" defTabSz="609630" rtl="0" eaLnBrk="0" fontAlgn="base" hangingPunct="0">
        <a:spcBef>
          <a:spcPct val="0"/>
        </a:spcBef>
        <a:spcAft>
          <a:spcPct val="0"/>
        </a:spcAft>
        <a:defRPr sz="2900">
          <a:solidFill>
            <a:schemeClr val="tx1"/>
          </a:solidFill>
          <a:latin typeface="Calibri" panose="020F0502020204030204" pitchFamily="34" charset="0"/>
        </a:defRPr>
      </a:lvl3pPr>
      <a:lvl4pPr algn="ctr" defTabSz="609630" rtl="0" eaLnBrk="0" fontAlgn="base" hangingPunct="0">
        <a:spcBef>
          <a:spcPct val="0"/>
        </a:spcBef>
        <a:spcAft>
          <a:spcPct val="0"/>
        </a:spcAft>
        <a:defRPr sz="2900">
          <a:solidFill>
            <a:schemeClr val="tx1"/>
          </a:solidFill>
          <a:latin typeface="Calibri" panose="020F0502020204030204" pitchFamily="34" charset="0"/>
        </a:defRPr>
      </a:lvl4pPr>
      <a:lvl5pPr algn="ctr" defTabSz="609630" rtl="0" eaLnBrk="0" fontAlgn="base" hangingPunct="0">
        <a:spcBef>
          <a:spcPct val="0"/>
        </a:spcBef>
        <a:spcAft>
          <a:spcPct val="0"/>
        </a:spcAft>
        <a:defRPr sz="2900">
          <a:solidFill>
            <a:schemeClr val="tx1"/>
          </a:solidFill>
          <a:latin typeface="Calibri" panose="020F0502020204030204" pitchFamily="34" charset="0"/>
        </a:defRPr>
      </a:lvl5pPr>
      <a:lvl6pPr marL="457223" algn="ctr" defTabSz="609630" rtl="0" fontAlgn="base">
        <a:spcBef>
          <a:spcPct val="0"/>
        </a:spcBef>
        <a:spcAft>
          <a:spcPct val="0"/>
        </a:spcAft>
        <a:defRPr sz="2900">
          <a:solidFill>
            <a:schemeClr val="tx1"/>
          </a:solidFill>
          <a:latin typeface="Calibri" panose="020F0502020204030204" pitchFamily="34" charset="0"/>
        </a:defRPr>
      </a:lvl6pPr>
      <a:lvl7pPr marL="914446" algn="ctr" defTabSz="609630" rtl="0" fontAlgn="base">
        <a:spcBef>
          <a:spcPct val="0"/>
        </a:spcBef>
        <a:spcAft>
          <a:spcPct val="0"/>
        </a:spcAft>
        <a:defRPr sz="2900">
          <a:solidFill>
            <a:schemeClr val="tx1"/>
          </a:solidFill>
          <a:latin typeface="Calibri" panose="020F0502020204030204" pitchFamily="34" charset="0"/>
        </a:defRPr>
      </a:lvl7pPr>
      <a:lvl8pPr marL="1371669" algn="ctr" defTabSz="609630" rtl="0" fontAlgn="base">
        <a:spcBef>
          <a:spcPct val="0"/>
        </a:spcBef>
        <a:spcAft>
          <a:spcPct val="0"/>
        </a:spcAft>
        <a:defRPr sz="2900">
          <a:solidFill>
            <a:schemeClr val="tx1"/>
          </a:solidFill>
          <a:latin typeface="Calibri" panose="020F0502020204030204" pitchFamily="34" charset="0"/>
        </a:defRPr>
      </a:lvl8pPr>
      <a:lvl9pPr marL="1828891" algn="ctr" defTabSz="609630" rtl="0" fontAlgn="base">
        <a:spcBef>
          <a:spcPct val="0"/>
        </a:spcBef>
        <a:spcAft>
          <a:spcPct val="0"/>
        </a:spcAft>
        <a:defRPr sz="2900">
          <a:solidFill>
            <a:schemeClr val="tx1"/>
          </a:solidFill>
          <a:latin typeface="Calibri" panose="020F0502020204030204" pitchFamily="34" charset="0"/>
        </a:defRPr>
      </a:lvl9pPr>
    </p:titleStyle>
    <p:bodyStyle>
      <a:lvl1pPr marL="228611" indent="-228611" algn="l" defTabSz="60963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1pPr>
      <a:lvl2pPr marL="495325" indent="-190510" algn="l" defTabSz="609630"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762038" indent="-152408" algn="l" defTabSz="60963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3pPr>
      <a:lvl4pPr marL="1066853" indent="-152408" algn="l" defTabSz="609630" rtl="0" eaLnBrk="0" fontAlgn="base" hangingPunct="0">
        <a:spcBef>
          <a:spcPct val="20000"/>
        </a:spcBef>
        <a:spcAft>
          <a:spcPct val="0"/>
        </a:spcAft>
        <a:buFont typeface="Arial" panose="020B0604020202020204" pitchFamily="34" charset="0"/>
        <a:buChar char="–"/>
        <a:defRPr sz="1300" kern="1200">
          <a:solidFill>
            <a:schemeClr val="tx1"/>
          </a:solidFill>
          <a:latin typeface="+mn-lt"/>
          <a:ea typeface="+mn-ea"/>
          <a:cs typeface="+mn-cs"/>
        </a:defRPr>
      </a:lvl4pPr>
      <a:lvl5pPr marL="1371669" indent="-152408" algn="l" defTabSz="609630" rtl="0" eaLnBrk="0" fontAlgn="base" hangingPunct="0">
        <a:spcBef>
          <a:spcPct val="20000"/>
        </a:spcBef>
        <a:spcAft>
          <a:spcPct val="0"/>
        </a:spcAft>
        <a:buFont typeface="Arial" panose="020B0604020202020204" pitchFamily="34" charset="0"/>
        <a:buChar char="»"/>
        <a:defRPr sz="1300" kern="1200">
          <a:solidFill>
            <a:schemeClr val="tx1"/>
          </a:solidFill>
          <a:latin typeface="+mn-lt"/>
          <a:ea typeface="+mn-ea"/>
          <a:cs typeface="+mn-cs"/>
        </a:defRPr>
      </a:lvl5pPr>
      <a:lvl6pPr marL="167656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39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22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1060"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60" rtl="0" eaLnBrk="1" latinLnBrk="0" hangingPunct="1">
        <a:defRPr sz="1200" kern="1200">
          <a:solidFill>
            <a:schemeClr val="tx1"/>
          </a:solidFill>
          <a:latin typeface="+mn-lt"/>
          <a:ea typeface="+mn-ea"/>
          <a:cs typeface="+mn-cs"/>
        </a:defRPr>
      </a:lvl1pPr>
      <a:lvl2pPr marL="304831" algn="l" defTabSz="609660" rtl="0" eaLnBrk="1" latinLnBrk="0" hangingPunct="1">
        <a:defRPr sz="1200" kern="1200">
          <a:solidFill>
            <a:schemeClr val="tx1"/>
          </a:solidFill>
          <a:latin typeface="+mn-lt"/>
          <a:ea typeface="+mn-ea"/>
          <a:cs typeface="+mn-cs"/>
        </a:defRPr>
      </a:lvl2pPr>
      <a:lvl3pPr marL="609660" algn="l" defTabSz="609660" rtl="0" eaLnBrk="1" latinLnBrk="0" hangingPunct="1">
        <a:defRPr sz="1200" kern="1200">
          <a:solidFill>
            <a:schemeClr val="tx1"/>
          </a:solidFill>
          <a:latin typeface="+mn-lt"/>
          <a:ea typeface="+mn-ea"/>
          <a:cs typeface="+mn-cs"/>
        </a:defRPr>
      </a:lvl3pPr>
      <a:lvl4pPr marL="914492" algn="l" defTabSz="609660" rtl="0" eaLnBrk="1" latinLnBrk="0" hangingPunct="1">
        <a:defRPr sz="1200" kern="1200">
          <a:solidFill>
            <a:schemeClr val="tx1"/>
          </a:solidFill>
          <a:latin typeface="+mn-lt"/>
          <a:ea typeface="+mn-ea"/>
          <a:cs typeface="+mn-cs"/>
        </a:defRPr>
      </a:lvl4pPr>
      <a:lvl5pPr marL="1219322" algn="l" defTabSz="609660" rtl="0" eaLnBrk="1" latinLnBrk="0" hangingPunct="1">
        <a:defRPr sz="1200" kern="1200">
          <a:solidFill>
            <a:schemeClr val="tx1"/>
          </a:solidFill>
          <a:latin typeface="+mn-lt"/>
          <a:ea typeface="+mn-ea"/>
          <a:cs typeface="+mn-cs"/>
        </a:defRPr>
      </a:lvl5pPr>
      <a:lvl6pPr marL="1524152" algn="l" defTabSz="609660" rtl="0" eaLnBrk="1" latinLnBrk="0" hangingPunct="1">
        <a:defRPr sz="1200" kern="1200">
          <a:solidFill>
            <a:schemeClr val="tx1"/>
          </a:solidFill>
          <a:latin typeface="+mn-lt"/>
          <a:ea typeface="+mn-ea"/>
          <a:cs typeface="+mn-cs"/>
        </a:defRPr>
      </a:lvl6pPr>
      <a:lvl7pPr marL="1828983" algn="l" defTabSz="609660" rtl="0" eaLnBrk="1" latinLnBrk="0" hangingPunct="1">
        <a:defRPr sz="1200" kern="1200">
          <a:solidFill>
            <a:schemeClr val="tx1"/>
          </a:solidFill>
          <a:latin typeface="+mn-lt"/>
          <a:ea typeface="+mn-ea"/>
          <a:cs typeface="+mn-cs"/>
        </a:defRPr>
      </a:lvl7pPr>
      <a:lvl8pPr marL="2133814" algn="l" defTabSz="609660" rtl="0" eaLnBrk="1" latinLnBrk="0" hangingPunct="1">
        <a:defRPr sz="1200" kern="1200">
          <a:solidFill>
            <a:schemeClr val="tx1"/>
          </a:solidFill>
          <a:latin typeface="+mn-lt"/>
          <a:ea typeface="+mn-ea"/>
          <a:cs typeface="+mn-cs"/>
        </a:defRPr>
      </a:lvl8pPr>
      <a:lvl9pPr marL="2438644" algn="l" defTabSz="609660" rtl="0" eaLnBrk="1" latinLnBrk="0" hangingPunct="1">
        <a:defRPr sz="12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9C6F32-809B-4A83-821D-D07C0E8E5FD3}"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390176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BCAF7-9117-4B83-9BFA-3103DBC85BC2}" type="datetimeFigureOut">
              <a:rPr lang="es-ES" smtClean="0">
                <a:solidFill>
                  <a:prstClr val="black">
                    <a:tint val="75000"/>
                  </a:prstClr>
                </a:solidFill>
              </a:rPr>
              <a:pPr/>
              <a:t>06/11/2022</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213743963"/>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BCAF7-9117-4B83-9BFA-3103DBC85BC2}" type="datetimeFigureOut">
              <a:rPr lang="es-ES" smtClean="0">
                <a:solidFill>
                  <a:prstClr val="black">
                    <a:tint val="75000"/>
                  </a:prstClr>
                </a:solidFill>
              </a:rPr>
              <a:pPr/>
              <a:t>06/11/2022</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898989777"/>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BCAF7-9117-4B83-9BFA-3103DBC85BC2}" type="datetimeFigureOut">
              <a:rPr lang="es-ES" smtClean="0">
                <a:solidFill>
                  <a:prstClr val="black">
                    <a:tint val="75000"/>
                  </a:prstClr>
                </a:solidFill>
              </a:rPr>
              <a:pPr/>
              <a:t>06/11/2022</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225559658"/>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BCAF7-9117-4B83-9BFA-3103DBC85BC2}" type="datetimeFigureOut">
              <a:rPr lang="es-ES" smtClean="0">
                <a:solidFill>
                  <a:prstClr val="black">
                    <a:tint val="75000"/>
                  </a:prstClr>
                </a:solidFill>
              </a:rPr>
              <a:pPr/>
              <a:t>06/11/2022</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50522034"/>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 xmlns:a16="http://schemas.microsoft.com/office/drawing/2014/main" id="{4C1C0234-0AD9-C9D5-75C9-57E25037EDE6}"/>
              </a:ext>
            </a:extLst>
          </p:cNvPr>
          <p:cNvSpPr>
            <a:spLocks noGrp="1" noChangeArrowheads="1"/>
          </p:cNvSpPr>
          <p:nvPr>
            <p:ph type="title"/>
          </p:nvPr>
        </p:nvSpPr>
        <p:spPr bwMode="auto">
          <a:xfrm>
            <a:off x="304800" y="182563"/>
            <a:ext cx="5486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 xmlns:a16="http://schemas.microsoft.com/office/drawing/2014/main" id="{3CACE1BD-6521-DFEA-2C20-0055C16F7C94}"/>
              </a:ext>
            </a:extLst>
          </p:cNvPr>
          <p:cNvSpPr>
            <a:spLocks noGrp="1" noChangeArrowheads="1"/>
          </p:cNvSpPr>
          <p:nvPr>
            <p:ph type="body" idx="1"/>
          </p:nvPr>
        </p:nvSpPr>
        <p:spPr bwMode="auto">
          <a:xfrm>
            <a:off x="304800" y="1066800"/>
            <a:ext cx="5486400"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2FE6EB9E-69D0-3474-18FC-660606AD4302}"/>
              </a:ext>
            </a:extLst>
          </p:cNvPr>
          <p:cNvSpPr>
            <a:spLocks noGrp="1"/>
          </p:cNvSpPr>
          <p:nvPr>
            <p:ph type="dt" sz="half" idx="2"/>
          </p:nvPr>
        </p:nvSpPr>
        <p:spPr>
          <a:xfrm>
            <a:off x="304800" y="4237039"/>
            <a:ext cx="1422400" cy="244475"/>
          </a:xfrm>
          <a:prstGeom prst="rect">
            <a:avLst/>
          </a:prstGeom>
        </p:spPr>
        <p:txBody>
          <a:bodyPr vert="horz" lIns="91440" tIns="45720" rIns="91440" bIns="45720" rtlCol="0" anchor="ctr"/>
          <a:lstStyle>
            <a:lvl1pPr algn="l" eaLnBrk="1" fontAlgn="auto" hangingPunct="1">
              <a:spcBef>
                <a:spcPts val="0"/>
              </a:spcBef>
              <a:spcAft>
                <a:spcPts val="0"/>
              </a:spcAft>
              <a:defRPr sz="800">
                <a:solidFill>
                  <a:schemeClr val="tx1">
                    <a:tint val="75000"/>
                  </a:schemeClr>
                </a:solidFill>
                <a:latin typeface="+mn-lt"/>
              </a:defRPr>
            </a:lvl1pPr>
          </a:lstStyle>
          <a:p>
            <a:pPr>
              <a:defRPr/>
            </a:pPr>
            <a:fld id="{BE477333-E380-4A06-8B49-3A1F83E0BEE8}" type="datetimeFigureOut">
              <a:rPr lang="en-US">
                <a:solidFill>
                  <a:prstClr val="black">
                    <a:tint val="75000"/>
                  </a:prstClr>
                </a:solidFill>
              </a:rPr>
              <a:pPr>
                <a:defRPr/>
              </a:pPr>
              <a:t>06/11/2022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81D9E81-48AF-7C33-FA6D-7EF85425D804}"/>
              </a:ext>
            </a:extLst>
          </p:cNvPr>
          <p:cNvSpPr>
            <a:spLocks noGrp="1"/>
          </p:cNvSpPr>
          <p:nvPr>
            <p:ph type="ftr" sz="quarter" idx="3"/>
          </p:nvPr>
        </p:nvSpPr>
        <p:spPr>
          <a:xfrm>
            <a:off x="2082800" y="4237039"/>
            <a:ext cx="1930400" cy="244475"/>
          </a:xfrm>
          <a:prstGeom prst="rect">
            <a:avLst/>
          </a:prstGeom>
        </p:spPr>
        <p:txBody>
          <a:bodyPr vert="horz" lIns="91440" tIns="45720" rIns="91440" bIns="45720" rtlCol="0" anchor="ctr"/>
          <a:lstStyle>
            <a:lvl1pPr algn="ctr" eaLnBrk="1" fontAlgn="auto" hangingPunct="1">
              <a:spcBef>
                <a:spcPts val="0"/>
              </a:spcBef>
              <a:spcAft>
                <a:spcPts val="0"/>
              </a:spcAft>
              <a:defRPr sz="8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E00B5A5-3E18-BD2B-A0EA-CAB26ABAF33E}"/>
              </a:ext>
            </a:extLst>
          </p:cNvPr>
          <p:cNvSpPr>
            <a:spLocks noGrp="1"/>
          </p:cNvSpPr>
          <p:nvPr>
            <p:ph type="sldNum" sz="quarter" idx="4"/>
          </p:nvPr>
        </p:nvSpPr>
        <p:spPr>
          <a:xfrm>
            <a:off x="4368800" y="4237039"/>
            <a:ext cx="1422400" cy="244475"/>
          </a:xfrm>
          <a:prstGeom prst="rect">
            <a:avLst/>
          </a:prstGeom>
        </p:spPr>
        <p:txBody>
          <a:bodyPr vert="horz" lIns="91440" tIns="45720" rIns="91440" bIns="45720" rtlCol="0" anchor="ctr"/>
          <a:lstStyle>
            <a:lvl1pPr algn="r" eaLnBrk="1" fontAlgn="auto" hangingPunct="1">
              <a:spcBef>
                <a:spcPts val="0"/>
              </a:spcBef>
              <a:spcAft>
                <a:spcPts val="0"/>
              </a:spcAft>
              <a:defRPr sz="800">
                <a:solidFill>
                  <a:schemeClr val="tx1">
                    <a:tint val="75000"/>
                  </a:schemeClr>
                </a:solidFill>
                <a:latin typeface="+mn-lt"/>
              </a:defRPr>
            </a:lvl1pPr>
          </a:lstStyle>
          <a:p>
            <a:pPr>
              <a:defRPr/>
            </a:pPr>
            <a:fld id="{365E43C8-7BF5-448A-B495-51C3414FCB9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079530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0" fontAlgn="base" hangingPunct="0">
        <a:spcBef>
          <a:spcPct val="0"/>
        </a:spcBef>
        <a:spcAft>
          <a:spcPct val="0"/>
        </a:spcAft>
        <a:defRPr sz="2900" kern="1200">
          <a:solidFill>
            <a:schemeClr val="tx1"/>
          </a:solidFill>
          <a:latin typeface="+mj-lt"/>
          <a:ea typeface="+mj-ea"/>
          <a:cs typeface="+mj-cs"/>
        </a:defRPr>
      </a:lvl1pPr>
      <a:lvl2pPr algn="ctr" defTabSz="609630" rtl="0" eaLnBrk="0" fontAlgn="base" hangingPunct="0">
        <a:spcBef>
          <a:spcPct val="0"/>
        </a:spcBef>
        <a:spcAft>
          <a:spcPct val="0"/>
        </a:spcAft>
        <a:defRPr sz="2900">
          <a:solidFill>
            <a:schemeClr val="tx1"/>
          </a:solidFill>
          <a:latin typeface="Calibri" panose="020F0502020204030204" pitchFamily="34" charset="0"/>
        </a:defRPr>
      </a:lvl2pPr>
      <a:lvl3pPr algn="ctr" defTabSz="609630" rtl="0" eaLnBrk="0" fontAlgn="base" hangingPunct="0">
        <a:spcBef>
          <a:spcPct val="0"/>
        </a:spcBef>
        <a:spcAft>
          <a:spcPct val="0"/>
        </a:spcAft>
        <a:defRPr sz="2900">
          <a:solidFill>
            <a:schemeClr val="tx1"/>
          </a:solidFill>
          <a:latin typeface="Calibri" panose="020F0502020204030204" pitchFamily="34" charset="0"/>
        </a:defRPr>
      </a:lvl3pPr>
      <a:lvl4pPr algn="ctr" defTabSz="609630" rtl="0" eaLnBrk="0" fontAlgn="base" hangingPunct="0">
        <a:spcBef>
          <a:spcPct val="0"/>
        </a:spcBef>
        <a:spcAft>
          <a:spcPct val="0"/>
        </a:spcAft>
        <a:defRPr sz="2900">
          <a:solidFill>
            <a:schemeClr val="tx1"/>
          </a:solidFill>
          <a:latin typeface="Calibri" panose="020F0502020204030204" pitchFamily="34" charset="0"/>
        </a:defRPr>
      </a:lvl4pPr>
      <a:lvl5pPr algn="ctr" defTabSz="609630" rtl="0" eaLnBrk="0" fontAlgn="base" hangingPunct="0">
        <a:spcBef>
          <a:spcPct val="0"/>
        </a:spcBef>
        <a:spcAft>
          <a:spcPct val="0"/>
        </a:spcAft>
        <a:defRPr sz="2900">
          <a:solidFill>
            <a:schemeClr val="tx1"/>
          </a:solidFill>
          <a:latin typeface="Calibri" panose="020F0502020204030204" pitchFamily="34" charset="0"/>
        </a:defRPr>
      </a:lvl5pPr>
      <a:lvl6pPr marL="457223" algn="ctr" defTabSz="609630" rtl="0" fontAlgn="base">
        <a:spcBef>
          <a:spcPct val="0"/>
        </a:spcBef>
        <a:spcAft>
          <a:spcPct val="0"/>
        </a:spcAft>
        <a:defRPr sz="2900">
          <a:solidFill>
            <a:schemeClr val="tx1"/>
          </a:solidFill>
          <a:latin typeface="Calibri" panose="020F0502020204030204" pitchFamily="34" charset="0"/>
        </a:defRPr>
      </a:lvl6pPr>
      <a:lvl7pPr marL="914446" algn="ctr" defTabSz="609630" rtl="0" fontAlgn="base">
        <a:spcBef>
          <a:spcPct val="0"/>
        </a:spcBef>
        <a:spcAft>
          <a:spcPct val="0"/>
        </a:spcAft>
        <a:defRPr sz="2900">
          <a:solidFill>
            <a:schemeClr val="tx1"/>
          </a:solidFill>
          <a:latin typeface="Calibri" panose="020F0502020204030204" pitchFamily="34" charset="0"/>
        </a:defRPr>
      </a:lvl7pPr>
      <a:lvl8pPr marL="1371669" algn="ctr" defTabSz="609630" rtl="0" fontAlgn="base">
        <a:spcBef>
          <a:spcPct val="0"/>
        </a:spcBef>
        <a:spcAft>
          <a:spcPct val="0"/>
        </a:spcAft>
        <a:defRPr sz="2900">
          <a:solidFill>
            <a:schemeClr val="tx1"/>
          </a:solidFill>
          <a:latin typeface="Calibri" panose="020F0502020204030204" pitchFamily="34" charset="0"/>
        </a:defRPr>
      </a:lvl8pPr>
      <a:lvl9pPr marL="1828891" algn="ctr" defTabSz="609630" rtl="0" fontAlgn="base">
        <a:spcBef>
          <a:spcPct val="0"/>
        </a:spcBef>
        <a:spcAft>
          <a:spcPct val="0"/>
        </a:spcAft>
        <a:defRPr sz="2900">
          <a:solidFill>
            <a:schemeClr val="tx1"/>
          </a:solidFill>
          <a:latin typeface="Calibri" panose="020F0502020204030204" pitchFamily="34" charset="0"/>
        </a:defRPr>
      </a:lvl9pPr>
    </p:titleStyle>
    <p:bodyStyle>
      <a:lvl1pPr marL="228611" indent="-228611" algn="l" defTabSz="60963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1pPr>
      <a:lvl2pPr marL="495325" indent="-190510" algn="l" defTabSz="609630"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762038" indent="-152408" algn="l" defTabSz="60963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3pPr>
      <a:lvl4pPr marL="1066853" indent="-152408" algn="l" defTabSz="609630" rtl="0" eaLnBrk="0" fontAlgn="base" hangingPunct="0">
        <a:spcBef>
          <a:spcPct val="20000"/>
        </a:spcBef>
        <a:spcAft>
          <a:spcPct val="0"/>
        </a:spcAft>
        <a:buFont typeface="Arial" panose="020B0604020202020204" pitchFamily="34" charset="0"/>
        <a:buChar char="–"/>
        <a:defRPr sz="1300" kern="1200">
          <a:solidFill>
            <a:schemeClr val="tx1"/>
          </a:solidFill>
          <a:latin typeface="+mn-lt"/>
          <a:ea typeface="+mn-ea"/>
          <a:cs typeface="+mn-cs"/>
        </a:defRPr>
      </a:lvl4pPr>
      <a:lvl5pPr marL="1371669" indent="-152408" algn="l" defTabSz="609630" rtl="0" eaLnBrk="0" fontAlgn="base" hangingPunct="0">
        <a:spcBef>
          <a:spcPct val="20000"/>
        </a:spcBef>
        <a:spcAft>
          <a:spcPct val="0"/>
        </a:spcAft>
        <a:buFont typeface="Arial" panose="020B0604020202020204" pitchFamily="34" charset="0"/>
        <a:buChar char="»"/>
        <a:defRPr sz="1300" kern="1200">
          <a:solidFill>
            <a:schemeClr val="tx1"/>
          </a:solidFill>
          <a:latin typeface="+mn-lt"/>
          <a:ea typeface="+mn-ea"/>
          <a:cs typeface="+mn-cs"/>
        </a:defRPr>
      </a:lvl5pPr>
      <a:lvl6pPr marL="167656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39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22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1060"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60" rtl="0" eaLnBrk="1" latinLnBrk="0" hangingPunct="1">
        <a:defRPr sz="1200" kern="1200">
          <a:solidFill>
            <a:schemeClr val="tx1"/>
          </a:solidFill>
          <a:latin typeface="+mn-lt"/>
          <a:ea typeface="+mn-ea"/>
          <a:cs typeface="+mn-cs"/>
        </a:defRPr>
      </a:lvl1pPr>
      <a:lvl2pPr marL="304831" algn="l" defTabSz="609660" rtl="0" eaLnBrk="1" latinLnBrk="0" hangingPunct="1">
        <a:defRPr sz="1200" kern="1200">
          <a:solidFill>
            <a:schemeClr val="tx1"/>
          </a:solidFill>
          <a:latin typeface="+mn-lt"/>
          <a:ea typeface="+mn-ea"/>
          <a:cs typeface="+mn-cs"/>
        </a:defRPr>
      </a:lvl2pPr>
      <a:lvl3pPr marL="609660" algn="l" defTabSz="609660" rtl="0" eaLnBrk="1" latinLnBrk="0" hangingPunct="1">
        <a:defRPr sz="1200" kern="1200">
          <a:solidFill>
            <a:schemeClr val="tx1"/>
          </a:solidFill>
          <a:latin typeface="+mn-lt"/>
          <a:ea typeface="+mn-ea"/>
          <a:cs typeface="+mn-cs"/>
        </a:defRPr>
      </a:lvl3pPr>
      <a:lvl4pPr marL="914492" algn="l" defTabSz="609660" rtl="0" eaLnBrk="1" latinLnBrk="0" hangingPunct="1">
        <a:defRPr sz="1200" kern="1200">
          <a:solidFill>
            <a:schemeClr val="tx1"/>
          </a:solidFill>
          <a:latin typeface="+mn-lt"/>
          <a:ea typeface="+mn-ea"/>
          <a:cs typeface="+mn-cs"/>
        </a:defRPr>
      </a:lvl4pPr>
      <a:lvl5pPr marL="1219322" algn="l" defTabSz="609660" rtl="0" eaLnBrk="1" latinLnBrk="0" hangingPunct="1">
        <a:defRPr sz="1200" kern="1200">
          <a:solidFill>
            <a:schemeClr val="tx1"/>
          </a:solidFill>
          <a:latin typeface="+mn-lt"/>
          <a:ea typeface="+mn-ea"/>
          <a:cs typeface="+mn-cs"/>
        </a:defRPr>
      </a:lvl5pPr>
      <a:lvl6pPr marL="1524152" algn="l" defTabSz="609660" rtl="0" eaLnBrk="1" latinLnBrk="0" hangingPunct="1">
        <a:defRPr sz="1200" kern="1200">
          <a:solidFill>
            <a:schemeClr val="tx1"/>
          </a:solidFill>
          <a:latin typeface="+mn-lt"/>
          <a:ea typeface="+mn-ea"/>
          <a:cs typeface="+mn-cs"/>
        </a:defRPr>
      </a:lvl6pPr>
      <a:lvl7pPr marL="1828983" algn="l" defTabSz="609660" rtl="0" eaLnBrk="1" latinLnBrk="0" hangingPunct="1">
        <a:defRPr sz="1200" kern="1200">
          <a:solidFill>
            <a:schemeClr val="tx1"/>
          </a:solidFill>
          <a:latin typeface="+mn-lt"/>
          <a:ea typeface="+mn-ea"/>
          <a:cs typeface="+mn-cs"/>
        </a:defRPr>
      </a:lvl7pPr>
      <a:lvl8pPr marL="2133814" algn="l" defTabSz="609660" rtl="0" eaLnBrk="1" latinLnBrk="0" hangingPunct="1">
        <a:defRPr sz="1200" kern="1200">
          <a:solidFill>
            <a:schemeClr val="tx1"/>
          </a:solidFill>
          <a:latin typeface="+mn-lt"/>
          <a:ea typeface="+mn-ea"/>
          <a:cs typeface="+mn-cs"/>
        </a:defRPr>
      </a:lvl8pPr>
      <a:lvl9pPr marL="2438644" algn="l" defTabSz="60966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 xmlns:a16="http://schemas.microsoft.com/office/drawing/2014/main" id="{4C1C0234-0AD9-C9D5-75C9-57E25037EDE6}"/>
              </a:ext>
            </a:extLst>
          </p:cNvPr>
          <p:cNvSpPr>
            <a:spLocks noGrp="1" noChangeArrowheads="1"/>
          </p:cNvSpPr>
          <p:nvPr>
            <p:ph type="title"/>
          </p:nvPr>
        </p:nvSpPr>
        <p:spPr bwMode="auto">
          <a:xfrm>
            <a:off x="304800" y="182563"/>
            <a:ext cx="5486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 xmlns:a16="http://schemas.microsoft.com/office/drawing/2014/main" id="{3CACE1BD-6521-DFEA-2C20-0055C16F7C94}"/>
              </a:ext>
            </a:extLst>
          </p:cNvPr>
          <p:cNvSpPr>
            <a:spLocks noGrp="1" noChangeArrowheads="1"/>
          </p:cNvSpPr>
          <p:nvPr>
            <p:ph type="body" idx="1"/>
          </p:nvPr>
        </p:nvSpPr>
        <p:spPr bwMode="auto">
          <a:xfrm>
            <a:off x="304800" y="1066800"/>
            <a:ext cx="5486400"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2FE6EB9E-69D0-3474-18FC-660606AD4302}"/>
              </a:ext>
            </a:extLst>
          </p:cNvPr>
          <p:cNvSpPr>
            <a:spLocks noGrp="1"/>
          </p:cNvSpPr>
          <p:nvPr>
            <p:ph type="dt" sz="half" idx="2"/>
          </p:nvPr>
        </p:nvSpPr>
        <p:spPr>
          <a:xfrm>
            <a:off x="304800" y="4237039"/>
            <a:ext cx="1422400" cy="244475"/>
          </a:xfrm>
          <a:prstGeom prst="rect">
            <a:avLst/>
          </a:prstGeom>
        </p:spPr>
        <p:txBody>
          <a:bodyPr vert="horz" lIns="91440" tIns="45720" rIns="91440" bIns="45720" rtlCol="0" anchor="ctr"/>
          <a:lstStyle>
            <a:lvl1pPr algn="l" eaLnBrk="1" fontAlgn="auto" hangingPunct="1">
              <a:spcBef>
                <a:spcPts val="0"/>
              </a:spcBef>
              <a:spcAft>
                <a:spcPts val="0"/>
              </a:spcAft>
              <a:defRPr sz="800">
                <a:solidFill>
                  <a:schemeClr val="tx1">
                    <a:tint val="75000"/>
                  </a:schemeClr>
                </a:solidFill>
                <a:latin typeface="+mn-lt"/>
              </a:defRPr>
            </a:lvl1pPr>
          </a:lstStyle>
          <a:p>
            <a:pPr>
              <a:defRPr/>
            </a:pPr>
            <a:fld id="{BE477333-E380-4A06-8B49-3A1F83E0BEE8}" type="datetimeFigureOut">
              <a:rPr lang="en-US">
                <a:solidFill>
                  <a:prstClr val="black">
                    <a:tint val="75000"/>
                  </a:prstClr>
                </a:solidFill>
              </a:rPr>
              <a:pPr>
                <a:defRPr/>
              </a:pPr>
              <a:t>06/11/2022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81D9E81-48AF-7C33-FA6D-7EF85425D804}"/>
              </a:ext>
            </a:extLst>
          </p:cNvPr>
          <p:cNvSpPr>
            <a:spLocks noGrp="1"/>
          </p:cNvSpPr>
          <p:nvPr>
            <p:ph type="ftr" sz="quarter" idx="3"/>
          </p:nvPr>
        </p:nvSpPr>
        <p:spPr>
          <a:xfrm>
            <a:off x="2082800" y="4237039"/>
            <a:ext cx="1930400" cy="244475"/>
          </a:xfrm>
          <a:prstGeom prst="rect">
            <a:avLst/>
          </a:prstGeom>
        </p:spPr>
        <p:txBody>
          <a:bodyPr vert="horz" lIns="91440" tIns="45720" rIns="91440" bIns="45720" rtlCol="0" anchor="ctr"/>
          <a:lstStyle>
            <a:lvl1pPr algn="ctr" eaLnBrk="1" fontAlgn="auto" hangingPunct="1">
              <a:spcBef>
                <a:spcPts val="0"/>
              </a:spcBef>
              <a:spcAft>
                <a:spcPts val="0"/>
              </a:spcAft>
              <a:defRPr sz="8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E00B5A5-3E18-BD2B-A0EA-CAB26ABAF33E}"/>
              </a:ext>
            </a:extLst>
          </p:cNvPr>
          <p:cNvSpPr>
            <a:spLocks noGrp="1"/>
          </p:cNvSpPr>
          <p:nvPr>
            <p:ph type="sldNum" sz="quarter" idx="4"/>
          </p:nvPr>
        </p:nvSpPr>
        <p:spPr>
          <a:xfrm>
            <a:off x="4368800" y="4237039"/>
            <a:ext cx="1422400" cy="244475"/>
          </a:xfrm>
          <a:prstGeom prst="rect">
            <a:avLst/>
          </a:prstGeom>
        </p:spPr>
        <p:txBody>
          <a:bodyPr vert="horz" lIns="91440" tIns="45720" rIns="91440" bIns="45720" rtlCol="0" anchor="ctr"/>
          <a:lstStyle>
            <a:lvl1pPr algn="r" eaLnBrk="1" fontAlgn="auto" hangingPunct="1">
              <a:spcBef>
                <a:spcPts val="0"/>
              </a:spcBef>
              <a:spcAft>
                <a:spcPts val="0"/>
              </a:spcAft>
              <a:defRPr sz="800">
                <a:solidFill>
                  <a:schemeClr val="tx1">
                    <a:tint val="75000"/>
                  </a:schemeClr>
                </a:solidFill>
                <a:latin typeface="+mn-lt"/>
              </a:defRPr>
            </a:lvl1pPr>
          </a:lstStyle>
          <a:p>
            <a:pPr>
              <a:defRPr/>
            </a:pPr>
            <a:fld id="{365E43C8-7BF5-448A-B495-51C3414FCB9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365446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0" fontAlgn="base" hangingPunct="0">
        <a:spcBef>
          <a:spcPct val="0"/>
        </a:spcBef>
        <a:spcAft>
          <a:spcPct val="0"/>
        </a:spcAft>
        <a:defRPr sz="2900" kern="1200">
          <a:solidFill>
            <a:schemeClr val="tx1"/>
          </a:solidFill>
          <a:latin typeface="+mj-lt"/>
          <a:ea typeface="+mj-ea"/>
          <a:cs typeface="+mj-cs"/>
        </a:defRPr>
      </a:lvl1pPr>
      <a:lvl2pPr algn="ctr" defTabSz="609630" rtl="0" eaLnBrk="0" fontAlgn="base" hangingPunct="0">
        <a:spcBef>
          <a:spcPct val="0"/>
        </a:spcBef>
        <a:spcAft>
          <a:spcPct val="0"/>
        </a:spcAft>
        <a:defRPr sz="2900">
          <a:solidFill>
            <a:schemeClr val="tx1"/>
          </a:solidFill>
          <a:latin typeface="Calibri" panose="020F0502020204030204" pitchFamily="34" charset="0"/>
        </a:defRPr>
      </a:lvl2pPr>
      <a:lvl3pPr algn="ctr" defTabSz="609630" rtl="0" eaLnBrk="0" fontAlgn="base" hangingPunct="0">
        <a:spcBef>
          <a:spcPct val="0"/>
        </a:spcBef>
        <a:spcAft>
          <a:spcPct val="0"/>
        </a:spcAft>
        <a:defRPr sz="2900">
          <a:solidFill>
            <a:schemeClr val="tx1"/>
          </a:solidFill>
          <a:latin typeface="Calibri" panose="020F0502020204030204" pitchFamily="34" charset="0"/>
        </a:defRPr>
      </a:lvl3pPr>
      <a:lvl4pPr algn="ctr" defTabSz="609630" rtl="0" eaLnBrk="0" fontAlgn="base" hangingPunct="0">
        <a:spcBef>
          <a:spcPct val="0"/>
        </a:spcBef>
        <a:spcAft>
          <a:spcPct val="0"/>
        </a:spcAft>
        <a:defRPr sz="2900">
          <a:solidFill>
            <a:schemeClr val="tx1"/>
          </a:solidFill>
          <a:latin typeface="Calibri" panose="020F0502020204030204" pitchFamily="34" charset="0"/>
        </a:defRPr>
      </a:lvl4pPr>
      <a:lvl5pPr algn="ctr" defTabSz="609630" rtl="0" eaLnBrk="0" fontAlgn="base" hangingPunct="0">
        <a:spcBef>
          <a:spcPct val="0"/>
        </a:spcBef>
        <a:spcAft>
          <a:spcPct val="0"/>
        </a:spcAft>
        <a:defRPr sz="2900">
          <a:solidFill>
            <a:schemeClr val="tx1"/>
          </a:solidFill>
          <a:latin typeface="Calibri" panose="020F0502020204030204" pitchFamily="34" charset="0"/>
        </a:defRPr>
      </a:lvl5pPr>
      <a:lvl6pPr marL="457223" algn="ctr" defTabSz="609630" rtl="0" fontAlgn="base">
        <a:spcBef>
          <a:spcPct val="0"/>
        </a:spcBef>
        <a:spcAft>
          <a:spcPct val="0"/>
        </a:spcAft>
        <a:defRPr sz="2900">
          <a:solidFill>
            <a:schemeClr val="tx1"/>
          </a:solidFill>
          <a:latin typeface="Calibri" panose="020F0502020204030204" pitchFamily="34" charset="0"/>
        </a:defRPr>
      </a:lvl6pPr>
      <a:lvl7pPr marL="914446" algn="ctr" defTabSz="609630" rtl="0" fontAlgn="base">
        <a:spcBef>
          <a:spcPct val="0"/>
        </a:spcBef>
        <a:spcAft>
          <a:spcPct val="0"/>
        </a:spcAft>
        <a:defRPr sz="2900">
          <a:solidFill>
            <a:schemeClr val="tx1"/>
          </a:solidFill>
          <a:latin typeface="Calibri" panose="020F0502020204030204" pitchFamily="34" charset="0"/>
        </a:defRPr>
      </a:lvl7pPr>
      <a:lvl8pPr marL="1371669" algn="ctr" defTabSz="609630" rtl="0" fontAlgn="base">
        <a:spcBef>
          <a:spcPct val="0"/>
        </a:spcBef>
        <a:spcAft>
          <a:spcPct val="0"/>
        </a:spcAft>
        <a:defRPr sz="2900">
          <a:solidFill>
            <a:schemeClr val="tx1"/>
          </a:solidFill>
          <a:latin typeface="Calibri" panose="020F0502020204030204" pitchFamily="34" charset="0"/>
        </a:defRPr>
      </a:lvl8pPr>
      <a:lvl9pPr marL="1828891" algn="ctr" defTabSz="609630" rtl="0" fontAlgn="base">
        <a:spcBef>
          <a:spcPct val="0"/>
        </a:spcBef>
        <a:spcAft>
          <a:spcPct val="0"/>
        </a:spcAft>
        <a:defRPr sz="2900">
          <a:solidFill>
            <a:schemeClr val="tx1"/>
          </a:solidFill>
          <a:latin typeface="Calibri" panose="020F0502020204030204" pitchFamily="34" charset="0"/>
        </a:defRPr>
      </a:lvl9pPr>
    </p:titleStyle>
    <p:bodyStyle>
      <a:lvl1pPr marL="228611" indent="-228611" algn="l" defTabSz="60963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1pPr>
      <a:lvl2pPr marL="495325" indent="-190510" algn="l" defTabSz="609630"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762038" indent="-152408" algn="l" defTabSz="60963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3pPr>
      <a:lvl4pPr marL="1066853" indent="-152408" algn="l" defTabSz="609630" rtl="0" eaLnBrk="0" fontAlgn="base" hangingPunct="0">
        <a:spcBef>
          <a:spcPct val="20000"/>
        </a:spcBef>
        <a:spcAft>
          <a:spcPct val="0"/>
        </a:spcAft>
        <a:buFont typeface="Arial" panose="020B0604020202020204" pitchFamily="34" charset="0"/>
        <a:buChar char="–"/>
        <a:defRPr sz="1300" kern="1200">
          <a:solidFill>
            <a:schemeClr val="tx1"/>
          </a:solidFill>
          <a:latin typeface="+mn-lt"/>
          <a:ea typeface="+mn-ea"/>
          <a:cs typeface="+mn-cs"/>
        </a:defRPr>
      </a:lvl4pPr>
      <a:lvl5pPr marL="1371669" indent="-152408" algn="l" defTabSz="609630" rtl="0" eaLnBrk="0" fontAlgn="base" hangingPunct="0">
        <a:spcBef>
          <a:spcPct val="20000"/>
        </a:spcBef>
        <a:spcAft>
          <a:spcPct val="0"/>
        </a:spcAft>
        <a:buFont typeface="Arial" panose="020B0604020202020204" pitchFamily="34" charset="0"/>
        <a:buChar char="»"/>
        <a:defRPr sz="1300" kern="1200">
          <a:solidFill>
            <a:schemeClr val="tx1"/>
          </a:solidFill>
          <a:latin typeface="+mn-lt"/>
          <a:ea typeface="+mn-ea"/>
          <a:cs typeface="+mn-cs"/>
        </a:defRPr>
      </a:lvl5pPr>
      <a:lvl6pPr marL="167656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39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22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1060"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60" rtl="0" eaLnBrk="1" latinLnBrk="0" hangingPunct="1">
        <a:defRPr sz="1200" kern="1200">
          <a:solidFill>
            <a:schemeClr val="tx1"/>
          </a:solidFill>
          <a:latin typeface="+mn-lt"/>
          <a:ea typeface="+mn-ea"/>
          <a:cs typeface="+mn-cs"/>
        </a:defRPr>
      </a:lvl1pPr>
      <a:lvl2pPr marL="304831" algn="l" defTabSz="609660" rtl="0" eaLnBrk="1" latinLnBrk="0" hangingPunct="1">
        <a:defRPr sz="1200" kern="1200">
          <a:solidFill>
            <a:schemeClr val="tx1"/>
          </a:solidFill>
          <a:latin typeface="+mn-lt"/>
          <a:ea typeface="+mn-ea"/>
          <a:cs typeface="+mn-cs"/>
        </a:defRPr>
      </a:lvl2pPr>
      <a:lvl3pPr marL="609660" algn="l" defTabSz="609660" rtl="0" eaLnBrk="1" latinLnBrk="0" hangingPunct="1">
        <a:defRPr sz="1200" kern="1200">
          <a:solidFill>
            <a:schemeClr val="tx1"/>
          </a:solidFill>
          <a:latin typeface="+mn-lt"/>
          <a:ea typeface="+mn-ea"/>
          <a:cs typeface="+mn-cs"/>
        </a:defRPr>
      </a:lvl3pPr>
      <a:lvl4pPr marL="914492" algn="l" defTabSz="609660" rtl="0" eaLnBrk="1" latinLnBrk="0" hangingPunct="1">
        <a:defRPr sz="1200" kern="1200">
          <a:solidFill>
            <a:schemeClr val="tx1"/>
          </a:solidFill>
          <a:latin typeface="+mn-lt"/>
          <a:ea typeface="+mn-ea"/>
          <a:cs typeface="+mn-cs"/>
        </a:defRPr>
      </a:lvl4pPr>
      <a:lvl5pPr marL="1219322" algn="l" defTabSz="609660" rtl="0" eaLnBrk="1" latinLnBrk="0" hangingPunct="1">
        <a:defRPr sz="1200" kern="1200">
          <a:solidFill>
            <a:schemeClr val="tx1"/>
          </a:solidFill>
          <a:latin typeface="+mn-lt"/>
          <a:ea typeface="+mn-ea"/>
          <a:cs typeface="+mn-cs"/>
        </a:defRPr>
      </a:lvl5pPr>
      <a:lvl6pPr marL="1524152" algn="l" defTabSz="609660" rtl="0" eaLnBrk="1" latinLnBrk="0" hangingPunct="1">
        <a:defRPr sz="1200" kern="1200">
          <a:solidFill>
            <a:schemeClr val="tx1"/>
          </a:solidFill>
          <a:latin typeface="+mn-lt"/>
          <a:ea typeface="+mn-ea"/>
          <a:cs typeface="+mn-cs"/>
        </a:defRPr>
      </a:lvl6pPr>
      <a:lvl7pPr marL="1828983" algn="l" defTabSz="609660" rtl="0" eaLnBrk="1" latinLnBrk="0" hangingPunct="1">
        <a:defRPr sz="1200" kern="1200">
          <a:solidFill>
            <a:schemeClr val="tx1"/>
          </a:solidFill>
          <a:latin typeface="+mn-lt"/>
          <a:ea typeface="+mn-ea"/>
          <a:cs typeface="+mn-cs"/>
        </a:defRPr>
      </a:lvl7pPr>
      <a:lvl8pPr marL="2133814" algn="l" defTabSz="609660" rtl="0" eaLnBrk="1" latinLnBrk="0" hangingPunct="1">
        <a:defRPr sz="1200" kern="1200">
          <a:solidFill>
            <a:schemeClr val="tx1"/>
          </a:solidFill>
          <a:latin typeface="+mn-lt"/>
          <a:ea typeface="+mn-ea"/>
          <a:cs typeface="+mn-cs"/>
        </a:defRPr>
      </a:lvl8pPr>
      <a:lvl9pPr marL="2438644" algn="l" defTabSz="60966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 xmlns:a16="http://schemas.microsoft.com/office/drawing/2014/main" id="{4C1C0234-0AD9-C9D5-75C9-57E25037EDE6}"/>
              </a:ext>
            </a:extLst>
          </p:cNvPr>
          <p:cNvSpPr>
            <a:spLocks noGrp="1" noChangeArrowheads="1"/>
          </p:cNvSpPr>
          <p:nvPr>
            <p:ph type="title"/>
          </p:nvPr>
        </p:nvSpPr>
        <p:spPr bwMode="auto">
          <a:xfrm>
            <a:off x="304800" y="182563"/>
            <a:ext cx="5486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 xmlns:a16="http://schemas.microsoft.com/office/drawing/2014/main" id="{3CACE1BD-6521-DFEA-2C20-0055C16F7C94}"/>
              </a:ext>
            </a:extLst>
          </p:cNvPr>
          <p:cNvSpPr>
            <a:spLocks noGrp="1" noChangeArrowheads="1"/>
          </p:cNvSpPr>
          <p:nvPr>
            <p:ph type="body" idx="1"/>
          </p:nvPr>
        </p:nvSpPr>
        <p:spPr bwMode="auto">
          <a:xfrm>
            <a:off x="304800" y="1066800"/>
            <a:ext cx="5486400"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2FE6EB9E-69D0-3474-18FC-660606AD4302}"/>
              </a:ext>
            </a:extLst>
          </p:cNvPr>
          <p:cNvSpPr>
            <a:spLocks noGrp="1"/>
          </p:cNvSpPr>
          <p:nvPr>
            <p:ph type="dt" sz="half" idx="2"/>
          </p:nvPr>
        </p:nvSpPr>
        <p:spPr>
          <a:xfrm>
            <a:off x="304800" y="4237039"/>
            <a:ext cx="1422400" cy="244475"/>
          </a:xfrm>
          <a:prstGeom prst="rect">
            <a:avLst/>
          </a:prstGeom>
        </p:spPr>
        <p:txBody>
          <a:bodyPr vert="horz" lIns="91440" tIns="45720" rIns="91440" bIns="45720" rtlCol="0" anchor="ctr"/>
          <a:lstStyle>
            <a:lvl1pPr algn="l" eaLnBrk="1" fontAlgn="auto" hangingPunct="1">
              <a:spcBef>
                <a:spcPts val="0"/>
              </a:spcBef>
              <a:spcAft>
                <a:spcPts val="0"/>
              </a:spcAft>
              <a:defRPr sz="800">
                <a:solidFill>
                  <a:schemeClr val="tx1">
                    <a:tint val="75000"/>
                  </a:schemeClr>
                </a:solidFill>
                <a:latin typeface="+mn-lt"/>
              </a:defRPr>
            </a:lvl1pPr>
          </a:lstStyle>
          <a:p>
            <a:pPr>
              <a:defRPr/>
            </a:pPr>
            <a:fld id="{BE477333-E380-4A06-8B49-3A1F83E0BEE8}" type="datetimeFigureOut">
              <a:rPr lang="en-US">
                <a:solidFill>
                  <a:prstClr val="black">
                    <a:tint val="75000"/>
                  </a:prstClr>
                </a:solidFill>
              </a:rPr>
              <a:pPr>
                <a:defRPr/>
              </a:pPr>
              <a:t>06/11/2022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81D9E81-48AF-7C33-FA6D-7EF85425D804}"/>
              </a:ext>
            </a:extLst>
          </p:cNvPr>
          <p:cNvSpPr>
            <a:spLocks noGrp="1"/>
          </p:cNvSpPr>
          <p:nvPr>
            <p:ph type="ftr" sz="quarter" idx="3"/>
          </p:nvPr>
        </p:nvSpPr>
        <p:spPr>
          <a:xfrm>
            <a:off x="2082800" y="4237039"/>
            <a:ext cx="1930400" cy="244475"/>
          </a:xfrm>
          <a:prstGeom prst="rect">
            <a:avLst/>
          </a:prstGeom>
        </p:spPr>
        <p:txBody>
          <a:bodyPr vert="horz" lIns="91440" tIns="45720" rIns="91440" bIns="45720" rtlCol="0" anchor="ctr"/>
          <a:lstStyle>
            <a:lvl1pPr algn="ctr" eaLnBrk="1" fontAlgn="auto" hangingPunct="1">
              <a:spcBef>
                <a:spcPts val="0"/>
              </a:spcBef>
              <a:spcAft>
                <a:spcPts val="0"/>
              </a:spcAft>
              <a:defRPr sz="8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E00B5A5-3E18-BD2B-A0EA-CAB26ABAF33E}"/>
              </a:ext>
            </a:extLst>
          </p:cNvPr>
          <p:cNvSpPr>
            <a:spLocks noGrp="1"/>
          </p:cNvSpPr>
          <p:nvPr>
            <p:ph type="sldNum" sz="quarter" idx="4"/>
          </p:nvPr>
        </p:nvSpPr>
        <p:spPr>
          <a:xfrm>
            <a:off x="4368800" y="4237039"/>
            <a:ext cx="1422400" cy="244475"/>
          </a:xfrm>
          <a:prstGeom prst="rect">
            <a:avLst/>
          </a:prstGeom>
        </p:spPr>
        <p:txBody>
          <a:bodyPr vert="horz" lIns="91440" tIns="45720" rIns="91440" bIns="45720" rtlCol="0" anchor="ctr"/>
          <a:lstStyle>
            <a:lvl1pPr algn="r" eaLnBrk="1" fontAlgn="auto" hangingPunct="1">
              <a:spcBef>
                <a:spcPts val="0"/>
              </a:spcBef>
              <a:spcAft>
                <a:spcPts val="0"/>
              </a:spcAft>
              <a:defRPr sz="800">
                <a:solidFill>
                  <a:schemeClr val="tx1">
                    <a:tint val="75000"/>
                  </a:schemeClr>
                </a:solidFill>
                <a:latin typeface="+mn-lt"/>
              </a:defRPr>
            </a:lvl1pPr>
          </a:lstStyle>
          <a:p>
            <a:pPr>
              <a:defRPr/>
            </a:pPr>
            <a:fld id="{365E43C8-7BF5-448A-B495-51C3414FCB9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6246018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609630" rtl="0" eaLnBrk="0" fontAlgn="base" hangingPunct="0">
        <a:spcBef>
          <a:spcPct val="0"/>
        </a:spcBef>
        <a:spcAft>
          <a:spcPct val="0"/>
        </a:spcAft>
        <a:defRPr sz="2900" kern="1200">
          <a:solidFill>
            <a:schemeClr val="tx1"/>
          </a:solidFill>
          <a:latin typeface="+mj-lt"/>
          <a:ea typeface="+mj-ea"/>
          <a:cs typeface="+mj-cs"/>
        </a:defRPr>
      </a:lvl1pPr>
      <a:lvl2pPr algn="ctr" defTabSz="609630" rtl="0" eaLnBrk="0" fontAlgn="base" hangingPunct="0">
        <a:spcBef>
          <a:spcPct val="0"/>
        </a:spcBef>
        <a:spcAft>
          <a:spcPct val="0"/>
        </a:spcAft>
        <a:defRPr sz="2900">
          <a:solidFill>
            <a:schemeClr val="tx1"/>
          </a:solidFill>
          <a:latin typeface="Calibri" panose="020F0502020204030204" pitchFamily="34" charset="0"/>
        </a:defRPr>
      </a:lvl2pPr>
      <a:lvl3pPr algn="ctr" defTabSz="609630" rtl="0" eaLnBrk="0" fontAlgn="base" hangingPunct="0">
        <a:spcBef>
          <a:spcPct val="0"/>
        </a:spcBef>
        <a:spcAft>
          <a:spcPct val="0"/>
        </a:spcAft>
        <a:defRPr sz="2900">
          <a:solidFill>
            <a:schemeClr val="tx1"/>
          </a:solidFill>
          <a:latin typeface="Calibri" panose="020F0502020204030204" pitchFamily="34" charset="0"/>
        </a:defRPr>
      </a:lvl3pPr>
      <a:lvl4pPr algn="ctr" defTabSz="609630" rtl="0" eaLnBrk="0" fontAlgn="base" hangingPunct="0">
        <a:spcBef>
          <a:spcPct val="0"/>
        </a:spcBef>
        <a:spcAft>
          <a:spcPct val="0"/>
        </a:spcAft>
        <a:defRPr sz="2900">
          <a:solidFill>
            <a:schemeClr val="tx1"/>
          </a:solidFill>
          <a:latin typeface="Calibri" panose="020F0502020204030204" pitchFamily="34" charset="0"/>
        </a:defRPr>
      </a:lvl4pPr>
      <a:lvl5pPr algn="ctr" defTabSz="609630" rtl="0" eaLnBrk="0" fontAlgn="base" hangingPunct="0">
        <a:spcBef>
          <a:spcPct val="0"/>
        </a:spcBef>
        <a:spcAft>
          <a:spcPct val="0"/>
        </a:spcAft>
        <a:defRPr sz="2900">
          <a:solidFill>
            <a:schemeClr val="tx1"/>
          </a:solidFill>
          <a:latin typeface="Calibri" panose="020F0502020204030204" pitchFamily="34" charset="0"/>
        </a:defRPr>
      </a:lvl5pPr>
      <a:lvl6pPr marL="457223" algn="ctr" defTabSz="609630" rtl="0" fontAlgn="base">
        <a:spcBef>
          <a:spcPct val="0"/>
        </a:spcBef>
        <a:spcAft>
          <a:spcPct val="0"/>
        </a:spcAft>
        <a:defRPr sz="2900">
          <a:solidFill>
            <a:schemeClr val="tx1"/>
          </a:solidFill>
          <a:latin typeface="Calibri" panose="020F0502020204030204" pitchFamily="34" charset="0"/>
        </a:defRPr>
      </a:lvl6pPr>
      <a:lvl7pPr marL="914446" algn="ctr" defTabSz="609630" rtl="0" fontAlgn="base">
        <a:spcBef>
          <a:spcPct val="0"/>
        </a:spcBef>
        <a:spcAft>
          <a:spcPct val="0"/>
        </a:spcAft>
        <a:defRPr sz="2900">
          <a:solidFill>
            <a:schemeClr val="tx1"/>
          </a:solidFill>
          <a:latin typeface="Calibri" panose="020F0502020204030204" pitchFamily="34" charset="0"/>
        </a:defRPr>
      </a:lvl7pPr>
      <a:lvl8pPr marL="1371669" algn="ctr" defTabSz="609630" rtl="0" fontAlgn="base">
        <a:spcBef>
          <a:spcPct val="0"/>
        </a:spcBef>
        <a:spcAft>
          <a:spcPct val="0"/>
        </a:spcAft>
        <a:defRPr sz="2900">
          <a:solidFill>
            <a:schemeClr val="tx1"/>
          </a:solidFill>
          <a:latin typeface="Calibri" panose="020F0502020204030204" pitchFamily="34" charset="0"/>
        </a:defRPr>
      </a:lvl8pPr>
      <a:lvl9pPr marL="1828891" algn="ctr" defTabSz="609630" rtl="0" fontAlgn="base">
        <a:spcBef>
          <a:spcPct val="0"/>
        </a:spcBef>
        <a:spcAft>
          <a:spcPct val="0"/>
        </a:spcAft>
        <a:defRPr sz="2900">
          <a:solidFill>
            <a:schemeClr val="tx1"/>
          </a:solidFill>
          <a:latin typeface="Calibri" panose="020F0502020204030204" pitchFamily="34" charset="0"/>
        </a:defRPr>
      </a:lvl9pPr>
    </p:titleStyle>
    <p:bodyStyle>
      <a:lvl1pPr marL="228611" indent="-228611" algn="l" defTabSz="60963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1pPr>
      <a:lvl2pPr marL="495325" indent="-190510" algn="l" defTabSz="609630"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762038" indent="-152408" algn="l" defTabSz="60963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3pPr>
      <a:lvl4pPr marL="1066853" indent="-152408" algn="l" defTabSz="609630" rtl="0" eaLnBrk="0" fontAlgn="base" hangingPunct="0">
        <a:spcBef>
          <a:spcPct val="20000"/>
        </a:spcBef>
        <a:spcAft>
          <a:spcPct val="0"/>
        </a:spcAft>
        <a:buFont typeface="Arial" panose="020B0604020202020204" pitchFamily="34" charset="0"/>
        <a:buChar char="–"/>
        <a:defRPr sz="1300" kern="1200">
          <a:solidFill>
            <a:schemeClr val="tx1"/>
          </a:solidFill>
          <a:latin typeface="+mn-lt"/>
          <a:ea typeface="+mn-ea"/>
          <a:cs typeface="+mn-cs"/>
        </a:defRPr>
      </a:lvl4pPr>
      <a:lvl5pPr marL="1371669" indent="-152408" algn="l" defTabSz="609630" rtl="0" eaLnBrk="0" fontAlgn="base" hangingPunct="0">
        <a:spcBef>
          <a:spcPct val="20000"/>
        </a:spcBef>
        <a:spcAft>
          <a:spcPct val="0"/>
        </a:spcAft>
        <a:buFont typeface="Arial" panose="020B0604020202020204" pitchFamily="34" charset="0"/>
        <a:buChar char="»"/>
        <a:defRPr sz="1300" kern="1200">
          <a:solidFill>
            <a:schemeClr val="tx1"/>
          </a:solidFill>
          <a:latin typeface="+mn-lt"/>
          <a:ea typeface="+mn-ea"/>
          <a:cs typeface="+mn-cs"/>
        </a:defRPr>
      </a:lvl5pPr>
      <a:lvl6pPr marL="167656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39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22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1060"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60" rtl="0" eaLnBrk="1" latinLnBrk="0" hangingPunct="1">
        <a:defRPr sz="1200" kern="1200">
          <a:solidFill>
            <a:schemeClr val="tx1"/>
          </a:solidFill>
          <a:latin typeface="+mn-lt"/>
          <a:ea typeface="+mn-ea"/>
          <a:cs typeface="+mn-cs"/>
        </a:defRPr>
      </a:lvl1pPr>
      <a:lvl2pPr marL="304831" algn="l" defTabSz="609660" rtl="0" eaLnBrk="1" latinLnBrk="0" hangingPunct="1">
        <a:defRPr sz="1200" kern="1200">
          <a:solidFill>
            <a:schemeClr val="tx1"/>
          </a:solidFill>
          <a:latin typeface="+mn-lt"/>
          <a:ea typeface="+mn-ea"/>
          <a:cs typeface="+mn-cs"/>
        </a:defRPr>
      </a:lvl2pPr>
      <a:lvl3pPr marL="609660" algn="l" defTabSz="609660" rtl="0" eaLnBrk="1" latinLnBrk="0" hangingPunct="1">
        <a:defRPr sz="1200" kern="1200">
          <a:solidFill>
            <a:schemeClr val="tx1"/>
          </a:solidFill>
          <a:latin typeface="+mn-lt"/>
          <a:ea typeface="+mn-ea"/>
          <a:cs typeface="+mn-cs"/>
        </a:defRPr>
      </a:lvl3pPr>
      <a:lvl4pPr marL="914492" algn="l" defTabSz="609660" rtl="0" eaLnBrk="1" latinLnBrk="0" hangingPunct="1">
        <a:defRPr sz="1200" kern="1200">
          <a:solidFill>
            <a:schemeClr val="tx1"/>
          </a:solidFill>
          <a:latin typeface="+mn-lt"/>
          <a:ea typeface="+mn-ea"/>
          <a:cs typeface="+mn-cs"/>
        </a:defRPr>
      </a:lvl4pPr>
      <a:lvl5pPr marL="1219322" algn="l" defTabSz="609660" rtl="0" eaLnBrk="1" latinLnBrk="0" hangingPunct="1">
        <a:defRPr sz="1200" kern="1200">
          <a:solidFill>
            <a:schemeClr val="tx1"/>
          </a:solidFill>
          <a:latin typeface="+mn-lt"/>
          <a:ea typeface="+mn-ea"/>
          <a:cs typeface="+mn-cs"/>
        </a:defRPr>
      </a:lvl5pPr>
      <a:lvl6pPr marL="1524152" algn="l" defTabSz="609660" rtl="0" eaLnBrk="1" latinLnBrk="0" hangingPunct="1">
        <a:defRPr sz="1200" kern="1200">
          <a:solidFill>
            <a:schemeClr val="tx1"/>
          </a:solidFill>
          <a:latin typeface="+mn-lt"/>
          <a:ea typeface="+mn-ea"/>
          <a:cs typeface="+mn-cs"/>
        </a:defRPr>
      </a:lvl6pPr>
      <a:lvl7pPr marL="1828983" algn="l" defTabSz="609660" rtl="0" eaLnBrk="1" latinLnBrk="0" hangingPunct="1">
        <a:defRPr sz="1200" kern="1200">
          <a:solidFill>
            <a:schemeClr val="tx1"/>
          </a:solidFill>
          <a:latin typeface="+mn-lt"/>
          <a:ea typeface="+mn-ea"/>
          <a:cs typeface="+mn-cs"/>
        </a:defRPr>
      </a:lvl7pPr>
      <a:lvl8pPr marL="2133814" algn="l" defTabSz="609660" rtl="0" eaLnBrk="1" latinLnBrk="0" hangingPunct="1">
        <a:defRPr sz="1200" kern="1200">
          <a:solidFill>
            <a:schemeClr val="tx1"/>
          </a:solidFill>
          <a:latin typeface="+mn-lt"/>
          <a:ea typeface="+mn-ea"/>
          <a:cs typeface="+mn-cs"/>
        </a:defRPr>
      </a:lvl8pPr>
      <a:lvl9pPr marL="2438644" algn="l" defTabSz="60966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 xmlns:a16="http://schemas.microsoft.com/office/drawing/2014/main" id="{4C1C0234-0AD9-C9D5-75C9-57E25037EDE6}"/>
              </a:ext>
            </a:extLst>
          </p:cNvPr>
          <p:cNvSpPr>
            <a:spLocks noGrp="1" noChangeArrowheads="1"/>
          </p:cNvSpPr>
          <p:nvPr>
            <p:ph type="title"/>
          </p:nvPr>
        </p:nvSpPr>
        <p:spPr bwMode="auto">
          <a:xfrm>
            <a:off x="304800" y="182563"/>
            <a:ext cx="5486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 xmlns:a16="http://schemas.microsoft.com/office/drawing/2014/main" id="{3CACE1BD-6521-DFEA-2C20-0055C16F7C94}"/>
              </a:ext>
            </a:extLst>
          </p:cNvPr>
          <p:cNvSpPr>
            <a:spLocks noGrp="1" noChangeArrowheads="1"/>
          </p:cNvSpPr>
          <p:nvPr>
            <p:ph type="body" idx="1"/>
          </p:nvPr>
        </p:nvSpPr>
        <p:spPr bwMode="auto">
          <a:xfrm>
            <a:off x="304800" y="1066800"/>
            <a:ext cx="5486400"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2FE6EB9E-69D0-3474-18FC-660606AD4302}"/>
              </a:ext>
            </a:extLst>
          </p:cNvPr>
          <p:cNvSpPr>
            <a:spLocks noGrp="1"/>
          </p:cNvSpPr>
          <p:nvPr>
            <p:ph type="dt" sz="half" idx="2"/>
          </p:nvPr>
        </p:nvSpPr>
        <p:spPr>
          <a:xfrm>
            <a:off x="304800" y="4237039"/>
            <a:ext cx="1422400" cy="244475"/>
          </a:xfrm>
          <a:prstGeom prst="rect">
            <a:avLst/>
          </a:prstGeom>
        </p:spPr>
        <p:txBody>
          <a:bodyPr vert="horz" lIns="91440" tIns="45720" rIns="91440" bIns="45720" rtlCol="0" anchor="ctr"/>
          <a:lstStyle>
            <a:lvl1pPr algn="l" eaLnBrk="1" fontAlgn="auto" hangingPunct="1">
              <a:spcBef>
                <a:spcPts val="0"/>
              </a:spcBef>
              <a:spcAft>
                <a:spcPts val="0"/>
              </a:spcAft>
              <a:defRPr sz="800">
                <a:solidFill>
                  <a:schemeClr val="tx1">
                    <a:tint val="75000"/>
                  </a:schemeClr>
                </a:solidFill>
                <a:latin typeface="+mn-lt"/>
              </a:defRPr>
            </a:lvl1pPr>
          </a:lstStyle>
          <a:p>
            <a:pPr>
              <a:defRPr/>
            </a:pPr>
            <a:fld id="{BE477333-E380-4A06-8B49-3A1F83E0BEE8}" type="datetimeFigureOut">
              <a:rPr lang="en-US">
                <a:solidFill>
                  <a:prstClr val="black">
                    <a:tint val="75000"/>
                  </a:prstClr>
                </a:solidFill>
              </a:rPr>
              <a:pPr>
                <a:defRPr/>
              </a:pPr>
              <a:t>06/11/2022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81D9E81-48AF-7C33-FA6D-7EF85425D804}"/>
              </a:ext>
            </a:extLst>
          </p:cNvPr>
          <p:cNvSpPr>
            <a:spLocks noGrp="1"/>
          </p:cNvSpPr>
          <p:nvPr>
            <p:ph type="ftr" sz="quarter" idx="3"/>
          </p:nvPr>
        </p:nvSpPr>
        <p:spPr>
          <a:xfrm>
            <a:off x="2082800" y="4237039"/>
            <a:ext cx="1930400" cy="244475"/>
          </a:xfrm>
          <a:prstGeom prst="rect">
            <a:avLst/>
          </a:prstGeom>
        </p:spPr>
        <p:txBody>
          <a:bodyPr vert="horz" lIns="91440" tIns="45720" rIns="91440" bIns="45720" rtlCol="0" anchor="ctr"/>
          <a:lstStyle>
            <a:lvl1pPr algn="ctr" eaLnBrk="1" fontAlgn="auto" hangingPunct="1">
              <a:spcBef>
                <a:spcPts val="0"/>
              </a:spcBef>
              <a:spcAft>
                <a:spcPts val="0"/>
              </a:spcAft>
              <a:defRPr sz="8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E00B5A5-3E18-BD2B-A0EA-CAB26ABAF33E}"/>
              </a:ext>
            </a:extLst>
          </p:cNvPr>
          <p:cNvSpPr>
            <a:spLocks noGrp="1"/>
          </p:cNvSpPr>
          <p:nvPr>
            <p:ph type="sldNum" sz="quarter" idx="4"/>
          </p:nvPr>
        </p:nvSpPr>
        <p:spPr>
          <a:xfrm>
            <a:off x="4368800" y="4237039"/>
            <a:ext cx="1422400" cy="244475"/>
          </a:xfrm>
          <a:prstGeom prst="rect">
            <a:avLst/>
          </a:prstGeom>
        </p:spPr>
        <p:txBody>
          <a:bodyPr vert="horz" lIns="91440" tIns="45720" rIns="91440" bIns="45720" rtlCol="0" anchor="ctr"/>
          <a:lstStyle>
            <a:lvl1pPr algn="r" eaLnBrk="1" fontAlgn="auto" hangingPunct="1">
              <a:spcBef>
                <a:spcPts val="0"/>
              </a:spcBef>
              <a:spcAft>
                <a:spcPts val="0"/>
              </a:spcAft>
              <a:defRPr sz="800">
                <a:solidFill>
                  <a:schemeClr val="tx1">
                    <a:tint val="75000"/>
                  </a:schemeClr>
                </a:solidFill>
                <a:latin typeface="+mn-lt"/>
              </a:defRPr>
            </a:lvl1pPr>
          </a:lstStyle>
          <a:p>
            <a:pPr>
              <a:defRPr/>
            </a:pPr>
            <a:fld id="{365E43C8-7BF5-448A-B495-51C3414FCB9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8237364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09630" rtl="0" eaLnBrk="0" fontAlgn="base" hangingPunct="0">
        <a:spcBef>
          <a:spcPct val="0"/>
        </a:spcBef>
        <a:spcAft>
          <a:spcPct val="0"/>
        </a:spcAft>
        <a:defRPr sz="2900" kern="1200">
          <a:solidFill>
            <a:schemeClr val="tx1"/>
          </a:solidFill>
          <a:latin typeface="+mj-lt"/>
          <a:ea typeface="+mj-ea"/>
          <a:cs typeface="+mj-cs"/>
        </a:defRPr>
      </a:lvl1pPr>
      <a:lvl2pPr algn="ctr" defTabSz="609630" rtl="0" eaLnBrk="0" fontAlgn="base" hangingPunct="0">
        <a:spcBef>
          <a:spcPct val="0"/>
        </a:spcBef>
        <a:spcAft>
          <a:spcPct val="0"/>
        </a:spcAft>
        <a:defRPr sz="2900">
          <a:solidFill>
            <a:schemeClr val="tx1"/>
          </a:solidFill>
          <a:latin typeface="Calibri" panose="020F0502020204030204" pitchFamily="34" charset="0"/>
        </a:defRPr>
      </a:lvl2pPr>
      <a:lvl3pPr algn="ctr" defTabSz="609630" rtl="0" eaLnBrk="0" fontAlgn="base" hangingPunct="0">
        <a:spcBef>
          <a:spcPct val="0"/>
        </a:spcBef>
        <a:spcAft>
          <a:spcPct val="0"/>
        </a:spcAft>
        <a:defRPr sz="2900">
          <a:solidFill>
            <a:schemeClr val="tx1"/>
          </a:solidFill>
          <a:latin typeface="Calibri" panose="020F0502020204030204" pitchFamily="34" charset="0"/>
        </a:defRPr>
      </a:lvl3pPr>
      <a:lvl4pPr algn="ctr" defTabSz="609630" rtl="0" eaLnBrk="0" fontAlgn="base" hangingPunct="0">
        <a:spcBef>
          <a:spcPct val="0"/>
        </a:spcBef>
        <a:spcAft>
          <a:spcPct val="0"/>
        </a:spcAft>
        <a:defRPr sz="2900">
          <a:solidFill>
            <a:schemeClr val="tx1"/>
          </a:solidFill>
          <a:latin typeface="Calibri" panose="020F0502020204030204" pitchFamily="34" charset="0"/>
        </a:defRPr>
      </a:lvl4pPr>
      <a:lvl5pPr algn="ctr" defTabSz="609630" rtl="0" eaLnBrk="0" fontAlgn="base" hangingPunct="0">
        <a:spcBef>
          <a:spcPct val="0"/>
        </a:spcBef>
        <a:spcAft>
          <a:spcPct val="0"/>
        </a:spcAft>
        <a:defRPr sz="2900">
          <a:solidFill>
            <a:schemeClr val="tx1"/>
          </a:solidFill>
          <a:latin typeface="Calibri" panose="020F0502020204030204" pitchFamily="34" charset="0"/>
        </a:defRPr>
      </a:lvl5pPr>
      <a:lvl6pPr marL="457223" algn="ctr" defTabSz="609630" rtl="0" fontAlgn="base">
        <a:spcBef>
          <a:spcPct val="0"/>
        </a:spcBef>
        <a:spcAft>
          <a:spcPct val="0"/>
        </a:spcAft>
        <a:defRPr sz="2900">
          <a:solidFill>
            <a:schemeClr val="tx1"/>
          </a:solidFill>
          <a:latin typeface="Calibri" panose="020F0502020204030204" pitchFamily="34" charset="0"/>
        </a:defRPr>
      </a:lvl6pPr>
      <a:lvl7pPr marL="914446" algn="ctr" defTabSz="609630" rtl="0" fontAlgn="base">
        <a:spcBef>
          <a:spcPct val="0"/>
        </a:spcBef>
        <a:spcAft>
          <a:spcPct val="0"/>
        </a:spcAft>
        <a:defRPr sz="2900">
          <a:solidFill>
            <a:schemeClr val="tx1"/>
          </a:solidFill>
          <a:latin typeface="Calibri" panose="020F0502020204030204" pitchFamily="34" charset="0"/>
        </a:defRPr>
      </a:lvl7pPr>
      <a:lvl8pPr marL="1371669" algn="ctr" defTabSz="609630" rtl="0" fontAlgn="base">
        <a:spcBef>
          <a:spcPct val="0"/>
        </a:spcBef>
        <a:spcAft>
          <a:spcPct val="0"/>
        </a:spcAft>
        <a:defRPr sz="2900">
          <a:solidFill>
            <a:schemeClr val="tx1"/>
          </a:solidFill>
          <a:latin typeface="Calibri" panose="020F0502020204030204" pitchFamily="34" charset="0"/>
        </a:defRPr>
      </a:lvl8pPr>
      <a:lvl9pPr marL="1828891" algn="ctr" defTabSz="609630" rtl="0" fontAlgn="base">
        <a:spcBef>
          <a:spcPct val="0"/>
        </a:spcBef>
        <a:spcAft>
          <a:spcPct val="0"/>
        </a:spcAft>
        <a:defRPr sz="2900">
          <a:solidFill>
            <a:schemeClr val="tx1"/>
          </a:solidFill>
          <a:latin typeface="Calibri" panose="020F0502020204030204" pitchFamily="34" charset="0"/>
        </a:defRPr>
      </a:lvl9pPr>
    </p:titleStyle>
    <p:bodyStyle>
      <a:lvl1pPr marL="228611" indent="-228611" algn="l" defTabSz="60963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1pPr>
      <a:lvl2pPr marL="495325" indent="-190510" algn="l" defTabSz="609630"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762038" indent="-152408" algn="l" defTabSz="60963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3pPr>
      <a:lvl4pPr marL="1066853" indent="-152408" algn="l" defTabSz="609630" rtl="0" eaLnBrk="0" fontAlgn="base" hangingPunct="0">
        <a:spcBef>
          <a:spcPct val="20000"/>
        </a:spcBef>
        <a:spcAft>
          <a:spcPct val="0"/>
        </a:spcAft>
        <a:buFont typeface="Arial" panose="020B0604020202020204" pitchFamily="34" charset="0"/>
        <a:buChar char="–"/>
        <a:defRPr sz="1300" kern="1200">
          <a:solidFill>
            <a:schemeClr val="tx1"/>
          </a:solidFill>
          <a:latin typeface="+mn-lt"/>
          <a:ea typeface="+mn-ea"/>
          <a:cs typeface="+mn-cs"/>
        </a:defRPr>
      </a:lvl4pPr>
      <a:lvl5pPr marL="1371669" indent="-152408" algn="l" defTabSz="609630" rtl="0" eaLnBrk="0" fontAlgn="base" hangingPunct="0">
        <a:spcBef>
          <a:spcPct val="20000"/>
        </a:spcBef>
        <a:spcAft>
          <a:spcPct val="0"/>
        </a:spcAft>
        <a:buFont typeface="Arial" panose="020B0604020202020204" pitchFamily="34" charset="0"/>
        <a:buChar char="»"/>
        <a:defRPr sz="1300" kern="1200">
          <a:solidFill>
            <a:schemeClr val="tx1"/>
          </a:solidFill>
          <a:latin typeface="+mn-lt"/>
          <a:ea typeface="+mn-ea"/>
          <a:cs typeface="+mn-cs"/>
        </a:defRPr>
      </a:lvl5pPr>
      <a:lvl6pPr marL="167656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39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22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1060"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60" rtl="0" eaLnBrk="1" latinLnBrk="0" hangingPunct="1">
        <a:defRPr sz="1200" kern="1200">
          <a:solidFill>
            <a:schemeClr val="tx1"/>
          </a:solidFill>
          <a:latin typeface="+mn-lt"/>
          <a:ea typeface="+mn-ea"/>
          <a:cs typeface="+mn-cs"/>
        </a:defRPr>
      </a:lvl1pPr>
      <a:lvl2pPr marL="304831" algn="l" defTabSz="609660" rtl="0" eaLnBrk="1" latinLnBrk="0" hangingPunct="1">
        <a:defRPr sz="1200" kern="1200">
          <a:solidFill>
            <a:schemeClr val="tx1"/>
          </a:solidFill>
          <a:latin typeface="+mn-lt"/>
          <a:ea typeface="+mn-ea"/>
          <a:cs typeface="+mn-cs"/>
        </a:defRPr>
      </a:lvl2pPr>
      <a:lvl3pPr marL="609660" algn="l" defTabSz="609660" rtl="0" eaLnBrk="1" latinLnBrk="0" hangingPunct="1">
        <a:defRPr sz="1200" kern="1200">
          <a:solidFill>
            <a:schemeClr val="tx1"/>
          </a:solidFill>
          <a:latin typeface="+mn-lt"/>
          <a:ea typeface="+mn-ea"/>
          <a:cs typeface="+mn-cs"/>
        </a:defRPr>
      </a:lvl3pPr>
      <a:lvl4pPr marL="914492" algn="l" defTabSz="609660" rtl="0" eaLnBrk="1" latinLnBrk="0" hangingPunct="1">
        <a:defRPr sz="1200" kern="1200">
          <a:solidFill>
            <a:schemeClr val="tx1"/>
          </a:solidFill>
          <a:latin typeface="+mn-lt"/>
          <a:ea typeface="+mn-ea"/>
          <a:cs typeface="+mn-cs"/>
        </a:defRPr>
      </a:lvl4pPr>
      <a:lvl5pPr marL="1219322" algn="l" defTabSz="609660" rtl="0" eaLnBrk="1" latinLnBrk="0" hangingPunct="1">
        <a:defRPr sz="1200" kern="1200">
          <a:solidFill>
            <a:schemeClr val="tx1"/>
          </a:solidFill>
          <a:latin typeface="+mn-lt"/>
          <a:ea typeface="+mn-ea"/>
          <a:cs typeface="+mn-cs"/>
        </a:defRPr>
      </a:lvl5pPr>
      <a:lvl6pPr marL="1524152" algn="l" defTabSz="609660" rtl="0" eaLnBrk="1" latinLnBrk="0" hangingPunct="1">
        <a:defRPr sz="1200" kern="1200">
          <a:solidFill>
            <a:schemeClr val="tx1"/>
          </a:solidFill>
          <a:latin typeface="+mn-lt"/>
          <a:ea typeface="+mn-ea"/>
          <a:cs typeface="+mn-cs"/>
        </a:defRPr>
      </a:lvl6pPr>
      <a:lvl7pPr marL="1828983" algn="l" defTabSz="609660" rtl="0" eaLnBrk="1" latinLnBrk="0" hangingPunct="1">
        <a:defRPr sz="1200" kern="1200">
          <a:solidFill>
            <a:schemeClr val="tx1"/>
          </a:solidFill>
          <a:latin typeface="+mn-lt"/>
          <a:ea typeface="+mn-ea"/>
          <a:cs typeface="+mn-cs"/>
        </a:defRPr>
      </a:lvl7pPr>
      <a:lvl8pPr marL="2133814" algn="l" defTabSz="609660" rtl="0" eaLnBrk="1" latinLnBrk="0" hangingPunct="1">
        <a:defRPr sz="1200" kern="1200">
          <a:solidFill>
            <a:schemeClr val="tx1"/>
          </a:solidFill>
          <a:latin typeface="+mn-lt"/>
          <a:ea typeface="+mn-ea"/>
          <a:cs typeface="+mn-cs"/>
        </a:defRPr>
      </a:lvl8pPr>
      <a:lvl9pPr marL="2438644" algn="l" defTabSz="60966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 xmlns:a16="http://schemas.microsoft.com/office/drawing/2014/main" id="{4C1C0234-0AD9-C9D5-75C9-57E25037EDE6}"/>
              </a:ext>
            </a:extLst>
          </p:cNvPr>
          <p:cNvSpPr>
            <a:spLocks noGrp="1" noChangeArrowheads="1"/>
          </p:cNvSpPr>
          <p:nvPr>
            <p:ph type="title"/>
          </p:nvPr>
        </p:nvSpPr>
        <p:spPr bwMode="auto">
          <a:xfrm>
            <a:off x="304800" y="182563"/>
            <a:ext cx="5486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 xmlns:a16="http://schemas.microsoft.com/office/drawing/2014/main" id="{3CACE1BD-6521-DFEA-2C20-0055C16F7C94}"/>
              </a:ext>
            </a:extLst>
          </p:cNvPr>
          <p:cNvSpPr>
            <a:spLocks noGrp="1" noChangeArrowheads="1"/>
          </p:cNvSpPr>
          <p:nvPr>
            <p:ph type="body" idx="1"/>
          </p:nvPr>
        </p:nvSpPr>
        <p:spPr bwMode="auto">
          <a:xfrm>
            <a:off x="304800" y="1066800"/>
            <a:ext cx="5486400"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2FE6EB9E-69D0-3474-18FC-660606AD4302}"/>
              </a:ext>
            </a:extLst>
          </p:cNvPr>
          <p:cNvSpPr>
            <a:spLocks noGrp="1"/>
          </p:cNvSpPr>
          <p:nvPr>
            <p:ph type="dt" sz="half" idx="2"/>
          </p:nvPr>
        </p:nvSpPr>
        <p:spPr>
          <a:xfrm>
            <a:off x="304800" y="4237039"/>
            <a:ext cx="1422400" cy="244475"/>
          </a:xfrm>
          <a:prstGeom prst="rect">
            <a:avLst/>
          </a:prstGeom>
        </p:spPr>
        <p:txBody>
          <a:bodyPr vert="horz" lIns="91440" tIns="45720" rIns="91440" bIns="45720" rtlCol="0" anchor="ctr"/>
          <a:lstStyle>
            <a:lvl1pPr algn="l" eaLnBrk="1" fontAlgn="auto" hangingPunct="1">
              <a:spcBef>
                <a:spcPts val="0"/>
              </a:spcBef>
              <a:spcAft>
                <a:spcPts val="0"/>
              </a:spcAft>
              <a:defRPr sz="800">
                <a:solidFill>
                  <a:schemeClr val="tx1">
                    <a:tint val="75000"/>
                  </a:schemeClr>
                </a:solidFill>
                <a:latin typeface="+mn-lt"/>
              </a:defRPr>
            </a:lvl1pPr>
          </a:lstStyle>
          <a:p>
            <a:pPr>
              <a:defRPr/>
            </a:pPr>
            <a:fld id="{BE477333-E380-4A06-8B49-3A1F83E0BEE8}" type="datetimeFigureOut">
              <a:rPr lang="en-US">
                <a:solidFill>
                  <a:prstClr val="black">
                    <a:tint val="75000"/>
                  </a:prstClr>
                </a:solidFill>
              </a:rPr>
              <a:pPr>
                <a:defRPr/>
              </a:pPr>
              <a:t>06/11/2022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81D9E81-48AF-7C33-FA6D-7EF85425D804}"/>
              </a:ext>
            </a:extLst>
          </p:cNvPr>
          <p:cNvSpPr>
            <a:spLocks noGrp="1"/>
          </p:cNvSpPr>
          <p:nvPr>
            <p:ph type="ftr" sz="quarter" idx="3"/>
          </p:nvPr>
        </p:nvSpPr>
        <p:spPr>
          <a:xfrm>
            <a:off x="2082800" y="4237039"/>
            <a:ext cx="1930400" cy="244475"/>
          </a:xfrm>
          <a:prstGeom prst="rect">
            <a:avLst/>
          </a:prstGeom>
        </p:spPr>
        <p:txBody>
          <a:bodyPr vert="horz" lIns="91440" tIns="45720" rIns="91440" bIns="45720" rtlCol="0" anchor="ctr"/>
          <a:lstStyle>
            <a:lvl1pPr algn="ctr" eaLnBrk="1" fontAlgn="auto" hangingPunct="1">
              <a:spcBef>
                <a:spcPts val="0"/>
              </a:spcBef>
              <a:spcAft>
                <a:spcPts val="0"/>
              </a:spcAft>
              <a:defRPr sz="8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E00B5A5-3E18-BD2B-A0EA-CAB26ABAF33E}"/>
              </a:ext>
            </a:extLst>
          </p:cNvPr>
          <p:cNvSpPr>
            <a:spLocks noGrp="1"/>
          </p:cNvSpPr>
          <p:nvPr>
            <p:ph type="sldNum" sz="quarter" idx="4"/>
          </p:nvPr>
        </p:nvSpPr>
        <p:spPr>
          <a:xfrm>
            <a:off x="4368800" y="4237039"/>
            <a:ext cx="1422400" cy="244475"/>
          </a:xfrm>
          <a:prstGeom prst="rect">
            <a:avLst/>
          </a:prstGeom>
        </p:spPr>
        <p:txBody>
          <a:bodyPr vert="horz" lIns="91440" tIns="45720" rIns="91440" bIns="45720" rtlCol="0" anchor="ctr"/>
          <a:lstStyle>
            <a:lvl1pPr algn="r" eaLnBrk="1" fontAlgn="auto" hangingPunct="1">
              <a:spcBef>
                <a:spcPts val="0"/>
              </a:spcBef>
              <a:spcAft>
                <a:spcPts val="0"/>
              </a:spcAft>
              <a:defRPr sz="800">
                <a:solidFill>
                  <a:schemeClr val="tx1">
                    <a:tint val="75000"/>
                  </a:schemeClr>
                </a:solidFill>
                <a:latin typeface="+mn-lt"/>
              </a:defRPr>
            </a:lvl1pPr>
          </a:lstStyle>
          <a:p>
            <a:pPr>
              <a:defRPr/>
            </a:pPr>
            <a:fld id="{365E43C8-7BF5-448A-B495-51C3414FCB9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4850727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609630" rtl="0" eaLnBrk="0" fontAlgn="base" hangingPunct="0">
        <a:spcBef>
          <a:spcPct val="0"/>
        </a:spcBef>
        <a:spcAft>
          <a:spcPct val="0"/>
        </a:spcAft>
        <a:defRPr sz="2900" kern="1200">
          <a:solidFill>
            <a:schemeClr val="tx1"/>
          </a:solidFill>
          <a:latin typeface="+mj-lt"/>
          <a:ea typeface="+mj-ea"/>
          <a:cs typeface="+mj-cs"/>
        </a:defRPr>
      </a:lvl1pPr>
      <a:lvl2pPr algn="ctr" defTabSz="609630" rtl="0" eaLnBrk="0" fontAlgn="base" hangingPunct="0">
        <a:spcBef>
          <a:spcPct val="0"/>
        </a:spcBef>
        <a:spcAft>
          <a:spcPct val="0"/>
        </a:spcAft>
        <a:defRPr sz="2900">
          <a:solidFill>
            <a:schemeClr val="tx1"/>
          </a:solidFill>
          <a:latin typeface="Calibri" panose="020F0502020204030204" pitchFamily="34" charset="0"/>
        </a:defRPr>
      </a:lvl2pPr>
      <a:lvl3pPr algn="ctr" defTabSz="609630" rtl="0" eaLnBrk="0" fontAlgn="base" hangingPunct="0">
        <a:spcBef>
          <a:spcPct val="0"/>
        </a:spcBef>
        <a:spcAft>
          <a:spcPct val="0"/>
        </a:spcAft>
        <a:defRPr sz="2900">
          <a:solidFill>
            <a:schemeClr val="tx1"/>
          </a:solidFill>
          <a:latin typeface="Calibri" panose="020F0502020204030204" pitchFamily="34" charset="0"/>
        </a:defRPr>
      </a:lvl3pPr>
      <a:lvl4pPr algn="ctr" defTabSz="609630" rtl="0" eaLnBrk="0" fontAlgn="base" hangingPunct="0">
        <a:spcBef>
          <a:spcPct val="0"/>
        </a:spcBef>
        <a:spcAft>
          <a:spcPct val="0"/>
        </a:spcAft>
        <a:defRPr sz="2900">
          <a:solidFill>
            <a:schemeClr val="tx1"/>
          </a:solidFill>
          <a:latin typeface="Calibri" panose="020F0502020204030204" pitchFamily="34" charset="0"/>
        </a:defRPr>
      </a:lvl4pPr>
      <a:lvl5pPr algn="ctr" defTabSz="609630" rtl="0" eaLnBrk="0" fontAlgn="base" hangingPunct="0">
        <a:spcBef>
          <a:spcPct val="0"/>
        </a:spcBef>
        <a:spcAft>
          <a:spcPct val="0"/>
        </a:spcAft>
        <a:defRPr sz="2900">
          <a:solidFill>
            <a:schemeClr val="tx1"/>
          </a:solidFill>
          <a:latin typeface="Calibri" panose="020F0502020204030204" pitchFamily="34" charset="0"/>
        </a:defRPr>
      </a:lvl5pPr>
      <a:lvl6pPr marL="457223" algn="ctr" defTabSz="609630" rtl="0" fontAlgn="base">
        <a:spcBef>
          <a:spcPct val="0"/>
        </a:spcBef>
        <a:spcAft>
          <a:spcPct val="0"/>
        </a:spcAft>
        <a:defRPr sz="2900">
          <a:solidFill>
            <a:schemeClr val="tx1"/>
          </a:solidFill>
          <a:latin typeface="Calibri" panose="020F0502020204030204" pitchFamily="34" charset="0"/>
        </a:defRPr>
      </a:lvl6pPr>
      <a:lvl7pPr marL="914446" algn="ctr" defTabSz="609630" rtl="0" fontAlgn="base">
        <a:spcBef>
          <a:spcPct val="0"/>
        </a:spcBef>
        <a:spcAft>
          <a:spcPct val="0"/>
        </a:spcAft>
        <a:defRPr sz="2900">
          <a:solidFill>
            <a:schemeClr val="tx1"/>
          </a:solidFill>
          <a:latin typeface="Calibri" panose="020F0502020204030204" pitchFamily="34" charset="0"/>
        </a:defRPr>
      </a:lvl7pPr>
      <a:lvl8pPr marL="1371669" algn="ctr" defTabSz="609630" rtl="0" fontAlgn="base">
        <a:spcBef>
          <a:spcPct val="0"/>
        </a:spcBef>
        <a:spcAft>
          <a:spcPct val="0"/>
        </a:spcAft>
        <a:defRPr sz="2900">
          <a:solidFill>
            <a:schemeClr val="tx1"/>
          </a:solidFill>
          <a:latin typeface="Calibri" panose="020F0502020204030204" pitchFamily="34" charset="0"/>
        </a:defRPr>
      </a:lvl8pPr>
      <a:lvl9pPr marL="1828891" algn="ctr" defTabSz="609630" rtl="0" fontAlgn="base">
        <a:spcBef>
          <a:spcPct val="0"/>
        </a:spcBef>
        <a:spcAft>
          <a:spcPct val="0"/>
        </a:spcAft>
        <a:defRPr sz="2900">
          <a:solidFill>
            <a:schemeClr val="tx1"/>
          </a:solidFill>
          <a:latin typeface="Calibri" panose="020F0502020204030204" pitchFamily="34" charset="0"/>
        </a:defRPr>
      </a:lvl9pPr>
    </p:titleStyle>
    <p:bodyStyle>
      <a:lvl1pPr marL="228611" indent="-228611" algn="l" defTabSz="60963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1pPr>
      <a:lvl2pPr marL="495325" indent="-190510" algn="l" defTabSz="609630"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762038" indent="-152408" algn="l" defTabSz="60963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3pPr>
      <a:lvl4pPr marL="1066853" indent="-152408" algn="l" defTabSz="609630" rtl="0" eaLnBrk="0" fontAlgn="base" hangingPunct="0">
        <a:spcBef>
          <a:spcPct val="20000"/>
        </a:spcBef>
        <a:spcAft>
          <a:spcPct val="0"/>
        </a:spcAft>
        <a:buFont typeface="Arial" panose="020B0604020202020204" pitchFamily="34" charset="0"/>
        <a:buChar char="–"/>
        <a:defRPr sz="1300" kern="1200">
          <a:solidFill>
            <a:schemeClr val="tx1"/>
          </a:solidFill>
          <a:latin typeface="+mn-lt"/>
          <a:ea typeface="+mn-ea"/>
          <a:cs typeface="+mn-cs"/>
        </a:defRPr>
      </a:lvl4pPr>
      <a:lvl5pPr marL="1371669" indent="-152408" algn="l" defTabSz="609630" rtl="0" eaLnBrk="0" fontAlgn="base" hangingPunct="0">
        <a:spcBef>
          <a:spcPct val="20000"/>
        </a:spcBef>
        <a:spcAft>
          <a:spcPct val="0"/>
        </a:spcAft>
        <a:buFont typeface="Arial" panose="020B0604020202020204" pitchFamily="34" charset="0"/>
        <a:buChar char="»"/>
        <a:defRPr sz="1300" kern="1200">
          <a:solidFill>
            <a:schemeClr val="tx1"/>
          </a:solidFill>
          <a:latin typeface="+mn-lt"/>
          <a:ea typeface="+mn-ea"/>
          <a:cs typeface="+mn-cs"/>
        </a:defRPr>
      </a:lvl5pPr>
      <a:lvl6pPr marL="167656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39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22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1060"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60" rtl="0" eaLnBrk="1" latinLnBrk="0" hangingPunct="1">
        <a:defRPr sz="1200" kern="1200">
          <a:solidFill>
            <a:schemeClr val="tx1"/>
          </a:solidFill>
          <a:latin typeface="+mn-lt"/>
          <a:ea typeface="+mn-ea"/>
          <a:cs typeface="+mn-cs"/>
        </a:defRPr>
      </a:lvl1pPr>
      <a:lvl2pPr marL="304831" algn="l" defTabSz="609660" rtl="0" eaLnBrk="1" latinLnBrk="0" hangingPunct="1">
        <a:defRPr sz="1200" kern="1200">
          <a:solidFill>
            <a:schemeClr val="tx1"/>
          </a:solidFill>
          <a:latin typeface="+mn-lt"/>
          <a:ea typeface="+mn-ea"/>
          <a:cs typeface="+mn-cs"/>
        </a:defRPr>
      </a:lvl2pPr>
      <a:lvl3pPr marL="609660" algn="l" defTabSz="609660" rtl="0" eaLnBrk="1" latinLnBrk="0" hangingPunct="1">
        <a:defRPr sz="1200" kern="1200">
          <a:solidFill>
            <a:schemeClr val="tx1"/>
          </a:solidFill>
          <a:latin typeface="+mn-lt"/>
          <a:ea typeface="+mn-ea"/>
          <a:cs typeface="+mn-cs"/>
        </a:defRPr>
      </a:lvl3pPr>
      <a:lvl4pPr marL="914492" algn="l" defTabSz="609660" rtl="0" eaLnBrk="1" latinLnBrk="0" hangingPunct="1">
        <a:defRPr sz="1200" kern="1200">
          <a:solidFill>
            <a:schemeClr val="tx1"/>
          </a:solidFill>
          <a:latin typeface="+mn-lt"/>
          <a:ea typeface="+mn-ea"/>
          <a:cs typeface="+mn-cs"/>
        </a:defRPr>
      </a:lvl4pPr>
      <a:lvl5pPr marL="1219322" algn="l" defTabSz="609660" rtl="0" eaLnBrk="1" latinLnBrk="0" hangingPunct="1">
        <a:defRPr sz="1200" kern="1200">
          <a:solidFill>
            <a:schemeClr val="tx1"/>
          </a:solidFill>
          <a:latin typeface="+mn-lt"/>
          <a:ea typeface="+mn-ea"/>
          <a:cs typeface="+mn-cs"/>
        </a:defRPr>
      </a:lvl5pPr>
      <a:lvl6pPr marL="1524152" algn="l" defTabSz="609660" rtl="0" eaLnBrk="1" latinLnBrk="0" hangingPunct="1">
        <a:defRPr sz="1200" kern="1200">
          <a:solidFill>
            <a:schemeClr val="tx1"/>
          </a:solidFill>
          <a:latin typeface="+mn-lt"/>
          <a:ea typeface="+mn-ea"/>
          <a:cs typeface="+mn-cs"/>
        </a:defRPr>
      </a:lvl6pPr>
      <a:lvl7pPr marL="1828983" algn="l" defTabSz="609660" rtl="0" eaLnBrk="1" latinLnBrk="0" hangingPunct="1">
        <a:defRPr sz="1200" kern="1200">
          <a:solidFill>
            <a:schemeClr val="tx1"/>
          </a:solidFill>
          <a:latin typeface="+mn-lt"/>
          <a:ea typeface="+mn-ea"/>
          <a:cs typeface="+mn-cs"/>
        </a:defRPr>
      </a:lvl7pPr>
      <a:lvl8pPr marL="2133814" algn="l" defTabSz="609660" rtl="0" eaLnBrk="1" latinLnBrk="0" hangingPunct="1">
        <a:defRPr sz="1200" kern="1200">
          <a:solidFill>
            <a:schemeClr val="tx1"/>
          </a:solidFill>
          <a:latin typeface="+mn-lt"/>
          <a:ea typeface="+mn-ea"/>
          <a:cs typeface="+mn-cs"/>
        </a:defRPr>
      </a:lvl8pPr>
      <a:lvl9pPr marL="2438644" algn="l" defTabSz="60966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 xmlns:a16="http://schemas.microsoft.com/office/drawing/2014/main" id="{4C1C0234-0AD9-C9D5-75C9-57E25037EDE6}"/>
              </a:ext>
            </a:extLst>
          </p:cNvPr>
          <p:cNvSpPr>
            <a:spLocks noGrp="1" noChangeArrowheads="1"/>
          </p:cNvSpPr>
          <p:nvPr>
            <p:ph type="title"/>
          </p:nvPr>
        </p:nvSpPr>
        <p:spPr bwMode="auto">
          <a:xfrm>
            <a:off x="304800" y="182563"/>
            <a:ext cx="5486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 xmlns:a16="http://schemas.microsoft.com/office/drawing/2014/main" id="{3CACE1BD-6521-DFEA-2C20-0055C16F7C94}"/>
              </a:ext>
            </a:extLst>
          </p:cNvPr>
          <p:cNvSpPr>
            <a:spLocks noGrp="1" noChangeArrowheads="1"/>
          </p:cNvSpPr>
          <p:nvPr>
            <p:ph type="body" idx="1"/>
          </p:nvPr>
        </p:nvSpPr>
        <p:spPr bwMode="auto">
          <a:xfrm>
            <a:off x="304800" y="1066800"/>
            <a:ext cx="5486400"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2FE6EB9E-69D0-3474-18FC-660606AD4302}"/>
              </a:ext>
            </a:extLst>
          </p:cNvPr>
          <p:cNvSpPr>
            <a:spLocks noGrp="1"/>
          </p:cNvSpPr>
          <p:nvPr>
            <p:ph type="dt" sz="half" idx="2"/>
          </p:nvPr>
        </p:nvSpPr>
        <p:spPr>
          <a:xfrm>
            <a:off x="304800" y="4237039"/>
            <a:ext cx="1422400" cy="244475"/>
          </a:xfrm>
          <a:prstGeom prst="rect">
            <a:avLst/>
          </a:prstGeom>
        </p:spPr>
        <p:txBody>
          <a:bodyPr vert="horz" lIns="91440" tIns="45720" rIns="91440" bIns="45720" rtlCol="0" anchor="ctr"/>
          <a:lstStyle>
            <a:lvl1pPr algn="l" eaLnBrk="1" fontAlgn="auto" hangingPunct="1">
              <a:spcBef>
                <a:spcPts val="0"/>
              </a:spcBef>
              <a:spcAft>
                <a:spcPts val="0"/>
              </a:spcAft>
              <a:defRPr sz="800">
                <a:solidFill>
                  <a:schemeClr val="tx1">
                    <a:tint val="75000"/>
                  </a:schemeClr>
                </a:solidFill>
                <a:latin typeface="+mn-lt"/>
              </a:defRPr>
            </a:lvl1pPr>
          </a:lstStyle>
          <a:p>
            <a:pPr>
              <a:defRPr/>
            </a:pPr>
            <a:fld id="{BE477333-E380-4A06-8B49-3A1F83E0BEE8}" type="datetimeFigureOut">
              <a:rPr lang="en-US">
                <a:solidFill>
                  <a:prstClr val="black">
                    <a:tint val="75000"/>
                  </a:prstClr>
                </a:solidFill>
              </a:rPr>
              <a:pPr>
                <a:defRPr/>
              </a:pPr>
              <a:t>06/11/2022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81D9E81-48AF-7C33-FA6D-7EF85425D804}"/>
              </a:ext>
            </a:extLst>
          </p:cNvPr>
          <p:cNvSpPr>
            <a:spLocks noGrp="1"/>
          </p:cNvSpPr>
          <p:nvPr>
            <p:ph type="ftr" sz="quarter" idx="3"/>
          </p:nvPr>
        </p:nvSpPr>
        <p:spPr>
          <a:xfrm>
            <a:off x="2082800" y="4237039"/>
            <a:ext cx="1930400" cy="244475"/>
          </a:xfrm>
          <a:prstGeom prst="rect">
            <a:avLst/>
          </a:prstGeom>
        </p:spPr>
        <p:txBody>
          <a:bodyPr vert="horz" lIns="91440" tIns="45720" rIns="91440" bIns="45720" rtlCol="0" anchor="ctr"/>
          <a:lstStyle>
            <a:lvl1pPr algn="ctr" eaLnBrk="1" fontAlgn="auto" hangingPunct="1">
              <a:spcBef>
                <a:spcPts val="0"/>
              </a:spcBef>
              <a:spcAft>
                <a:spcPts val="0"/>
              </a:spcAft>
              <a:defRPr sz="8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E00B5A5-3E18-BD2B-A0EA-CAB26ABAF33E}"/>
              </a:ext>
            </a:extLst>
          </p:cNvPr>
          <p:cNvSpPr>
            <a:spLocks noGrp="1"/>
          </p:cNvSpPr>
          <p:nvPr>
            <p:ph type="sldNum" sz="quarter" idx="4"/>
          </p:nvPr>
        </p:nvSpPr>
        <p:spPr>
          <a:xfrm>
            <a:off x="4368800" y="4237039"/>
            <a:ext cx="1422400" cy="244475"/>
          </a:xfrm>
          <a:prstGeom prst="rect">
            <a:avLst/>
          </a:prstGeom>
        </p:spPr>
        <p:txBody>
          <a:bodyPr vert="horz" lIns="91440" tIns="45720" rIns="91440" bIns="45720" rtlCol="0" anchor="ctr"/>
          <a:lstStyle>
            <a:lvl1pPr algn="r" eaLnBrk="1" fontAlgn="auto" hangingPunct="1">
              <a:spcBef>
                <a:spcPts val="0"/>
              </a:spcBef>
              <a:spcAft>
                <a:spcPts val="0"/>
              </a:spcAft>
              <a:defRPr sz="800">
                <a:solidFill>
                  <a:schemeClr val="tx1">
                    <a:tint val="75000"/>
                  </a:schemeClr>
                </a:solidFill>
                <a:latin typeface="+mn-lt"/>
              </a:defRPr>
            </a:lvl1pPr>
          </a:lstStyle>
          <a:p>
            <a:pPr>
              <a:defRPr/>
            </a:pPr>
            <a:fld id="{365E43C8-7BF5-448A-B495-51C3414FCB9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8972969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609630" rtl="0" eaLnBrk="0" fontAlgn="base" hangingPunct="0">
        <a:spcBef>
          <a:spcPct val="0"/>
        </a:spcBef>
        <a:spcAft>
          <a:spcPct val="0"/>
        </a:spcAft>
        <a:defRPr sz="2900" kern="1200">
          <a:solidFill>
            <a:schemeClr val="tx1"/>
          </a:solidFill>
          <a:latin typeface="+mj-lt"/>
          <a:ea typeface="+mj-ea"/>
          <a:cs typeface="+mj-cs"/>
        </a:defRPr>
      </a:lvl1pPr>
      <a:lvl2pPr algn="ctr" defTabSz="609630" rtl="0" eaLnBrk="0" fontAlgn="base" hangingPunct="0">
        <a:spcBef>
          <a:spcPct val="0"/>
        </a:spcBef>
        <a:spcAft>
          <a:spcPct val="0"/>
        </a:spcAft>
        <a:defRPr sz="2900">
          <a:solidFill>
            <a:schemeClr val="tx1"/>
          </a:solidFill>
          <a:latin typeface="Calibri" panose="020F0502020204030204" pitchFamily="34" charset="0"/>
        </a:defRPr>
      </a:lvl2pPr>
      <a:lvl3pPr algn="ctr" defTabSz="609630" rtl="0" eaLnBrk="0" fontAlgn="base" hangingPunct="0">
        <a:spcBef>
          <a:spcPct val="0"/>
        </a:spcBef>
        <a:spcAft>
          <a:spcPct val="0"/>
        </a:spcAft>
        <a:defRPr sz="2900">
          <a:solidFill>
            <a:schemeClr val="tx1"/>
          </a:solidFill>
          <a:latin typeface="Calibri" panose="020F0502020204030204" pitchFamily="34" charset="0"/>
        </a:defRPr>
      </a:lvl3pPr>
      <a:lvl4pPr algn="ctr" defTabSz="609630" rtl="0" eaLnBrk="0" fontAlgn="base" hangingPunct="0">
        <a:spcBef>
          <a:spcPct val="0"/>
        </a:spcBef>
        <a:spcAft>
          <a:spcPct val="0"/>
        </a:spcAft>
        <a:defRPr sz="2900">
          <a:solidFill>
            <a:schemeClr val="tx1"/>
          </a:solidFill>
          <a:latin typeface="Calibri" panose="020F0502020204030204" pitchFamily="34" charset="0"/>
        </a:defRPr>
      </a:lvl4pPr>
      <a:lvl5pPr algn="ctr" defTabSz="609630" rtl="0" eaLnBrk="0" fontAlgn="base" hangingPunct="0">
        <a:spcBef>
          <a:spcPct val="0"/>
        </a:spcBef>
        <a:spcAft>
          <a:spcPct val="0"/>
        </a:spcAft>
        <a:defRPr sz="2900">
          <a:solidFill>
            <a:schemeClr val="tx1"/>
          </a:solidFill>
          <a:latin typeface="Calibri" panose="020F0502020204030204" pitchFamily="34" charset="0"/>
        </a:defRPr>
      </a:lvl5pPr>
      <a:lvl6pPr marL="457223" algn="ctr" defTabSz="609630" rtl="0" fontAlgn="base">
        <a:spcBef>
          <a:spcPct val="0"/>
        </a:spcBef>
        <a:spcAft>
          <a:spcPct val="0"/>
        </a:spcAft>
        <a:defRPr sz="2900">
          <a:solidFill>
            <a:schemeClr val="tx1"/>
          </a:solidFill>
          <a:latin typeface="Calibri" panose="020F0502020204030204" pitchFamily="34" charset="0"/>
        </a:defRPr>
      </a:lvl6pPr>
      <a:lvl7pPr marL="914446" algn="ctr" defTabSz="609630" rtl="0" fontAlgn="base">
        <a:spcBef>
          <a:spcPct val="0"/>
        </a:spcBef>
        <a:spcAft>
          <a:spcPct val="0"/>
        </a:spcAft>
        <a:defRPr sz="2900">
          <a:solidFill>
            <a:schemeClr val="tx1"/>
          </a:solidFill>
          <a:latin typeface="Calibri" panose="020F0502020204030204" pitchFamily="34" charset="0"/>
        </a:defRPr>
      </a:lvl7pPr>
      <a:lvl8pPr marL="1371669" algn="ctr" defTabSz="609630" rtl="0" fontAlgn="base">
        <a:spcBef>
          <a:spcPct val="0"/>
        </a:spcBef>
        <a:spcAft>
          <a:spcPct val="0"/>
        </a:spcAft>
        <a:defRPr sz="2900">
          <a:solidFill>
            <a:schemeClr val="tx1"/>
          </a:solidFill>
          <a:latin typeface="Calibri" panose="020F0502020204030204" pitchFamily="34" charset="0"/>
        </a:defRPr>
      </a:lvl8pPr>
      <a:lvl9pPr marL="1828891" algn="ctr" defTabSz="609630" rtl="0" fontAlgn="base">
        <a:spcBef>
          <a:spcPct val="0"/>
        </a:spcBef>
        <a:spcAft>
          <a:spcPct val="0"/>
        </a:spcAft>
        <a:defRPr sz="2900">
          <a:solidFill>
            <a:schemeClr val="tx1"/>
          </a:solidFill>
          <a:latin typeface="Calibri" panose="020F0502020204030204" pitchFamily="34" charset="0"/>
        </a:defRPr>
      </a:lvl9pPr>
    </p:titleStyle>
    <p:bodyStyle>
      <a:lvl1pPr marL="228611" indent="-228611" algn="l" defTabSz="60963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1pPr>
      <a:lvl2pPr marL="495325" indent="-190510" algn="l" defTabSz="609630"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762038" indent="-152408" algn="l" defTabSz="60963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3pPr>
      <a:lvl4pPr marL="1066853" indent="-152408" algn="l" defTabSz="609630" rtl="0" eaLnBrk="0" fontAlgn="base" hangingPunct="0">
        <a:spcBef>
          <a:spcPct val="20000"/>
        </a:spcBef>
        <a:spcAft>
          <a:spcPct val="0"/>
        </a:spcAft>
        <a:buFont typeface="Arial" panose="020B0604020202020204" pitchFamily="34" charset="0"/>
        <a:buChar char="–"/>
        <a:defRPr sz="1300" kern="1200">
          <a:solidFill>
            <a:schemeClr val="tx1"/>
          </a:solidFill>
          <a:latin typeface="+mn-lt"/>
          <a:ea typeface="+mn-ea"/>
          <a:cs typeface="+mn-cs"/>
        </a:defRPr>
      </a:lvl4pPr>
      <a:lvl5pPr marL="1371669" indent="-152408" algn="l" defTabSz="609630" rtl="0" eaLnBrk="0" fontAlgn="base" hangingPunct="0">
        <a:spcBef>
          <a:spcPct val="20000"/>
        </a:spcBef>
        <a:spcAft>
          <a:spcPct val="0"/>
        </a:spcAft>
        <a:buFont typeface="Arial" panose="020B0604020202020204" pitchFamily="34" charset="0"/>
        <a:buChar char="»"/>
        <a:defRPr sz="1300" kern="1200">
          <a:solidFill>
            <a:schemeClr val="tx1"/>
          </a:solidFill>
          <a:latin typeface="+mn-lt"/>
          <a:ea typeface="+mn-ea"/>
          <a:cs typeface="+mn-cs"/>
        </a:defRPr>
      </a:lvl5pPr>
      <a:lvl6pPr marL="167656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39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22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1060"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60" rtl="0" eaLnBrk="1" latinLnBrk="0" hangingPunct="1">
        <a:defRPr sz="1200" kern="1200">
          <a:solidFill>
            <a:schemeClr val="tx1"/>
          </a:solidFill>
          <a:latin typeface="+mn-lt"/>
          <a:ea typeface="+mn-ea"/>
          <a:cs typeface="+mn-cs"/>
        </a:defRPr>
      </a:lvl1pPr>
      <a:lvl2pPr marL="304831" algn="l" defTabSz="609660" rtl="0" eaLnBrk="1" latinLnBrk="0" hangingPunct="1">
        <a:defRPr sz="1200" kern="1200">
          <a:solidFill>
            <a:schemeClr val="tx1"/>
          </a:solidFill>
          <a:latin typeface="+mn-lt"/>
          <a:ea typeface="+mn-ea"/>
          <a:cs typeface="+mn-cs"/>
        </a:defRPr>
      </a:lvl2pPr>
      <a:lvl3pPr marL="609660" algn="l" defTabSz="609660" rtl="0" eaLnBrk="1" latinLnBrk="0" hangingPunct="1">
        <a:defRPr sz="1200" kern="1200">
          <a:solidFill>
            <a:schemeClr val="tx1"/>
          </a:solidFill>
          <a:latin typeface="+mn-lt"/>
          <a:ea typeface="+mn-ea"/>
          <a:cs typeface="+mn-cs"/>
        </a:defRPr>
      </a:lvl3pPr>
      <a:lvl4pPr marL="914492" algn="l" defTabSz="609660" rtl="0" eaLnBrk="1" latinLnBrk="0" hangingPunct="1">
        <a:defRPr sz="1200" kern="1200">
          <a:solidFill>
            <a:schemeClr val="tx1"/>
          </a:solidFill>
          <a:latin typeface="+mn-lt"/>
          <a:ea typeface="+mn-ea"/>
          <a:cs typeface="+mn-cs"/>
        </a:defRPr>
      </a:lvl4pPr>
      <a:lvl5pPr marL="1219322" algn="l" defTabSz="609660" rtl="0" eaLnBrk="1" latinLnBrk="0" hangingPunct="1">
        <a:defRPr sz="1200" kern="1200">
          <a:solidFill>
            <a:schemeClr val="tx1"/>
          </a:solidFill>
          <a:latin typeface="+mn-lt"/>
          <a:ea typeface="+mn-ea"/>
          <a:cs typeface="+mn-cs"/>
        </a:defRPr>
      </a:lvl5pPr>
      <a:lvl6pPr marL="1524152" algn="l" defTabSz="609660" rtl="0" eaLnBrk="1" latinLnBrk="0" hangingPunct="1">
        <a:defRPr sz="1200" kern="1200">
          <a:solidFill>
            <a:schemeClr val="tx1"/>
          </a:solidFill>
          <a:latin typeface="+mn-lt"/>
          <a:ea typeface="+mn-ea"/>
          <a:cs typeface="+mn-cs"/>
        </a:defRPr>
      </a:lvl6pPr>
      <a:lvl7pPr marL="1828983" algn="l" defTabSz="609660" rtl="0" eaLnBrk="1" latinLnBrk="0" hangingPunct="1">
        <a:defRPr sz="1200" kern="1200">
          <a:solidFill>
            <a:schemeClr val="tx1"/>
          </a:solidFill>
          <a:latin typeface="+mn-lt"/>
          <a:ea typeface="+mn-ea"/>
          <a:cs typeface="+mn-cs"/>
        </a:defRPr>
      </a:lvl7pPr>
      <a:lvl8pPr marL="2133814" algn="l" defTabSz="609660" rtl="0" eaLnBrk="1" latinLnBrk="0" hangingPunct="1">
        <a:defRPr sz="1200" kern="1200">
          <a:solidFill>
            <a:schemeClr val="tx1"/>
          </a:solidFill>
          <a:latin typeface="+mn-lt"/>
          <a:ea typeface="+mn-ea"/>
          <a:cs typeface="+mn-cs"/>
        </a:defRPr>
      </a:lvl8pPr>
      <a:lvl9pPr marL="2438644" algn="l" defTabSz="60966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 xmlns:a16="http://schemas.microsoft.com/office/drawing/2014/main" id="{4C1C0234-0AD9-C9D5-75C9-57E25037EDE6}"/>
              </a:ext>
            </a:extLst>
          </p:cNvPr>
          <p:cNvSpPr>
            <a:spLocks noGrp="1" noChangeArrowheads="1"/>
          </p:cNvSpPr>
          <p:nvPr>
            <p:ph type="title"/>
          </p:nvPr>
        </p:nvSpPr>
        <p:spPr bwMode="auto">
          <a:xfrm>
            <a:off x="304800" y="182563"/>
            <a:ext cx="5486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 xmlns:a16="http://schemas.microsoft.com/office/drawing/2014/main" id="{3CACE1BD-6521-DFEA-2C20-0055C16F7C94}"/>
              </a:ext>
            </a:extLst>
          </p:cNvPr>
          <p:cNvSpPr>
            <a:spLocks noGrp="1" noChangeArrowheads="1"/>
          </p:cNvSpPr>
          <p:nvPr>
            <p:ph type="body" idx="1"/>
          </p:nvPr>
        </p:nvSpPr>
        <p:spPr bwMode="auto">
          <a:xfrm>
            <a:off x="304800" y="1066800"/>
            <a:ext cx="5486400"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2FE6EB9E-69D0-3474-18FC-660606AD4302}"/>
              </a:ext>
            </a:extLst>
          </p:cNvPr>
          <p:cNvSpPr>
            <a:spLocks noGrp="1"/>
          </p:cNvSpPr>
          <p:nvPr>
            <p:ph type="dt" sz="half" idx="2"/>
          </p:nvPr>
        </p:nvSpPr>
        <p:spPr>
          <a:xfrm>
            <a:off x="304800" y="4237039"/>
            <a:ext cx="1422400" cy="244475"/>
          </a:xfrm>
          <a:prstGeom prst="rect">
            <a:avLst/>
          </a:prstGeom>
        </p:spPr>
        <p:txBody>
          <a:bodyPr vert="horz" lIns="91440" tIns="45720" rIns="91440" bIns="45720" rtlCol="0" anchor="ctr"/>
          <a:lstStyle>
            <a:lvl1pPr algn="l" eaLnBrk="1" fontAlgn="auto" hangingPunct="1">
              <a:spcBef>
                <a:spcPts val="0"/>
              </a:spcBef>
              <a:spcAft>
                <a:spcPts val="0"/>
              </a:spcAft>
              <a:defRPr sz="800">
                <a:solidFill>
                  <a:schemeClr val="tx1">
                    <a:tint val="75000"/>
                  </a:schemeClr>
                </a:solidFill>
                <a:latin typeface="+mn-lt"/>
              </a:defRPr>
            </a:lvl1pPr>
          </a:lstStyle>
          <a:p>
            <a:pPr>
              <a:defRPr/>
            </a:pPr>
            <a:fld id="{BE477333-E380-4A06-8B49-3A1F83E0BEE8}" type="datetimeFigureOut">
              <a:rPr lang="en-US">
                <a:solidFill>
                  <a:prstClr val="black">
                    <a:tint val="75000"/>
                  </a:prstClr>
                </a:solidFill>
              </a:rPr>
              <a:pPr>
                <a:defRPr/>
              </a:pPr>
              <a:t>06/11/2022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81D9E81-48AF-7C33-FA6D-7EF85425D804}"/>
              </a:ext>
            </a:extLst>
          </p:cNvPr>
          <p:cNvSpPr>
            <a:spLocks noGrp="1"/>
          </p:cNvSpPr>
          <p:nvPr>
            <p:ph type="ftr" sz="quarter" idx="3"/>
          </p:nvPr>
        </p:nvSpPr>
        <p:spPr>
          <a:xfrm>
            <a:off x="2082800" y="4237039"/>
            <a:ext cx="1930400" cy="244475"/>
          </a:xfrm>
          <a:prstGeom prst="rect">
            <a:avLst/>
          </a:prstGeom>
        </p:spPr>
        <p:txBody>
          <a:bodyPr vert="horz" lIns="91440" tIns="45720" rIns="91440" bIns="45720" rtlCol="0" anchor="ctr"/>
          <a:lstStyle>
            <a:lvl1pPr algn="ctr" eaLnBrk="1" fontAlgn="auto" hangingPunct="1">
              <a:spcBef>
                <a:spcPts val="0"/>
              </a:spcBef>
              <a:spcAft>
                <a:spcPts val="0"/>
              </a:spcAft>
              <a:defRPr sz="8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E00B5A5-3E18-BD2B-A0EA-CAB26ABAF33E}"/>
              </a:ext>
            </a:extLst>
          </p:cNvPr>
          <p:cNvSpPr>
            <a:spLocks noGrp="1"/>
          </p:cNvSpPr>
          <p:nvPr>
            <p:ph type="sldNum" sz="quarter" idx="4"/>
          </p:nvPr>
        </p:nvSpPr>
        <p:spPr>
          <a:xfrm>
            <a:off x="4368800" y="4237039"/>
            <a:ext cx="1422400" cy="244475"/>
          </a:xfrm>
          <a:prstGeom prst="rect">
            <a:avLst/>
          </a:prstGeom>
        </p:spPr>
        <p:txBody>
          <a:bodyPr vert="horz" lIns="91440" tIns="45720" rIns="91440" bIns="45720" rtlCol="0" anchor="ctr"/>
          <a:lstStyle>
            <a:lvl1pPr algn="r" eaLnBrk="1" fontAlgn="auto" hangingPunct="1">
              <a:spcBef>
                <a:spcPts val="0"/>
              </a:spcBef>
              <a:spcAft>
                <a:spcPts val="0"/>
              </a:spcAft>
              <a:defRPr sz="800">
                <a:solidFill>
                  <a:schemeClr val="tx1">
                    <a:tint val="75000"/>
                  </a:schemeClr>
                </a:solidFill>
                <a:latin typeface="+mn-lt"/>
              </a:defRPr>
            </a:lvl1pPr>
          </a:lstStyle>
          <a:p>
            <a:pPr>
              <a:defRPr/>
            </a:pPr>
            <a:fld id="{365E43C8-7BF5-448A-B495-51C3414FCB9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9050263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609630" rtl="0" eaLnBrk="0" fontAlgn="base" hangingPunct="0">
        <a:spcBef>
          <a:spcPct val="0"/>
        </a:spcBef>
        <a:spcAft>
          <a:spcPct val="0"/>
        </a:spcAft>
        <a:defRPr sz="2900" kern="1200">
          <a:solidFill>
            <a:schemeClr val="tx1"/>
          </a:solidFill>
          <a:latin typeface="+mj-lt"/>
          <a:ea typeface="+mj-ea"/>
          <a:cs typeface="+mj-cs"/>
        </a:defRPr>
      </a:lvl1pPr>
      <a:lvl2pPr algn="ctr" defTabSz="609630" rtl="0" eaLnBrk="0" fontAlgn="base" hangingPunct="0">
        <a:spcBef>
          <a:spcPct val="0"/>
        </a:spcBef>
        <a:spcAft>
          <a:spcPct val="0"/>
        </a:spcAft>
        <a:defRPr sz="2900">
          <a:solidFill>
            <a:schemeClr val="tx1"/>
          </a:solidFill>
          <a:latin typeface="Calibri" panose="020F0502020204030204" pitchFamily="34" charset="0"/>
        </a:defRPr>
      </a:lvl2pPr>
      <a:lvl3pPr algn="ctr" defTabSz="609630" rtl="0" eaLnBrk="0" fontAlgn="base" hangingPunct="0">
        <a:spcBef>
          <a:spcPct val="0"/>
        </a:spcBef>
        <a:spcAft>
          <a:spcPct val="0"/>
        </a:spcAft>
        <a:defRPr sz="2900">
          <a:solidFill>
            <a:schemeClr val="tx1"/>
          </a:solidFill>
          <a:latin typeface="Calibri" panose="020F0502020204030204" pitchFamily="34" charset="0"/>
        </a:defRPr>
      </a:lvl3pPr>
      <a:lvl4pPr algn="ctr" defTabSz="609630" rtl="0" eaLnBrk="0" fontAlgn="base" hangingPunct="0">
        <a:spcBef>
          <a:spcPct val="0"/>
        </a:spcBef>
        <a:spcAft>
          <a:spcPct val="0"/>
        </a:spcAft>
        <a:defRPr sz="2900">
          <a:solidFill>
            <a:schemeClr val="tx1"/>
          </a:solidFill>
          <a:latin typeface="Calibri" panose="020F0502020204030204" pitchFamily="34" charset="0"/>
        </a:defRPr>
      </a:lvl4pPr>
      <a:lvl5pPr algn="ctr" defTabSz="609630" rtl="0" eaLnBrk="0" fontAlgn="base" hangingPunct="0">
        <a:spcBef>
          <a:spcPct val="0"/>
        </a:spcBef>
        <a:spcAft>
          <a:spcPct val="0"/>
        </a:spcAft>
        <a:defRPr sz="2900">
          <a:solidFill>
            <a:schemeClr val="tx1"/>
          </a:solidFill>
          <a:latin typeface="Calibri" panose="020F0502020204030204" pitchFamily="34" charset="0"/>
        </a:defRPr>
      </a:lvl5pPr>
      <a:lvl6pPr marL="457223" algn="ctr" defTabSz="609630" rtl="0" fontAlgn="base">
        <a:spcBef>
          <a:spcPct val="0"/>
        </a:spcBef>
        <a:spcAft>
          <a:spcPct val="0"/>
        </a:spcAft>
        <a:defRPr sz="2900">
          <a:solidFill>
            <a:schemeClr val="tx1"/>
          </a:solidFill>
          <a:latin typeface="Calibri" panose="020F0502020204030204" pitchFamily="34" charset="0"/>
        </a:defRPr>
      </a:lvl6pPr>
      <a:lvl7pPr marL="914446" algn="ctr" defTabSz="609630" rtl="0" fontAlgn="base">
        <a:spcBef>
          <a:spcPct val="0"/>
        </a:spcBef>
        <a:spcAft>
          <a:spcPct val="0"/>
        </a:spcAft>
        <a:defRPr sz="2900">
          <a:solidFill>
            <a:schemeClr val="tx1"/>
          </a:solidFill>
          <a:latin typeface="Calibri" panose="020F0502020204030204" pitchFamily="34" charset="0"/>
        </a:defRPr>
      </a:lvl7pPr>
      <a:lvl8pPr marL="1371669" algn="ctr" defTabSz="609630" rtl="0" fontAlgn="base">
        <a:spcBef>
          <a:spcPct val="0"/>
        </a:spcBef>
        <a:spcAft>
          <a:spcPct val="0"/>
        </a:spcAft>
        <a:defRPr sz="2900">
          <a:solidFill>
            <a:schemeClr val="tx1"/>
          </a:solidFill>
          <a:latin typeface="Calibri" panose="020F0502020204030204" pitchFamily="34" charset="0"/>
        </a:defRPr>
      </a:lvl8pPr>
      <a:lvl9pPr marL="1828891" algn="ctr" defTabSz="609630" rtl="0" fontAlgn="base">
        <a:spcBef>
          <a:spcPct val="0"/>
        </a:spcBef>
        <a:spcAft>
          <a:spcPct val="0"/>
        </a:spcAft>
        <a:defRPr sz="2900">
          <a:solidFill>
            <a:schemeClr val="tx1"/>
          </a:solidFill>
          <a:latin typeface="Calibri" panose="020F0502020204030204" pitchFamily="34" charset="0"/>
        </a:defRPr>
      </a:lvl9pPr>
    </p:titleStyle>
    <p:bodyStyle>
      <a:lvl1pPr marL="228611" indent="-228611" algn="l" defTabSz="60963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1pPr>
      <a:lvl2pPr marL="495325" indent="-190510" algn="l" defTabSz="609630"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762038" indent="-152408" algn="l" defTabSz="60963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3pPr>
      <a:lvl4pPr marL="1066853" indent="-152408" algn="l" defTabSz="609630" rtl="0" eaLnBrk="0" fontAlgn="base" hangingPunct="0">
        <a:spcBef>
          <a:spcPct val="20000"/>
        </a:spcBef>
        <a:spcAft>
          <a:spcPct val="0"/>
        </a:spcAft>
        <a:buFont typeface="Arial" panose="020B0604020202020204" pitchFamily="34" charset="0"/>
        <a:buChar char="–"/>
        <a:defRPr sz="1300" kern="1200">
          <a:solidFill>
            <a:schemeClr val="tx1"/>
          </a:solidFill>
          <a:latin typeface="+mn-lt"/>
          <a:ea typeface="+mn-ea"/>
          <a:cs typeface="+mn-cs"/>
        </a:defRPr>
      </a:lvl4pPr>
      <a:lvl5pPr marL="1371669" indent="-152408" algn="l" defTabSz="609630" rtl="0" eaLnBrk="0" fontAlgn="base" hangingPunct="0">
        <a:spcBef>
          <a:spcPct val="20000"/>
        </a:spcBef>
        <a:spcAft>
          <a:spcPct val="0"/>
        </a:spcAft>
        <a:buFont typeface="Arial" panose="020B0604020202020204" pitchFamily="34" charset="0"/>
        <a:buChar char="»"/>
        <a:defRPr sz="1300" kern="1200">
          <a:solidFill>
            <a:schemeClr val="tx1"/>
          </a:solidFill>
          <a:latin typeface="+mn-lt"/>
          <a:ea typeface="+mn-ea"/>
          <a:cs typeface="+mn-cs"/>
        </a:defRPr>
      </a:lvl5pPr>
      <a:lvl6pPr marL="167656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39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22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1060"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60" rtl="0" eaLnBrk="1" latinLnBrk="0" hangingPunct="1">
        <a:defRPr sz="1200" kern="1200">
          <a:solidFill>
            <a:schemeClr val="tx1"/>
          </a:solidFill>
          <a:latin typeface="+mn-lt"/>
          <a:ea typeface="+mn-ea"/>
          <a:cs typeface="+mn-cs"/>
        </a:defRPr>
      </a:lvl1pPr>
      <a:lvl2pPr marL="304831" algn="l" defTabSz="609660" rtl="0" eaLnBrk="1" latinLnBrk="0" hangingPunct="1">
        <a:defRPr sz="1200" kern="1200">
          <a:solidFill>
            <a:schemeClr val="tx1"/>
          </a:solidFill>
          <a:latin typeface="+mn-lt"/>
          <a:ea typeface="+mn-ea"/>
          <a:cs typeface="+mn-cs"/>
        </a:defRPr>
      </a:lvl2pPr>
      <a:lvl3pPr marL="609660" algn="l" defTabSz="609660" rtl="0" eaLnBrk="1" latinLnBrk="0" hangingPunct="1">
        <a:defRPr sz="1200" kern="1200">
          <a:solidFill>
            <a:schemeClr val="tx1"/>
          </a:solidFill>
          <a:latin typeface="+mn-lt"/>
          <a:ea typeface="+mn-ea"/>
          <a:cs typeface="+mn-cs"/>
        </a:defRPr>
      </a:lvl3pPr>
      <a:lvl4pPr marL="914492" algn="l" defTabSz="609660" rtl="0" eaLnBrk="1" latinLnBrk="0" hangingPunct="1">
        <a:defRPr sz="1200" kern="1200">
          <a:solidFill>
            <a:schemeClr val="tx1"/>
          </a:solidFill>
          <a:latin typeface="+mn-lt"/>
          <a:ea typeface="+mn-ea"/>
          <a:cs typeface="+mn-cs"/>
        </a:defRPr>
      </a:lvl4pPr>
      <a:lvl5pPr marL="1219322" algn="l" defTabSz="609660" rtl="0" eaLnBrk="1" latinLnBrk="0" hangingPunct="1">
        <a:defRPr sz="1200" kern="1200">
          <a:solidFill>
            <a:schemeClr val="tx1"/>
          </a:solidFill>
          <a:latin typeface="+mn-lt"/>
          <a:ea typeface="+mn-ea"/>
          <a:cs typeface="+mn-cs"/>
        </a:defRPr>
      </a:lvl5pPr>
      <a:lvl6pPr marL="1524152" algn="l" defTabSz="609660" rtl="0" eaLnBrk="1" latinLnBrk="0" hangingPunct="1">
        <a:defRPr sz="1200" kern="1200">
          <a:solidFill>
            <a:schemeClr val="tx1"/>
          </a:solidFill>
          <a:latin typeface="+mn-lt"/>
          <a:ea typeface="+mn-ea"/>
          <a:cs typeface="+mn-cs"/>
        </a:defRPr>
      </a:lvl6pPr>
      <a:lvl7pPr marL="1828983" algn="l" defTabSz="609660" rtl="0" eaLnBrk="1" latinLnBrk="0" hangingPunct="1">
        <a:defRPr sz="1200" kern="1200">
          <a:solidFill>
            <a:schemeClr val="tx1"/>
          </a:solidFill>
          <a:latin typeface="+mn-lt"/>
          <a:ea typeface="+mn-ea"/>
          <a:cs typeface="+mn-cs"/>
        </a:defRPr>
      </a:lvl7pPr>
      <a:lvl8pPr marL="2133814" algn="l" defTabSz="609660" rtl="0" eaLnBrk="1" latinLnBrk="0" hangingPunct="1">
        <a:defRPr sz="1200" kern="1200">
          <a:solidFill>
            <a:schemeClr val="tx1"/>
          </a:solidFill>
          <a:latin typeface="+mn-lt"/>
          <a:ea typeface="+mn-ea"/>
          <a:cs typeface="+mn-cs"/>
        </a:defRPr>
      </a:lvl8pPr>
      <a:lvl9pPr marL="2438644" algn="l" defTabSz="609660"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06/11/2022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35136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GIF"/><Relationship Id="rId2" Type="http://schemas.openxmlformats.org/officeDocument/2006/relationships/notesSlide" Target="../notesSlides/notesSlide1.xml"/><Relationship Id="rId1" Type="http://schemas.openxmlformats.org/officeDocument/2006/relationships/slideLayout" Target="../slideLayouts/slideLayout11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3.png"/><Relationship Id="rId2" Type="http://schemas.openxmlformats.org/officeDocument/2006/relationships/image" Target="../media/image17.jpeg"/><Relationship Id="rId1" Type="http://schemas.openxmlformats.org/officeDocument/2006/relationships/slideLayout" Target="../slideLayouts/slideLayout62.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3.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5.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2.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9.pn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3.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9.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134.xml"/><Relationship Id="rId7" Type="http://schemas.openxmlformats.org/officeDocument/2006/relationships/audio" Target="../media/audio4.wav"/><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1.jpeg"/><Relationship Id="rId5" Type="http://schemas.openxmlformats.org/officeDocument/2006/relationships/audio" Target="../media/audio2.wav"/><Relationship Id="rId10" Type="http://schemas.openxmlformats.org/officeDocument/2006/relationships/image" Target="../media/image10.wmf"/><Relationship Id="rId4" Type="http://schemas.openxmlformats.org/officeDocument/2006/relationships/audio" Target="../media/audio1.wav"/><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145.xml"/><Relationship Id="rId7" Type="http://schemas.openxmlformats.org/officeDocument/2006/relationships/audio" Target="../media/audio4.wav"/><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2.jpeg"/><Relationship Id="rId5" Type="http://schemas.openxmlformats.org/officeDocument/2006/relationships/audio" Target="../media/audio2.wav"/><Relationship Id="rId10" Type="http://schemas.openxmlformats.org/officeDocument/2006/relationships/image" Target="../media/image10.wmf"/><Relationship Id="rId4" Type="http://schemas.openxmlformats.org/officeDocument/2006/relationships/audio" Target="../media/audio1.wav"/><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9.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40.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4521984" y="3822633"/>
            <a:ext cx="1287031" cy="128703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72" tIns="25700" rIns="51372" bIns="25700" rtlCol="0" anchor="ctr"/>
          <a:lstStyle/>
          <a:p>
            <a:pPr algn="ctr" defTabSz="684848">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2704563" y="3925822"/>
            <a:ext cx="1183843" cy="1183843"/>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51372" tIns="25700" rIns="51372" bIns="25700" rtlCol="0" anchor="ctr"/>
          <a:lstStyle/>
          <a:p>
            <a:pPr algn="ctr" defTabSz="684848">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8540341" y="3017083"/>
            <a:ext cx="908705" cy="90870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72" tIns="25700" rIns="51372" bIns="25700" rtlCol="0" anchor="ctr"/>
          <a:lstStyle/>
          <a:p>
            <a:pPr algn="ctr" defTabSz="684848">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4168973" y="1180735"/>
            <a:ext cx="3866501" cy="3672697"/>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8303639" y="3301737"/>
            <a:ext cx="929518" cy="929518"/>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51372" tIns="25700" rIns="51372" bIns="25700" rtlCol="0" anchor="ctr"/>
          <a:lstStyle/>
          <a:p>
            <a:pPr algn="ctr" defTabSz="684848">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7964734" y="1465388"/>
            <a:ext cx="1319997" cy="550821"/>
          </a:xfrm>
          <a:prstGeom prst="rect">
            <a:avLst/>
          </a:prstGeom>
        </p:spPr>
      </p:pic>
      <p:sp>
        <p:nvSpPr>
          <p:cNvPr id="22" name="椭圆 21"/>
          <p:cNvSpPr/>
          <p:nvPr/>
        </p:nvSpPr>
        <p:spPr>
          <a:xfrm>
            <a:off x="2436463" y="1305831"/>
            <a:ext cx="665736" cy="665736"/>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72" tIns="25700" rIns="51372" bIns="25700" rtlCol="0" anchor="ctr"/>
          <a:lstStyle/>
          <a:p>
            <a:pPr algn="ctr" defTabSz="684848">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2769333" y="1769768"/>
            <a:ext cx="403607" cy="403607"/>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72" tIns="25700" rIns="51372" bIns="25700" rtlCol="0" anchor="ctr"/>
          <a:lstStyle/>
          <a:p>
            <a:pPr algn="ctr" defTabSz="684848">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781435" y="3112097"/>
            <a:ext cx="2960299" cy="813649"/>
          </a:xfrm>
          <a:prstGeom prst="rect">
            <a:avLst/>
          </a:prstGeom>
          <a:noFill/>
        </p:spPr>
        <p:txBody>
          <a:bodyPr wrap="none" lIns="51372" tIns="25700" rIns="51372" bIns="25700">
            <a:spAutoFit/>
            <a:scene3d>
              <a:camera prst="orthographicFront"/>
              <a:lightRig rig="soft" dir="t">
                <a:rot lat="0" lon="0" rev="15600000"/>
              </a:lightRig>
            </a:scene3d>
            <a:sp3d extrusionH="57150" prstMaterial="softEdge">
              <a:bevelT w="25400" h="38100"/>
            </a:sp3d>
          </a:bodyPr>
          <a:lstStyle/>
          <a:p>
            <a:pPr algn="ctr" defTabSz="684848">
              <a:defRPr/>
            </a:pPr>
            <a:r>
              <a:rPr lang="en-US" sz="495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Khởi</a:t>
            </a:r>
            <a:r>
              <a:rPr lang="en-US" sz="495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rPr>
              <a:t> </a:t>
            </a:r>
            <a:r>
              <a:rPr lang="en-US" sz="495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động</a:t>
            </a:r>
            <a:endParaRPr lang="en-US" sz="495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877055" y="2878435"/>
            <a:ext cx="5863916" cy="330361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006913" y="3290500"/>
            <a:ext cx="223138" cy="300082"/>
          </a:xfrm>
          <a:prstGeom prst="rect">
            <a:avLst/>
          </a:prstGeom>
        </p:spPr>
        <p:txBody>
          <a:bodyPr wrap="none">
            <a:spAutoFit/>
          </a:bodyPr>
          <a:lstStyle/>
          <a:p>
            <a:r>
              <a:rPr lang="en-US" sz="1350" dirty="0">
                <a:solidFill>
                  <a:prstClr val="black"/>
                </a:solidFill>
              </a:rPr>
              <a:t> </a:t>
            </a:r>
          </a:p>
        </p:txBody>
      </p:sp>
    </p:spTree>
    <p:extLst>
      <p:ext uri="{BB962C8B-B14F-4D97-AF65-F5344CB8AC3E}">
        <p14:creationId xmlns:p14="http://schemas.microsoft.com/office/powerpoint/2010/main" val="2826162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 xmlns:a16="http://schemas.microsoft.com/office/drawing/2014/main" id="{2BBE915C-1B83-7CE4-2BCB-6691BC2F7D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3424" r="9091" b="11441"/>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Shape 11" descr="&quot;&quot;">
            <a:extLst>
              <a:ext uri="{FF2B5EF4-FFF2-40B4-BE49-F238E27FC236}">
                <a16:creationId xmlns="" xmlns:a16="http://schemas.microsoft.com/office/drawing/2014/main" id="{6E4CB33B-78F0-1578-481C-FBC6793C7E5B}"/>
              </a:ext>
            </a:extLst>
          </p:cNvPr>
          <p:cNvSpPr>
            <a:spLocks noGrp="1" noRot="1" noChangeAspect="1" noMove="1" noResize="1" noEditPoints="1" noAdjustHandles="1" noChangeArrowheads="1" noChangeShapeType="1" noTextEdit="1"/>
          </p:cNvSpPr>
          <p:nvPr/>
        </p:nvSpPr>
        <p:spPr>
          <a:xfrm>
            <a:off x="0" y="-1588"/>
            <a:ext cx="5608638" cy="5840413"/>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660">
              <a:defRPr/>
            </a:pPr>
            <a:endParaRPr lang="en-US" sz="1200">
              <a:solidFill>
                <a:prstClr val="white"/>
              </a:solidFill>
            </a:endParaRPr>
          </a:p>
        </p:txBody>
      </p:sp>
      <p:sp>
        <p:nvSpPr>
          <p:cNvPr id="14" name="Freeform: Shape 13" descr="&quot;&quot;">
            <a:extLst>
              <a:ext uri="{FF2B5EF4-FFF2-40B4-BE49-F238E27FC236}">
                <a16:creationId xmlns="" xmlns:a16="http://schemas.microsoft.com/office/drawing/2014/main" id="{B6ECF724-05C2-E0F6-5F61-21583B25103A}"/>
              </a:ext>
            </a:extLst>
          </p:cNvPr>
          <p:cNvSpPr>
            <a:spLocks noGrp="1" noRot="1" noChangeAspect="1" noMove="1" noResize="1" noEditPoints="1" noAdjustHandles="1" noChangeArrowheads="1" noChangeShapeType="1" noTextEdit="1"/>
          </p:cNvSpPr>
          <p:nvPr/>
        </p:nvSpPr>
        <p:spPr>
          <a:xfrm>
            <a:off x="-1588" y="1"/>
            <a:ext cx="5440363" cy="5654675"/>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660">
              <a:defRPr/>
            </a:pPr>
            <a:endParaRPr lang="en-US" sz="1200" dirty="0">
              <a:solidFill>
                <a:prstClr val="white"/>
              </a:solidFill>
            </a:endParaRPr>
          </a:p>
        </p:txBody>
      </p:sp>
      <p:sp>
        <p:nvSpPr>
          <p:cNvPr id="7173" name="TextBox 2">
            <a:extLst>
              <a:ext uri="{FF2B5EF4-FFF2-40B4-BE49-F238E27FC236}">
                <a16:creationId xmlns="" xmlns:a16="http://schemas.microsoft.com/office/drawing/2014/main" id="{7FF473AA-7ECD-7732-83B7-381E296A650D}"/>
              </a:ext>
            </a:extLst>
          </p:cNvPr>
          <p:cNvSpPr txBox="1">
            <a:spLocks noChangeArrowheads="1"/>
          </p:cNvSpPr>
          <p:nvPr/>
        </p:nvSpPr>
        <p:spPr bwMode="auto">
          <a:xfrm>
            <a:off x="152400" y="2435226"/>
            <a:ext cx="4967288"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60" tIns="30480" rIns="60960" bIns="30480"/>
          <a:lstStyle>
            <a:lvl1pPr defTabSz="609600">
              <a:spcBef>
                <a:spcPct val="2000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09600">
              <a:spcBef>
                <a:spcPct val="20000"/>
              </a:spcBef>
              <a:buFont typeface="Arial" panose="020B0604020202020204" pitchFamily="34" charset="0"/>
              <a:buChar char="–"/>
              <a:defRPr>
                <a:solidFill>
                  <a:schemeClr val="tx1"/>
                </a:solidFill>
                <a:latin typeface="Calibri" panose="020F0502020204030204" pitchFamily="34" charset="0"/>
              </a:defRPr>
            </a:lvl2pPr>
            <a:lvl3pPr marL="1143000" indent="-228600" defTabSz="609600">
              <a:spcBef>
                <a:spcPct val="20000"/>
              </a:spcBef>
              <a:buFont typeface="Arial" panose="020B0604020202020204" pitchFamily="34" charset="0"/>
              <a:buChar char="•"/>
              <a:defRPr sz="1600">
                <a:solidFill>
                  <a:schemeClr val="tx1"/>
                </a:solidFill>
                <a:latin typeface="Calibri" panose="020F0502020204030204" pitchFamily="34" charset="0"/>
              </a:defRPr>
            </a:lvl3pPr>
            <a:lvl4pPr marL="1600200" indent="-228600" defTabSz="609600">
              <a:spcBef>
                <a:spcPct val="20000"/>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09600">
              <a:spcBef>
                <a:spcPct val="20000"/>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09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09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09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09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defTabSz="609630" fontAlgn="base">
              <a:lnSpc>
                <a:spcPct val="90000"/>
              </a:lnSpc>
              <a:spcBef>
                <a:spcPct val="0"/>
              </a:spcBef>
              <a:spcAft>
                <a:spcPts val="400"/>
              </a:spcAft>
              <a:buNone/>
            </a:pPr>
            <a:r>
              <a:rPr lang="en-US" altLang="en-US" sz="4400" b="1">
                <a:solidFill>
                  <a:srgbClr val="FF0000"/>
                </a:solidFill>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20916621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752F3F90-D640-33B5-6C72-CB3AD04C831C}"/>
              </a:ext>
            </a:extLst>
          </p:cNvPr>
          <p:cNvSpPr>
            <a:spLocks noGrp="1" noRot="1" noMove="1" noResize="1" noEditPoints="1" noAdjustHandles="1" noChangeArrowheads="1" noChangeShapeType="1"/>
          </p:cNvSpPr>
          <p:nvPr/>
        </p:nvSpPr>
        <p:spPr>
          <a:xfrm>
            <a:off x="203200" y="239714"/>
            <a:ext cx="11734800" cy="638968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defTabSz="609660">
              <a:defRPr/>
            </a:pPr>
            <a:endParaRPr lang="en-US" sz="1200">
              <a:solidFill>
                <a:prstClr val="black"/>
              </a:solidFill>
            </a:endParaRPr>
          </a:p>
        </p:txBody>
      </p:sp>
      <p:pic>
        <p:nvPicPr>
          <p:cNvPr id="14" name="Picture 13" descr="A picture containing diagram&#10;&#10;Description automatically generated">
            <a:extLst>
              <a:ext uri="{FF2B5EF4-FFF2-40B4-BE49-F238E27FC236}">
                <a16:creationId xmlns="" xmlns:a16="http://schemas.microsoft.com/office/drawing/2014/main" id="{0AB5EB19-8064-31F6-9E5B-47E35C3B7A4D}"/>
              </a:ext>
            </a:extLst>
          </p:cNvPr>
          <p:cNvPicPr>
            <a:picLocks noGrp="1" noRot="1" noChangeAspect="1" noMove="1" noResize="1" noEditPoints="1" noAdjustHandles="1" noChangeArrowheads="1" noChangeShapeType="1" noCrop="1"/>
          </p:cNvPicPr>
          <p:nvPr/>
        </p:nvPicPr>
        <p:blipFill>
          <a:blip r:embed="rId2" cstate="print"/>
          <a:stretch>
            <a:fillRect/>
          </a:stretch>
        </p:blipFill>
        <p:spPr>
          <a:xfrm>
            <a:off x="11005149" y="274713"/>
            <a:ext cx="884419" cy="880780"/>
          </a:xfrm>
          <a:prstGeom prst="ellipse">
            <a:avLst/>
          </a:prstGeom>
        </p:spPr>
      </p:pic>
      <p:pic>
        <p:nvPicPr>
          <p:cNvPr id="6149" name="Picture 2">
            <a:extLst>
              <a:ext uri="{FF2B5EF4-FFF2-40B4-BE49-F238E27FC236}">
                <a16:creationId xmlns="" xmlns:a16="http://schemas.microsoft.com/office/drawing/2014/main" id="{2CBF13F7-D9D2-13D1-0B44-D25E2A693B98}"/>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97025">
            <a:off x="530226" y="6105526"/>
            <a:ext cx="430213"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2">
            <a:extLst>
              <a:ext uri="{FF2B5EF4-FFF2-40B4-BE49-F238E27FC236}">
                <a16:creationId xmlns="" xmlns:a16="http://schemas.microsoft.com/office/drawing/2014/main" id="{7513D0C1-7F4C-E59C-08EB-19A3E6727FC6}"/>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4768851"/>
            <a:ext cx="1473200"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4">
            <a:extLst>
              <a:ext uri="{FF2B5EF4-FFF2-40B4-BE49-F238E27FC236}">
                <a16:creationId xmlns="" xmlns:a16="http://schemas.microsoft.com/office/drawing/2014/main" id="{5AFFEBB0-E407-D2D0-C55A-BE529A8B00BC}"/>
              </a:ext>
            </a:extLst>
          </p:cNvPr>
          <p:cNvPicPr>
            <a:picLocks noGrp="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69575" y="5376864"/>
            <a:ext cx="1614488" cy="152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Rounded Corners 6">
            <a:extLst>
              <a:ext uri="{FF2B5EF4-FFF2-40B4-BE49-F238E27FC236}">
                <a16:creationId xmlns="" xmlns:a16="http://schemas.microsoft.com/office/drawing/2014/main" id="{08D52EA3-B43D-B49F-16DA-8FE11BFEE2BE}"/>
              </a:ext>
            </a:extLst>
          </p:cNvPr>
          <p:cNvSpPr>
            <a:spLocks noGrp="1" noRot="1" noMove="1" noResize="1" noEditPoints="1" noAdjustHandles="1" noChangeArrowheads="1" noChangeShapeType="1"/>
          </p:cNvSpPr>
          <p:nvPr/>
        </p:nvSpPr>
        <p:spPr>
          <a:xfrm>
            <a:off x="355900" y="367529"/>
            <a:ext cx="7992970" cy="695148"/>
          </a:xfrm>
          <a:prstGeom prst="roundRect">
            <a:avLst/>
          </a:prstGeom>
          <a:solidFill>
            <a:srgbClr val="2AAC4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914446">
              <a:defRPr/>
            </a:pPr>
            <a:r>
              <a:rPr lang="en-US" altLang="en-US" sz="3600" b="1">
                <a:solidFill>
                  <a:schemeClr val="tx1"/>
                </a:solidFill>
                <a:latin typeface="Times New Roman" panose="02020603050405020304" pitchFamily="18" charset="0"/>
                <a:cs typeface="Times New Roman" panose="02020603050405020304" pitchFamily="18" charset="0"/>
              </a:rPr>
              <a:t>Câu 2b: </a:t>
            </a:r>
            <a:r>
              <a:rPr lang="en-US" sz="3600">
                <a:solidFill>
                  <a:schemeClr val="tx1"/>
                </a:solidFill>
                <a:latin typeface="Times New Roman" panose="02020603050405020304" pitchFamily="18" charset="0"/>
                <a:cs typeface="Times New Roman" panose="02020603050405020304" pitchFamily="18" charset="0"/>
              </a:rPr>
              <a:t>Chọn </a:t>
            </a:r>
            <a:r>
              <a:rPr lang="en-US" sz="3600" b="1">
                <a:solidFill>
                  <a:srgbClr val="FF0000"/>
                </a:solidFill>
                <a:latin typeface="Times New Roman" panose="02020603050405020304" pitchFamily="18" charset="0"/>
                <a:cs typeface="Times New Roman" panose="02020603050405020304" pitchFamily="18" charset="0"/>
              </a:rPr>
              <a:t>en</a:t>
            </a:r>
            <a:r>
              <a:rPr lang="en-US" sz="3600">
                <a:solidFill>
                  <a:schemeClr val="tx1"/>
                </a:solidFill>
                <a:latin typeface="Times New Roman" panose="02020603050405020304" pitchFamily="18" charset="0"/>
                <a:cs typeface="Times New Roman" panose="02020603050405020304" pitchFamily="18" charset="0"/>
              </a:rPr>
              <a:t> hoặc </a:t>
            </a:r>
            <a:r>
              <a:rPr lang="en-US" sz="3600" b="1">
                <a:solidFill>
                  <a:srgbClr val="FF0000"/>
                </a:solidFill>
                <a:latin typeface="Times New Roman" panose="02020603050405020304" pitchFamily="18" charset="0"/>
                <a:cs typeface="Times New Roman" panose="02020603050405020304" pitchFamily="18" charset="0"/>
              </a:rPr>
              <a:t>eng</a:t>
            </a:r>
            <a:r>
              <a:rPr lang="en-US" sz="3600">
                <a:solidFill>
                  <a:schemeClr val="tx1"/>
                </a:solidFill>
                <a:latin typeface="Times New Roman" panose="02020603050405020304" pitchFamily="18" charset="0"/>
                <a:cs typeface="Times New Roman" panose="02020603050405020304" pitchFamily="18" charset="0"/>
              </a:rPr>
              <a:t> thay cho ô vuông</a:t>
            </a:r>
            <a:r>
              <a:rPr lang="en-US" sz="2800">
                <a:solidFill>
                  <a:schemeClr val="tx1"/>
                </a:solidFill>
                <a:latin typeface="Nunito Black" panose="00000A00000000000000" pitchFamily="2" charset="0"/>
              </a:rPr>
              <a:t>.</a:t>
            </a:r>
            <a:endParaRPr lang="vi-VN" sz="2800">
              <a:solidFill>
                <a:schemeClr val="tx1"/>
              </a:solidFill>
              <a:latin typeface="Nunito Black" panose="00000A00000000000000" pitchFamily="2" charset="0"/>
            </a:endParaRPr>
          </a:p>
        </p:txBody>
      </p:sp>
      <p:sp>
        <p:nvSpPr>
          <p:cNvPr id="6155" name="TextBox 7">
            <a:extLst>
              <a:ext uri="{FF2B5EF4-FFF2-40B4-BE49-F238E27FC236}">
                <a16:creationId xmlns="" xmlns:a16="http://schemas.microsoft.com/office/drawing/2014/main" id="{2FC4B46A-3C6E-C2C6-E00E-8DA3ABA7688B}"/>
              </a:ext>
            </a:extLst>
          </p:cNvPr>
          <p:cNvSpPr txBox="1">
            <a:spLocks noGrp="1" noRot="1" noMove="1" noResize="1" noEditPoints="1" noAdjustHandles="1" noChangeArrowheads="1" noChangeShapeType="1"/>
          </p:cNvSpPr>
          <p:nvPr/>
        </p:nvSpPr>
        <p:spPr bwMode="auto">
          <a:xfrm>
            <a:off x="508000" y="1973263"/>
            <a:ext cx="1113155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defTabSz="914446" fontAlgn="base">
              <a:lnSpc>
                <a:spcPct val="150000"/>
              </a:lnSpc>
              <a:spcBef>
                <a:spcPct val="0"/>
              </a:spcBef>
              <a:spcAft>
                <a:spcPct val="0"/>
              </a:spcAft>
            </a:pPr>
            <a:r>
              <a:rPr lang="en-US" altLang="en-US" sz="3200">
                <a:solidFill>
                  <a:srgbClr val="000000"/>
                </a:solidFill>
                <a:latin typeface="Nunito Black" panose="00000A00000000000000" pitchFamily="2" charset="0"/>
              </a:rPr>
              <a:t>- hoa loa k</a:t>
            </a:r>
            <a:r>
              <a:rPr lang="en-US" altLang="en-US" sz="3200" b="1">
                <a:solidFill>
                  <a:srgbClr val="000000"/>
                </a:solidFill>
                <a:latin typeface="Nunito Black" panose="00000A00000000000000" pitchFamily="2" charset="0"/>
              </a:rPr>
              <a:t>èn, </a:t>
            </a:r>
            <a:r>
              <a:rPr lang="en-US" altLang="en-US" sz="3200">
                <a:solidFill>
                  <a:srgbClr val="000000"/>
                </a:solidFill>
                <a:latin typeface="Nunito Black" panose="00000A00000000000000" pitchFamily="2" charset="0"/>
              </a:rPr>
              <a:t>bác thợ r</a:t>
            </a:r>
            <a:r>
              <a:rPr lang="en-US" altLang="en-US" sz="3200" b="1">
                <a:solidFill>
                  <a:srgbClr val="000000"/>
                </a:solidFill>
                <a:latin typeface="Nunito Black" panose="00000A00000000000000" pitchFamily="2" charset="0"/>
              </a:rPr>
              <a:t>èn</a:t>
            </a:r>
            <a:r>
              <a:rPr lang="en-US" altLang="en-US" sz="3200">
                <a:solidFill>
                  <a:srgbClr val="000000"/>
                </a:solidFill>
                <a:latin typeface="Nunito Black" panose="00000A00000000000000" pitchFamily="2" charset="0"/>
              </a:rPr>
              <a:t>, giấy kh</a:t>
            </a:r>
            <a:r>
              <a:rPr lang="en-US" altLang="en-US" sz="3200" b="1">
                <a:solidFill>
                  <a:srgbClr val="000000"/>
                </a:solidFill>
                <a:latin typeface="Nunito Black" panose="00000A00000000000000" pitchFamily="2" charset="0"/>
              </a:rPr>
              <a:t>en</a:t>
            </a:r>
            <a:r>
              <a:rPr lang="en-US" altLang="en-US" sz="3200">
                <a:solidFill>
                  <a:srgbClr val="000000"/>
                </a:solidFill>
                <a:latin typeface="Nunito Black" panose="00000A00000000000000" pitchFamily="2" charset="0"/>
              </a:rPr>
              <a:t>, tiếng k</a:t>
            </a:r>
            <a:r>
              <a:rPr lang="en-US" altLang="en-US" sz="3200" b="1">
                <a:solidFill>
                  <a:srgbClr val="000000"/>
                </a:solidFill>
                <a:latin typeface="Nunito Black" panose="00000A00000000000000" pitchFamily="2" charset="0"/>
              </a:rPr>
              <a:t>ẻng</a:t>
            </a:r>
            <a:r>
              <a:rPr lang="en-US" altLang="en-US" sz="3200">
                <a:solidFill>
                  <a:srgbClr val="000000"/>
                </a:solidFill>
                <a:latin typeface="Nunito Black" panose="00000A00000000000000" pitchFamily="2" charset="0"/>
              </a:rPr>
              <a:t>, kêu r</a:t>
            </a:r>
            <a:r>
              <a:rPr lang="en-US" altLang="en-US" sz="3200" b="1">
                <a:solidFill>
                  <a:srgbClr val="000000"/>
                </a:solidFill>
                <a:latin typeface="Nunito Black" panose="00000A00000000000000" pitchFamily="2" charset="0"/>
              </a:rPr>
              <a:t>eng </a:t>
            </a:r>
            <a:r>
              <a:rPr lang="en-US" altLang="en-US" sz="3200">
                <a:solidFill>
                  <a:srgbClr val="000000"/>
                </a:solidFill>
                <a:latin typeface="Nunito Black" panose="00000A00000000000000" pitchFamily="2" charset="0"/>
              </a:rPr>
              <a:t>r</a:t>
            </a:r>
            <a:r>
              <a:rPr lang="en-US" altLang="en-US" sz="3200" b="1">
                <a:solidFill>
                  <a:srgbClr val="000000"/>
                </a:solidFill>
                <a:latin typeface="Nunito Black" panose="00000A00000000000000" pitchFamily="2" charset="0"/>
              </a:rPr>
              <a:t>eng</a:t>
            </a:r>
            <a:endParaRPr lang="en-US" altLang="en-US" sz="3200">
              <a:solidFill>
                <a:srgbClr val="000000"/>
              </a:solidFill>
              <a:latin typeface="Nunito Black" panose="00000A00000000000000" pitchFamily="2" charset="0"/>
            </a:endParaRPr>
          </a:p>
          <a:p>
            <a:pPr algn="just" defTabSz="914446" fontAlgn="base">
              <a:lnSpc>
                <a:spcPct val="150000"/>
              </a:lnSpc>
              <a:spcBef>
                <a:spcPct val="0"/>
              </a:spcBef>
              <a:spcAft>
                <a:spcPct val="0"/>
              </a:spcAft>
            </a:pPr>
            <a:r>
              <a:rPr lang="en-US" altLang="en-US" sz="3200">
                <a:solidFill>
                  <a:srgbClr val="000000"/>
                </a:solidFill>
                <a:latin typeface="Nunito Black" panose="00000A00000000000000" pitchFamily="2" charset="0"/>
              </a:rPr>
              <a:t>- hứa h</a:t>
            </a:r>
            <a:r>
              <a:rPr lang="en-US" altLang="en-US" sz="3200" b="1">
                <a:solidFill>
                  <a:srgbClr val="000000"/>
                </a:solidFill>
                <a:latin typeface="Nunito Black" panose="00000A00000000000000" pitchFamily="2" charset="0"/>
              </a:rPr>
              <a:t>ẹn, </a:t>
            </a:r>
            <a:r>
              <a:rPr lang="en-US" altLang="en-US" sz="3200">
                <a:solidFill>
                  <a:srgbClr val="000000"/>
                </a:solidFill>
                <a:latin typeface="Nunito Black" panose="00000A00000000000000" pitchFamily="2" charset="0"/>
              </a:rPr>
              <a:t>nguyên v</a:t>
            </a:r>
            <a:r>
              <a:rPr lang="en-US" altLang="en-US" sz="3200" b="1">
                <a:solidFill>
                  <a:srgbClr val="000000"/>
                </a:solidFill>
                <a:latin typeface="Nunito Black" panose="00000A00000000000000" pitchFamily="2" charset="0"/>
              </a:rPr>
              <a:t>ẹn</a:t>
            </a:r>
            <a:r>
              <a:rPr lang="en-US" altLang="en-US" sz="3200">
                <a:solidFill>
                  <a:srgbClr val="000000"/>
                </a:solidFill>
                <a:latin typeface="Nunito Black" panose="00000A00000000000000" pitchFamily="2" charset="0"/>
              </a:rPr>
              <a:t>, dế m</a:t>
            </a:r>
            <a:r>
              <a:rPr lang="en-US" altLang="en-US" sz="3200" b="1">
                <a:solidFill>
                  <a:srgbClr val="000000"/>
                </a:solidFill>
                <a:latin typeface="Nunito Black" panose="00000A00000000000000" pitchFamily="2" charset="0"/>
              </a:rPr>
              <a:t>èn</a:t>
            </a:r>
            <a:r>
              <a:rPr lang="en-US" altLang="en-US" sz="3200">
                <a:solidFill>
                  <a:srgbClr val="000000"/>
                </a:solidFill>
                <a:latin typeface="Nunito Black" panose="00000A00000000000000" pitchFamily="2" charset="0"/>
              </a:rPr>
              <a:t>, ch</a:t>
            </a:r>
            <a:r>
              <a:rPr lang="en-US" altLang="en-US" sz="3200" b="1">
                <a:solidFill>
                  <a:srgbClr val="000000"/>
                </a:solidFill>
                <a:latin typeface="Nunito Black" panose="00000A00000000000000" pitchFamily="2" charset="0"/>
              </a:rPr>
              <a:t>en </a:t>
            </a:r>
            <a:r>
              <a:rPr lang="en-US" altLang="en-US" sz="3200">
                <a:solidFill>
                  <a:srgbClr val="000000"/>
                </a:solidFill>
                <a:latin typeface="Nunito Black" panose="00000A00000000000000" pitchFamily="2" charset="0"/>
              </a:rPr>
              <a:t>chúc, v</a:t>
            </a:r>
            <a:r>
              <a:rPr lang="en-US" altLang="en-US" sz="3200" b="1">
                <a:solidFill>
                  <a:srgbClr val="000000"/>
                </a:solidFill>
                <a:latin typeface="Nunito Black" panose="00000A00000000000000" pitchFamily="2" charset="0"/>
              </a:rPr>
              <a:t>en </a:t>
            </a:r>
            <a:r>
              <a:rPr lang="en-US" altLang="en-US" sz="3200">
                <a:solidFill>
                  <a:srgbClr val="000000"/>
                </a:solidFill>
                <a:latin typeface="Nunito Black" panose="00000A00000000000000" pitchFamily="2" charset="0"/>
              </a:rPr>
              <a:t>sông</a:t>
            </a:r>
          </a:p>
        </p:txBody>
      </p:sp>
      <p:sp>
        <p:nvSpPr>
          <p:cNvPr id="9" name="Rectangle: Rounded Corners 8">
            <a:extLst>
              <a:ext uri="{FF2B5EF4-FFF2-40B4-BE49-F238E27FC236}">
                <a16:creationId xmlns="" xmlns:a16="http://schemas.microsoft.com/office/drawing/2014/main" id="{F7D99C16-FB4B-4D65-CC08-DC6E6D09E93E}"/>
              </a:ext>
            </a:extLst>
          </p:cNvPr>
          <p:cNvSpPr>
            <a:spLocks noGrp="1" noRot="1" noMove="1" noResize="1" noEditPoints="1" noAdjustHandles="1" noChangeArrowheads="1" noChangeShapeType="1"/>
          </p:cNvSpPr>
          <p:nvPr/>
        </p:nvSpPr>
        <p:spPr>
          <a:xfrm>
            <a:off x="2874964" y="2255838"/>
            <a:ext cx="401637" cy="387350"/>
          </a:xfrm>
          <a:prstGeom prst="roundRect">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defTabSz="914446">
              <a:defRPr/>
            </a:pPr>
            <a:endParaRPr lang="en-US">
              <a:solidFill>
                <a:prstClr val="black"/>
              </a:solidFill>
            </a:endParaRPr>
          </a:p>
        </p:txBody>
      </p:sp>
      <p:sp>
        <p:nvSpPr>
          <p:cNvPr id="10" name="Rectangle: Rounded Corners 9">
            <a:extLst>
              <a:ext uri="{FF2B5EF4-FFF2-40B4-BE49-F238E27FC236}">
                <a16:creationId xmlns="" xmlns:a16="http://schemas.microsoft.com/office/drawing/2014/main" id="{99C227DE-2640-6640-E022-E2DADD9C18C1}"/>
              </a:ext>
            </a:extLst>
          </p:cNvPr>
          <p:cNvSpPr>
            <a:spLocks noGrp="1" noRot="1" noMove="1" noResize="1" noEditPoints="1" noAdjustHandles="1" noChangeArrowheads="1" noChangeShapeType="1"/>
          </p:cNvSpPr>
          <p:nvPr/>
        </p:nvSpPr>
        <p:spPr>
          <a:xfrm>
            <a:off x="5443538" y="2255838"/>
            <a:ext cx="493712" cy="387350"/>
          </a:xfrm>
          <a:prstGeom prst="roundRect">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defTabSz="914446">
              <a:defRPr/>
            </a:pPr>
            <a:endParaRPr lang="en-US">
              <a:solidFill>
                <a:prstClr val="black"/>
              </a:solidFill>
            </a:endParaRPr>
          </a:p>
        </p:txBody>
      </p:sp>
      <p:sp>
        <p:nvSpPr>
          <p:cNvPr id="11" name="Rectangle: Rounded Corners 10">
            <a:extLst>
              <a:ext uri="{FF2B5EF4-FFF2-40B4-BE49-F238E27FC236}">
                <a16:creationId xmlns="" xmlns:a16="http://schemas.microsoft.com/office/drawing/2014/main" id="{B190D3D1-8FF5-EE9A-EF0D-A6B99CC799AC}"/>
              </a:ext>
            </a:extLst>
          </p:cNvPr>
          <p:cNvSpPr>
            <a:spLocks noGrp="1" noRot="1" noMove="1" noResize="1" noEditPoints="1" noAdjustHandles="1" noChangeArrowheads="1" noChangeShapeType="1"/>
          </p:cNvSpPr>
          <p:nvPr/>
        </p:nvSpPr>
        <p:spPr>
          <a:xfrm>
            <a:off x="7718426" y="2255838"/>
            <a:ext cx="493713" cy="387350"/>
          </a:xfrm>
          <a:prstGeom prst="roundRect">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defTabSz="914446">
              <a:defRPr/>
            </a:pPr>
            <a:endParaRPr lang="en-US">
              <a:solidFill>
                <a:prstClr val="black"/>
              </a:solidFill>
            </a:endParaRPr>
          </a:p>
        </p:txBody>
      </p:sp>
      <p:sp>
        <p:nvSpPr>
          <p:cNvPr id="12" name="Rectangle: Rounded Corners 11">
            <a:extLst>
              <a:ext uri="{FF2B5EF4-FFF2-40B4-BE49-F238E27FC236}">
                <a16:creationId xmlns="" xmlns:a16="http://schemas.microsoft.com/office/drawing/2014/main" id="{6CC7D7E0-1335-9003-766A-242D6F51628E}"/>
              </a:ext>
            </a:extLst>
          </p:cNvPr>
          <p:cNvSpPr>
            <a:spLocks noGrp="1" noRot="1" noMove="1" noResize="1" noEditPoints="1" noAdjustHandles="1" noChangeArrowheads="1" noChangeShapeType="1"/>
          </p:cNvSpPr>
          <p:nvPr/>
        </p:nvSpPr>
        <p:spPr>
          <a:xfrm>
            <a:off x="9879014" y="2255838"/>
            <a:ext cx="690562" cy="387350"/>
          </a:xfrm>
          <a:prstGeom prst="roundRect">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defTabSz="914446">
              <a:defRPr/>
            </a:pPr>
            <a:endParaRPr lang="en-US">
              <a:solidFill>
                <a:prstClr val="black"/>
              </a:solidFill>
            </a:endParaRPr>
          </a:p>
        </p:txBody>
      </p:sp>
      <p:sp>
        <p:nvSpPr>
          <p:cNvPr id="18" name="Rectangle: Rounded Corners 17">
            <a:extLst>
              <a:ext uri="{FF2B5EF4-FFF2-40B4-BE49-F238E27FC236}">
                <a16:creationId xmlns="" xmlns:a16="http://schemas.microsoft.com/office/drawing/2014/main" id="{5C875231-A421-6C51-870B-EC3D303EBB69}"/>
              </a:ext>
            </a:extLst>
          </p:cNvPr>
          <p:cNvSpPr>
            <a:spLocks noGrp="1" noRot="1" noMove="1" noResize="1" noEditPoints="1" noAdjustHandles="1" noChangeArrowheads="1" noChangeShapeType="1"/>
          </p:cNvSpPr>
          <p:nvPr/>
        </p:nvSpPr>
        <p:spPr>
          <a:xfrm>
            <a:off x="746125" y="2901950"/>
            <a:ext cx="750888" cy="527050"/>
          </a:xfrm>
          <a:prstGeom prst="roundRect">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defTabSz="914446">
              <a:defRPr/>
            </a:pPr>
            <a:endParaRPr lang="en-US">
              <a:solidFill>
                <a:prstClr val="black"/>
              </a:solidFill>
            </a:endParaRPr>
          </a:p>
        </p:txBody>
      </p:sp>
      <p:sp>
        <p:nvSpPr>
          <p:cNvPr id="19" name="Rectangle: Rounded Corners 18">
            <a:extLst>
              <a:ext uri="{FF2B5EF4-FFF2-40B4-BE49-F238E27FC236}">
                <a16:creationId xmlns="" xmlns:a16="http://schemas.microsoft.com/office/drawing/2014/main" id="{D561036D-12A8-E193-B3F5-7C809D52CEE3}"/>
              </a:ext>
            </a:extLst>
          </p:cNvPr>
          <p:cNvSpPr>
            <a:spLocks noGrp="1" noRot="1" noMove="1" noResize="1" noEditPoints="1" noAdjustHandles="1" noChangeArrowheads="1" noChangeShapeType="1"/>
          </p:cNvSpPr>
          <p:nvPr/>
        </p:nvSpPr>
        <p:spPr>
          <a:xfrm>
            <a:off x="1801814" y="2901950"/>
            <a:ext cx="752475" cy="527050"/>
          </a:xfrm>
          <a:prstGeom prst="roundRect">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defTabSz="914446">
              <a:defRPr/>
            </a:pPr>
            <a:endParaRPr lang="en-US">
              <a:solidFill>
                <a:prstClr val="black"/>
              </a:solidFill>
            </a:endParaRPr>
          </a:p>
        </p:txBody>
      </p:sp>
      <p:sp>
        <p:nvSpPr>
          <p:cNvPr id="20" name="Rectangle: Rounded Corners 19">
            <a:extLst>
              <a:ext uri="{FF2B5EF4-FFF2-40B4-BE49-F238E27FC236}">
                <a16:creationId xmlns="" xmlns:a16="http://schemas.microsoft.com/office/drawing/2014/main" id="{EB01F332-3F2E-372F-16B6-68DFEB76C1E8}"/>
              </a:ext>
            </a:extLst>
          </p:cNvPr>
          <p:cNvSpPr>
            <a:spLocks noGrp="1" noRot="1" noMove="1" noResize="1" noEditPoints="1" noAdjustHandles="1" noChangeArrowheads="1" noChangeShapeType="1"/>
          </p:cNvSpPr>
          <p:nvPr/>
        </p:nvSpPr>
        <p:spPr>
          <a:xfrm>
            <a:off x="1968500" y="3640138"/>
            <a:ext cx="482600" cy="525462"/>
          </a:xfrm>
          <a:prstGeom prst="roundRect">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defTabSz="914446">
              <a:defRPr/>
            </a:pPr>
            <a:endParaRPr lang="en-US">
              <a:solidFill>
                <a:prstClr val="black"/>
              </a:solidFill>
            </a:endParaRPr>
          </a:p>
        </p:txBody>
      </p:sp>
      <p:sp>
        <p:nvSpPr>
          <p:cNvPr id="21" name="Rectangle: Rounded Corners 20">
            <a:extLst>
              <a:ext uri="{FF2B5EF4-FFF2-40B4-BE49-F238E27FC236}">
                <a16:creationId xmlns="" xmlns:a16="http://schemas.microsoft.com/office/drawing/2014/main" id="{70628BFB-AC61-C964-739C-A5D2D59E900C}"/>
              </a:ext>
            </a:extLst>
          </p:cNvPr>
          <p:cNvSpPr>
            <a:spLocks noGrp="1" noRot="1" noMove="1" noResize="1" noEditPoints="1" noAdjustHandles="1" noChangeArrowheads="1" noChangeShapeType="1"/>
          </p:cNvSpPr>
          <p:nvPr/>
        </p:nvSpPr>
        <p:spPr>
          <a:xfrm>
            <a:off x="4432300" y="3640138"/>
            <a:ext cx="484188" cy="525462"/>
          </a:xfrm>
          <a:prstGeom prst="roundRect">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defTabSz="914446">
              <a:defRPr/>
            </a:pPr>
            <a:endParaRPr lang="en-US">
              <a:solidFill>
                <a:prstClr val="black"/>
              </a:solidFill>
            </a:endParaRPr>
          </a:p>
        </p:txBody>
      </p:sp>
      <p:sp>
        <p:nvSpPr>
          <p:cNvPr id="22" name="Rectangle: Rounded Corners 21">
            <a:extLst>
              <a:ext uri="{FF2B5EF4-FFF2-40B4-BE49-F238E27FC236}">
                <a16:creationId xmlns="" xmlns:a16="http://schemas.microsoft.com/office/drawing/2014/main" id="{6BE6C5A2-1FFA-701A-B879-41A04E957539}"/>
              </a:ext>
            </a:extLst>
          </p:cNvPr>
          <p:cNvSpPr>
            <a:spLocks noGrp="1" noRot="1" noMove="1" noResize="1" noEditPoints="1" noAdjustHandles="1" noChangeArrowheads="1" noChangeShapeType="1"/>
          </p:cNvSpPr>
          <p:nvPr/>
        </p:nvSpPr>
        <p:spPr>
          <a:xfrm>
            <a:off x="6069013" y="3698876"/>
            <a:ext cx="493712" cy="387350"/>
          </a:xfrm>
          <a:prstGeom prst="roundRect">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defTabSz="914446">
              <a:defRPr/>
            </a:pPr>
            <a:endParaRPr lang="en-US">
              <a:solidFill>
                <a:prstClr val="black"/>
              </a:solidFill>
            </a:endParaRPr>
          </a:p>
        </p:txBody>
      </p:sp>
      <p:sp>
        <p:nvSpPr>
          <p:cNvPr id="23" name="Rectangle: Rounded Corners 22">
            <a:extLst>
              <a:ext uri="{FF2B5EF4-FFF2-40B4-BE49-F238E27FC236}">
                <a16:creationId xmlns="" xmlns:a16="http://schemas.microsoft.com/office/drawing/2014/main" id="{0FCFB102-06EC-4EB7-3416-766B5EBF465E}"/>
              </a:ext>
            </a:extLst>
          </p:cNvPr>
          <p:cNvSpPr>
            <a:spLocks noGrp="1" noRot="1" noMove="1" noResize="1" noEditPoints="1" noAdjustHandles="1" noChangeArrowheads="1" noChangeShapeType="1"/>
          </p:cNvSpPr>
          <p:nvPr/>
        </p:nvSpPr>
        <p:spPr>
          <a:xfrm>
            <a:off x="7223126" y="3698876"/>
            <a:ext cx="492125" cy="387350"/>
          </a:xfrm>
          <a:prstGeom prst="roundRect">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defTabSz="914446">
              <a:defRPr/>
            </a:pPr>
            <a:endParaRPr lang="en-US">
              <a:solidFill>
                <a:prstClr val="black"/>
              </a:solidFill>
            </a:endParaRPr>
          </a:p>
        </p:txBody>
      </p:sp>
      <p:sp>
        <p:nvSpPr>
          <p:cNvPr id="24" name="Rectangle: Rounded Corners 23">
            <a:extLst>
              <a:ext uri="{FF2B5EF4-FFF2-40B4-BE49-F238E27FC236}">
                <a16:creationId xmlns="" xmlns:a16="http://schemas.microsoft.com/office/drawing/2014/main" id="{C5F807D7-5854-07D4-3F67-FC0984949122}"/>
              </a:ext>
            </a:extLst>
          </p:cNvPr>
          <p:cNvSpPr>
            <a:spLocks noGrp="1" noRot="1" noMove="1" noResize="1" noEditPoints="1" noAdjustHandles="1" noChangeArrowheads="1" noChangeShapeType="1"/>
          </p:cNvSpPr>
          <p:nvPr/>
        </p:nvSpPr>
        <p:spPr>
          <a:xfrm>
            <a:off x="9172575" y="3725864"/>
            <a:ext cx="484188" cy="387350"/>
          </a:xfrm>
          <a:prstGeom prst="roundRect">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defTabSz="914446">
              <a:defRPr/>
            </a:pPr>
            <a:endParaRPr lang="en-US">
              <a:solidFill>
                <a:prstClr val="black"/>
              </a:solidFill>
            </a:endParaRPr>
          </a:p>
        </p:txBody>
      </p:sp>
      <p:pic>
        <p:nvPicPr>
          <p:cNvPr id="6167" name="Picture 4">
            <a:extLst>
              <a:ext uri="{FF2B5EF4-FFF2-40B4-BE49-F238E27FC236}">
                <a16:creationId xmlns="" xmlns:a16="http://schemas.microsoft.com/office/drawing/2014/main" id="{0EAE453F-0DB3-8011-443C-76C7667FC44A}"/>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rot="1849901">
            <a:off x="1431655765" y="1431655765"/>
            <a:ext cx="1431655765" cy="1431655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8" name="Picture 5">
            <a:extLst>
              <a:ext uri="{FF2B5EF4-FFF2-40B4-BE49-F238E27FC236}">
                <a16:creationId xmlns="" xmlns:a16="http://schemas.microsoft.com/office/drawing/2014/main" id="{B55CBB55-7076-58A7-F4F9-8A1C66BD4E8E}"/>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rot="1849901">
            <a:off x="159621538" y="1431655765"/>
            <a:ext cx="910764625" cy="86207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9" name="Picture 6">
            <a:extLst>
              <a:ext uri="{FF2B5EF4-FFF2-40B4-BE49-F238E27FC236}">
                <a16:creationId xmlns="" xmlns:a16="http://schemas.microsoft.com/office/drawing/2014/main" id="{2D9FD95A-05D0-D5B7-5129-FA52F51B14C3}"/>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rot="20085553">
            <a:off x="1431655765" y="912779163"/>
            <a:ext cx="1431655765" cy="1431655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5737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xit" presetSubtype="21" fill="hold" grpId="0" nodeType="clickEffect">
                                  <p:stCondLst>
                                    <p:cond delay="0"/>
                                  </p:stCondLst>
                                  <p:childTnLst>
                                    <p:animEffect transition="out" filter="barn(inVertical)">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xit" presetSubtype="21" fill="hold" grpId="0" nodeType="clickEffect">
                                  <p:stCondLst>
                                    <p:cond delay="0"/>
                                  </p:stCondLst>
                                  <p:childTnLst>
                                    <p:animEffect transition="out" filter="barn(inVertical)">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xit" presetSubtype="21" fill="hold" grpId="0" nodeType="clickEffect">
                                  <p:stCondLst>
                                    <p:cond delay="0"/>
                                  </p:stCondLst>
                                  <p:childTnLst>
                                    <p:animEffect transition="out" filter="barn(inVertic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xit" presetSubtype="21" fill="hold" grpId="0" nodeType="clickEffect">
                                  <p:stCondLst>
                                    <p:cond delay="0"/>
                                  </p:stCondLst>
                                  <p:childTnLst>
                                    <p:animEffect transition="out" filter="barn(inVertical)">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xit" presetSubtype="21" fill="hold" grpId="0" nodeType="clickEffect">
                                  <p:stCondLst>
                                    <p:cond delay="0"/>
                                  </p:stCondLst>
                                  <p:childTnLst>
                                    <p:animEffect transition="out" filter="barn(inVertical)">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xit" presetSubtype="21" fill="hold" grpId="0" nodeType="clickEffect">
                                  <p:stCondLst>
                                    <p:cond delay="0"/>
                                  </p:stCondLst>
                                  <p:childTnLst>
                                    <p:animEffect transition="out" filter="barn(inVertical)">
                                      <p:cBhvr>
                                        <p:cTn id="36" dur="500"/>
                                        <p:tgtEl>
                                          <p:spTgt spid="19"/>
                                        </p:tgtEl>
                                      </p:cBhvr>
                                    </p:animEffect>
                                    <p:set>
                                      <p:cBhvr>
                                        <p:cTn id="37" dur="1" fill="hold">
                                          <p:stCondLst>
                                            <p:cond delay="499"/>
                                          </p:stCondLst>
                                        </p:cTn>
                                        <p:tgtEl>
                                          <p:spTgt spid="19"/>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xit" presetSubtype="21" fill="hold" grpId="0" nodeType="clickEffect">
                                  <p:stCondLst>
                                    <p:cond delay="0"/>
                                  </p:stCondLst>
                                  <p:childTnLst>
                                    <p:animEffect transition="out" filter="barn(inVertical)">
                                      <p:cBhvr>
                                        <p:cTn id="41" dur="500"/>
                                        <p:tgtEl>
                                          <p:spTgt spid="20"/>
                                        </p:tgtEl>
                                      </p:cBhvr>
                                    </p:animEffect>
                                    <p:set>
                                      <p:cBhvr>
                                        <p:cTn id="42" dur="1" fill="hold">
                                          <p:stCondLst>
                                            <p:cond delay="499"/>
                                          </p:stCondLst>
                                        </p:cTn>
                                        <p:tgtEl>
                                          <p:spTgt spid="20"/>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xit" presetSubtype="21" fill="hold" grpId="0" nodeType="clickEffect">
                                  <p:stCondLst>
                                    <p:cond delay="0"/>
                                  </p:stCondLst>
                                  <p:childTnLst>
                                    <p:animEffect transition="out" filter="barn(inVertical)">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6" presetClass="exit" presetSubtype="21" fill="hold" grpId="0" nodeType="clickEffect">
                                  <p:stCondLst>
                                    <p:cond delay="0"/>
                                  </p:stCondLst>
                                  <p:childTnLst>
                                    <p:animEffect transition="out" filter="barn(inVertical)">
                                      <p:cBhvr>
                                        <p:cTn id="51" dur="500"/>
                                        <p:tgtEl>
                                          <p:spTgt spid="22"/>
                                        </p:tgtEl>
                                      </p:cBhvr>
                                    </p:animEffect>
                                    <p:set>
                                      <p:cBhvr>
                                        <p:cTn id="52" dur="1" fill="hold">
                                          <p:stCondLst>
                                            <p:cond delay="499"/>
                                          </p:stCondLst>
                                        </p:cTn>
                                        <p:tgtEl>
                                          <p:spTgt spid="22"/>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6" presetClass="exit" presetSubtype="21" fill="hold" grpId="0" nodeType="clickEffect">
                                  <p:stCondLst>
                                    <p:cond delay="0"/>
                                  </p:stCondLst>
                                  <p:childTnLst>
                                    <p:animEffect transition="out" filter="barn(inVertical)">
                                      <p:cBhvr>
                                        <p:cTn id="56" dur="500"/>
                                        <p:tgtEl>
                                          <p:spTgt spid="23"/>
                                        </p:tgtEl>
                                      </p:cBhvr>
                                    </p:animEffect>
                                    <p:set>
                                      <p:cBhvr>
                                        <p:cTn id="57" dur="1" fill="hold">
                                          <p:stCondLst>
                                            <p:cond delay="499"/>
                                          </p:stCondLst>
                                        </p:cTn>
                                        <p:tgtEl>
                                          <p:spTgt spid="23"/>
                                        </p:tgtEl>
                                        <p:attrNameLst>
                                          <p:attrName>style.visibility</p:attrName>
                                        </p:attrNameLst>
                                      </p:cBhvr>
                                      <p:to>
                                        <p:strVal val="hidden"/>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6" presetClass="exit" presetSubtype="21" fill="hold" grpId="0" nodeType="clickEffect">
                                  <p:stCondLst>
                                    <p:cond delay="0"/>
                                  </p:stCondLst>
                                  <p:childTnLst>
                                    <p:animEffect transition="out" filter="barn(inVertical)">
                                      <p:cBhvr>
                                        <p:cTn id="61" dur="500"/>
                                        <p:tgtEl>
                                          <p:spTgt spid="24"/>
                                        </p:tgtEl>
                                      </p:cBhvr>
                                    </p:animEffect>
                                    <p:set>
                                      <p:cBhvr>
                                        <p:cTn id="62"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8" grpId="0" animBg="1"/>
      <p:bldP spid="19" grpId="0" animBg="1"/>
      <p:bldP spid="20" grpId="0" animBg="1"/>
      <p:bldP spid="21" grpId="0" animBg="1"/>
      <p:bldP spid="22" grpId="0" animBg="1"/>
      <p:bldP spid="23"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B02F50EC-EA66-11A1-56F1-B92FB651565A}"/>
              </a:ext>
            </a:extLst>
          </p:cNvPr>
          <p:cNvSpPr>
            <a:spLocks noGrp="1" noRot="1" noMove="1" noResize="1" noEditPoints="1" noAdjustHandles="1" noChangeArrowheads="1" noChangeShapeType="1"/>
          </p:cNvSpPr>
          <p:nvPr/>
        </p:nvSpPr>
        <p:spPr>
          <a:xfrm>
            <a:off x="203200" y="239714"/>
            <a:ext cx="11734800" cy="638968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defTabSz="609660">
              <a:defRPr/>
            </a:pPr>
            <a:endParaRPr lang="en-US" sz="1200">
              <a:solidFill>
                <a:prstClr val="black"/>
              </a:solidFill>
            </a:endParaRPr>
          </a:p>
        </p:txBody>
      </p:sp>
      <p:grpSp>
        <p:nvGrpSpPr>
          <p:cNvPr id="8195" name="Group 3">
            <a:extLst>
              <a:ext uri="{FF2B5EF4-FFF2-40B4-BE49-F238E27FC236}">
                <a16:creationId xmlns="" xmlns:a16="http://schemas.microsoft.com/office/drawing/2014/main" id="{266C37ED-C15F-DA6D-5362-1655BFECFE3C}"/>
              </a:ext>
            </a:extLst>
          </p:cNvPr>
          <p:cNvGrpSpPr>
            <a:grpSpLocks/>
          </p:cNvGrpSpPr>
          <p:nvPr/>
        </p:nvGrpSpPr>
        <p:grpSpPr bwMode="auto">
          <a:xfrm>
            <a:off x="10566400" y="1155701"/>
            <a:ext cx="1422400" cy="1355725"/>
            <a:chOff x="0" y="0"/>
            <a:chExt cx="5299444" cy="5455915"/>
          </a:xfrm>
        </p:grpSpPr>
        <p:pic>
          <p:nvPicPr>
            <p:cNvPr id="8202" name="Picture 4">
              <a:extLst>
                <a:ext uri="{FF2B5EF4-FFF2-40B4-BE49-F238E27FC236}">
                  <a16:creationId xmlns="" xmlns:a16="http://schemas.microsoft.com/office/drawing/2014/main" id="{0713B433-0CDE-D578-8446-14CC418314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849901">
              <a:off x="2685209" y="4159019"/>
              <a:ext cx="1141512" cy="1079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5">
              <a:extLst>
                <a:ext uri="{FF2B5EF4-FFF2-40B4-BE49-F238E27FC236}">
                  <a16:creationId xmlns="" xmlns:a16="http://schemas.microsoft.com/office/drawing/2014/main" id="{BAD1CA43-34BD-7BF5-D373-588DDA9FCC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49901">
              <a:off x="100549" y="2619350"/>
              <a:ext cx="573710" cy="5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Picture 6">
              <a:extLst>
                <a:ext uri="{FF2B5EF4-FFF2-40B4-BE49-F238E27FC236}">
                  <a16:creationId xmlns="" xmlns:a16="http://schemas.microsoft.com/office/drawing/2014/main" id="{5344DDEF-8EAD-C7BF-67EC-F435EFC473B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14447">
              <a:off x="1815771" y="574979"/>
              <a:ext cx="3182032" cy="212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Picture 13" descr="A picture containing diagram&#10;&#10;Description automatically generated">
            <a:extLst>
              <a:ext uri="{FF2B5EF4-FFF2-40B4-BE49-F238E27FC236}">
                <a16:creationId xmlns="" xmlns:a16="http://schemas.microsoft.com/office/drawing/2014/main" id="{558BB0F1-279E-A7AC-511E-F648F119145A}"/>
              </a:ext>
            </a:extLst>
          </p:cNvPr>
          <p:cNvPicPr>
            <a:picLocks noChangeAspect="1"/>
          </p:cNvPicPr>
          <p:nvPr/>
        </p:nvPicPr>
        <p:blipFill>
          <a:blip r:embed="rId5" cstate="print"/>
          <a:stretch>
            <a:fillRect/>
          </a:stretch>
        </p:blipFill>
        <p:spPr>
          <a:xfrm>
            <a:off x="11005149" y="274713"/>
            <a:ext cx="884419" cy="880780"/>
          </a:xfrm>
          <a:prstGeom prst="ellipse">
            <a:avLst/>
          </a:prstGeom>
        </p:spPr>
      </p:pic>
      <p:pic>
        <p:nvPicPr>
          <p:cNvPr id="8197" name="Picture 2">
            <a:extLst>
              <a:ext uri="{FF2B5EF4-FFF2-40B4-BE49-F238E27FC236}">
                <a16:creationId xmlns="" xmlns:a16="http://schemas.microsoft.com/office/drawing/2014/main" id="{B2ADAE05-CDE2-1A83-8409-719FF59E32F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97025">
            <a:off x="530226" y="6105526"/>
            <a:ext cx="430213"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2">
            <a:extLst>
              <a:ext uri="{FF2B5EF4-FFF2-40B4-BE49-F238E27FC236}">
                <a16:creationId xmlns="" xmlns:a16="http://schemas.microsoft.com/office/drawing/2014/main" id="{EB608FF2-7A92-D6D2-207D-389246AE27E6}"/>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 y="4768851"/>
            <a:ext cx="1473200"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4">
            <a:extLst>
              <a:ext uri="{FF2B5EF4-FFF2-40B4-BE49-F238E27FC236}">
                <a16:creationId xmlns="" xmlns:a16="http://schemas.microsoft.com/office/drawing/2014/main" id="{06635AD8-7D83-DD21-8D60-AB9B22322AB2}"/>
              </a:ext>
            </a:extLst>
          </p:cNvPr>
          <p:cNvPicPr>
            <a:picLocks noGrp="1" noRot="1" noChangeAspect="1" noMove="1" noResize="1" noEditPoints="1" noAdjustHandles="1" noChangeArrowheads="1" noChangeShapeType="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69575" y="5376864"/>
            <a:ext cx="1614488" cy="152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 xmlns:a16="http://schemas.microsoft.com/office/drawing/2014/main" id="{2244F7EA-A51C-A43E-1C96-C2DC0507CEE5}"/>
              </a:ext>
            </a:extLst>
          </p:cNvPr>
          <p:cNvSpPr txBox="1">
            <a:spLocks noChangeArrowheads="1"/>
          </p:cNvSpPr>
          <p:nvPr/>
        </p:nvSpPr>
        <p:spPr bwMode="auto">
          <a:xfrm>
            <a:off x="411164" y="274639"/>
            <a:ext cx="1059338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46" eaLnBrk="0" fontAlgn="base" hangingPunct="0">
              <a:spcBef>
                <a:spcPct val="0"/>
              </a:spcBef>
              <a:spcAft>
                <a:spcPct val="0"/>
              </a:spcAft>
            </a:pPr>
            <a:r>
              <a:rPr lang="vi-VN" altLang="en-US" sz="3200" b="1">
                <a:solidFill>
                  <a:srgbClr val="2888E1"/>
                </a:solidFill>
                <a:latin typeface="Times New Roman" panose="02020603050405020304" pitchFamily="18" charset="0"/>
                <a:cs typeface="Times New Roman" panose="02020603050405020304" pitchFamily="18" charset="0"/>
              </a:rPr>
              <a:t>Vận dụng</a:t>
            </a:r>
            <a:r>
              <a:rPr lang="en-US" altLang="en-US" sz="3200">
                <a:solidFill>
                  <a:srgbClr val="000000"/>
                </a:solidFill>
                <a:latin typeface="Times New Roman" panose="02020603050405020304" pitchFamily="18" charset="0"/>
                <a:cs typeface="Times New Roman" panose="02020603050405020304" pitchFamily="18" charset="0"/>
              </a:rPr>
              <a:t>: </a:t>
            </a:r>
            <a:r>
              <a:rPr lang="vi-VN" altLang="en-US" sz="3200" b="1">
                <a:solidFill>
                  <a:srgbClr val="000000"/>
                </a:solidFill>
                <a:latin typeface="Times New Roman" panose="02020603050405020304" pitchFamily="18" charset="0"/>
                <a:cs typeface="Times New Roman" panose="02020603050405020304" pitchFamily="18" charset="0"/>
              </a:rPr>
              <a:t>Kể câu chuyện hoặc đọc bài thơ về mái ấm gia đình cho người thân nghe.</a:t>
            </a:r>
            <a:endParaRPr lang="vi-VN" altLang="en-US" sz="3200">
              <a:solidFill>
                <a:srgbClr val="00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E3CB0700-9DD5-B2A2-38F9-9F5C42DF5FA6}"/>
              </a:ext>
            </a:extLst>
          </p:cNvPr>
          <p:cNvSpPr>
            <a:spLocks noChangeArrowheads="1"/>
          </p:cNvSpPr>
          <p:nvPr/>
        </p:nvSpPr>
        <p:spPr bwMode="auto">
          <a:xfrm>
            <a:off x="508001" y="2406650"/>
            <a:ext cx="8004175" cy="2009061"/>
          </a:xfrm>
          <a:prstGeom prst="wedgeRoundRectCallout">
            <a:avLst>
              <a:gd name="adj1" fmla="val -35731"/>
              <a:gd name="adj2" fmla="val 73056"/>
              <a:gd name="adj3" fmla="val 16667"/>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46" eaLnBrk="0" fontAlgn="base" hangingPunct="0">
              <a:spcBef>
                <a:spcPct val="0"/>
              </a:spcBef>
              <a:spcAft>
                <a:spcPct val="0"/>
              </a:spcAft>
            </a:pPr>
            <a:r>
              <a:rPr lang="en-US" altLang="en-US" sz="2800">
                <a:solidFill>
                  <a:srgbClr val="002060"/>
                </a:solidFill>
                <a:latin typeface="Nunito Black" panose="00000A00000000000000" pitchFamily="2" charset="0"/>
              </a:rPr>
              <a:t>	</a:t>
            </a:r>
            <a:r>
              <a:rPr lang="vi-VN" altLang="en-US" sz="2800" b="1">
                <a:solidFill>
                  <a:srgbClr val="002060"/>
                </a:solidFill>
                <a:latin typeface="Times New Roman" panose="02020603050405020304" pitchFamily="18" charset="0"/>
                <a:cs typeface="Times New Roman" panose="02020603050405020304" pitchFamily="18" charset="0"/>
              </a:rPr>
              <a:t>Em nhớ lại những câu chuyện hoặc bài thơ về mái ấm gia đình mà mình đã nghe, đã đọc và kể lại cho ông bà, bố mẹ, người thân trong gia đình.</a:t>
            </a:r>
            <a:endParaRPr lang="en-US" altLang="en-US" sz="2800" b="1">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6489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ACD89388-988F-01EB-1F66-E9ED70EDF7E9}"/>
              </a:ext>
            </a:extLst>
          </p:cNvPr>
          <p:cNvPicPr>
            <a:picLocks noChangeAspect="1"/>
          </p:cNvPicPr>
          <p:nvPr/>
        </p:nvPicPr>
        <p:blipFill rotWithShape="1">
          <a:blip r:embed="rId2"/>
          <a:srcRect t="33425" r="9091" b="11441"/>
          <a:stretch/>
        </p:blipFill>
        <p:spPr>
          <a:xfrm>
            <a:off x="13" y="7"/>
            <a:ext cx="12191987" cy="6857993"/>
          </a:xfrm>
          <a:prstGeom prst="rect">
            <a:avLst/>
          </a:prstGeom>
        </p:spPr>
      </p:pic>
      <p:sp>
        <p:nvSpPr>
          <p:cNvPr id="12" name="Freeform: Shape 11">
            <a:extLst>
              <a:ext uri="{FF2B5EF4-FFF2-40B4-BE49-F238E27FC236}">
                <a16:creationId xmlns="" xmlns:a16="http://schemas.microsoft.com/office/drawing/2014/main" id="{E862BE82-D00D-42C1-BF16-93AA37870C3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200">
              <a:solidFill>
                <a:prstClr val="white"/>
              </a:solidFill>
            </a:endParaRPr>
          </a:p>
        </p:txBody>
      </p:sp>
      <p:sp>
        <p:nvSpPr>
          <p:cNvPr id="14" name="Freeform: Shape 13">
            <a:extLst>
              <a:ext uri="{FF2B5EF4-FFF2-40B4-BE49-F238E27FC236}">
                <a16:creationId xmlns="" xmlns:a16="http://schemas.microsoft.com/office/drawing/2014/main" id="{F6D92C2D-1D3D-4974-918C-06579FB354A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200" dirty="0">
              <a:solidFill>
                <a:prstClr val="white"/>
              </a:solidFill>
            </a:endParaRPr>
          </a:p>
        </p:txBody>
      </p:sp>
      <p:sp>
        <p:nvSpPr>
          <p:cNvPr id="3" name="TextBox 2">
            <a:extLst>
              <a:ext uri="{FF2B5EF4-FFF2-40B4-BE49-F238E27FC236}">
                <a16:creationId xmlns="" xmlns:a16="http://schemas.microsoft.com/office/drawing/2014/main" id="{C105DC82-308A-FD6D-F7CE-5E85D55C63A7}"/>
              </a:ext>
            </a:extLst>
          </p:cNvPr>
          <p:cNvSpPr txBox="1"/>
          <p:nvPr/>
        </p:nvSpPr>
        <p:spPr>
          <a:xfrm>
            <a:off x="152401" y="2434772"/>
            <a:ext cx="4967111" cy="994228"/>
          </a:xfrm>
          <a:prstGeom prst="rect">
            <a:avLst/>
          </a:prstGeom>
        </p:spPr>
        <p:txBody>
          <a:bodyPr vert="horz" lIns="60960" tIns="30480" rIns="60960" bIns="30480" rtlCol="0" anchor="t">
            <a:noAutofit/>
          </a:bodyPr>
          <a:lstStyle/>
          <a:p>
            <a:pPr algn="ctr">
              <a:lnSpc>
                <a:spcPct val="90000"/>
              </a:lnSpc>
              <a:spcAft>
                <a:spcPts val="400"/>
              </a:spcAft>
            </a:pPr>
            <a:r>
              <a:rPr lang="en-US" sz="3600" b="1" smtClean="0">
                <a:solidFill>
                  <a:srgbClr val="FF0000"/>
                </a:solidFill>
                <a:latin typeface="Times New Roman" panose="02020603050405020304" pitchFamily="18" charset="0"/>
                <a:cs typeface="Times New Roman" panose="02020603050405020304" pitchFamily="18" charset="0"/>
              </a:rPr>
              <a:t>Định hướng học tập tiếp theo.</a:t>
            </a:r>
            <a:endParaRPr lang="en-US" sz="36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8653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descr="&quot;&quot;">
            <a:extLst>
              <a:ext uri="{FF2B5EF4-FFF2-40B4-BE49-F238E27FC236}">
                <a16:creationId xmlns="" xmlns:a16="http://schemas.microsoft.com/office/drawing/2014/main" id="{B3DBA6D5-E791-9420-32CA-2215F7381B71}"/>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660">
              <a:defRPr/>
            </a:pPr>
            <a:endParaRPr lang="en-US" sz="1200">
              <a:solidFill>
                <a:prstClr val="white"/>
              </a:solidFill>
            </a:endParaRPr>
          </a:p>
        </p:txBody>
      </p:sp>
      <p:grpSp>
        <p:nvGrpSpPr>
          <p:cNvPr id="21" name="Group 20" descr="&quot;&quot;">
            <a:extLst>
              <a:ext uri="{FF2B5EF4-FFF2-40B4-BE49-F238E27FC236}">
                <a16:creationId xmlns="" xmlns:a16="http://schemas.microsoft.com/office/drawing/2014/main" id="{0E0BC308-1407-CACF-0D72-9279210F0A82}"/>
              </a:ext>
            </a:extLst>
          </p:cNvPr>
          <p:cNvGrpSpPr>
            <a:grpSpLocks noGrp="1" noUngrp="1" noRot="1" noChangeAspect="1" noMove="1" noResize="1"/>
          </p:cNvGrpSpPr>
          <p:nvPr/>
        </p:nvGrpSpPr>
        <p:grpSpPr>
          <a:xfrm rot="5400000">
            <a:off x="-1564726" y="1890470"/>
            <a:ext cx="5860051" cy="2079143"/>
            <a:chOff x="6081624" y="1998368"/>
            <a:chExt cx="5613457" cy="782175"/>
          </a:xfrm>
          <a:solidFill>
            <a:schemeClr val="accent4"/>
          </a:solidFill>
        </p:grpSpPr>
        <p:sp>
          <p:nvSpPr>
            <p:cNvPr id="22" name="Rectangle 21">
              <a:extLst>
                <a:ext uri="{FF2B5EF4-FFF2-40B4-BE49-F238E27FC236}">
                  <a16:creationId xmlns="" xmlns:a16="http://schemas.microsoft.com/office/drawing/2014/main" id="{CD808EE2-0CD0-4CFA-4040-2E08D6A99095}"/>
                </a:ext>
              </a:extLst>
            </p:cNvPr>
            <p:cNvSpPr/>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660">
                <a:defRPr/>
              </a:pPr>
              <a:endParaRPr lang="en-US" sz="1200">
                <a:solidFill>
                  <a:prstClr val="white"/>
                </a:solidFill>
              </a:endParaRPr>
            </a:p>
          </p:txBody>
        </p:sp>
        <p:sp>
          <p:nvSpPr>
            <p:cNvPr id="23" name="Rectangle 22">
              <a:extLst>
                <a:ext uri="{FF2B5EF4-FFF2-40B4-BE49-F238E27FC236}">
                  <a16:creationId xmlns="" xmlns:a16="http://schemas.microsoft.com/office/drawing/2014/main" id="{A761D298-3697-D39F-D504-A0E6B6E1CE30}"/>
                </a:ext>
              </a:extLst>
            </p:cNvPr>
            <p:cNvSpPr/>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660">
                <a:defRPr/>
              </a:pPr>
              <a:endParaRPr lang="en-US" sz="1200">
                <a:solidFill>
                  <a:prstClr val="white"/>
                </a:solidFill>
              </a:endParaRPr>
            </a:p>
          </p:txBody>
        </p:sp>
      </p:grpSp>
      <p:sp>
        <p:nvSpPr>
          <p:cNvPr id="25" name="Rectangle 24" descr="&quot;&quot;">
            <a:extLst>
              <a:ext uri="{FF2B5EF4-FFF2-40B4-BE49-F238E27FC236}">
                <a16:creationId xmlns="" xmlns:a16="http://schemas.microsoft.com/office/drawing/2014/main" id="{06410993-5ED4-3679-DFCD-3E86567D2D57}"/>
              </a:ext>
            </a:extLst>
          </p:cNvPr>
          <p:cNvSpPr>
            <a:spLocks noGrp="1" noRot="1" noChangeAspect="1" noMove="1" noResize="1" noEditPoints="1" noAdjustHandles="1" noChangeArrowheads="1" noChangeShapeType="1" noTextEdit="1"/>
          </p:cNvSpPr>
          <p:nvPr/>
        </p:nvSpPr>
        <p:spPr>
          <a:xfrm>
            <a:off x="579438" y="466725"/>
            <a:ext cx="11112500" cy="591820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660">
              <a:defRPr/>
            </a:pPr>
            <a:endParaRPr lang="en-US" sz="1200">
              <a:solidFill>
                <a:prstClr val="white"/>
              </a:solidFill>
            </a:endParaRPr>
          </a:p>
        </p:txBody>
      </p:sp>
      <p:pic>
        <p:nvPicPr>
          <p:cNvPr id="9221" name="Picture 2">
            <a:extLst>
              <a:ext uri="{FF2B5EF4-FFF2-40B4-BE49-F238E27FC236}">
                <a16:creationId xmlns="" xmlns:a16="http://schemas.microsoft.com/office/drawing/2014/main" id="{8E71F9C2-2591-F7A2-61D4-47C7721983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1168" r="-2" b="13646"/>
          <a:stretch>
            <a:fillRect/>
          </a:stretch>
        </p:blipFill>
        <p:spPr bwMode="auto">
          <a:xfrm>
            <a:off x="838201" y="704851"/>
            <a:ext cx="10628313" cy="544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Box 3">
            <a:extLst>
              <a:ext uri="{FF2B5EF4-FFF2-40B4-BE49-F238E27FC236}">
                <a16:creationId xmlns="" xmlns:a16="http://schemas.microsoft.com/office/drawing/2014/main" id="{B3C2C648-6087-0421-10CA-1AF8888D0487}"/>
              </a:ext>
            </a:extLst>
          </p:cNvPr>
          <p:cNvSpPr txBox="1">
            <a:spLocks noChangeArrowheads="1"/>
          </p:cNvSpPr>
          <p:nvPr/>
        </p:nvSpPr>
        <p:spPr bwMode="auto">
          <a:xfrm>
            <a:off x="2413000" y="114301"/>
            <a:ext cx="77724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60" tIns="30480" rIns="60960" bIns="30480"/>
          <a:lstStyle>
            <a:lvl1pPr defTabSz="609600">
              <a:spcBef>
                <a:spcPct val="2000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09600">
              <a:spcBef>
                <a:spcPct val="20000"/>
              </a:spcBef>
              <a:buFont typeface="Arial" panose="020B0604020202020204" pitchFamily="34" charset="0"/>
              <a:buChar char="–"/>
              <a:defRPr>
                <a:solidFill>
                  <a:schemeClr val="tx1"/>
                </a:solidFill>
                <a:latin typeface="Calibri" panose="020F0502020204030204" pitchFamily="34" charset="0"/>
              </a:defRPr>
            </a:lvl2pPr>
            <a:lvl3pPr marL="1143000" indent="-228600" defTabSz="609600">
              <a:spcBef>
                <a:spcPct val="20000"/>
              </a:spcBef>
              <a:buFont typeface="Arial" panose="020B0604020202020204" pitchFamily="34" charset="0"/>
              <a:buChar char="•"/>
              <a:defRPr sz="1600">
                <a:solidFill>
                  <a:schemeClr val="tx1"/>
                </a:solidFill>
                <a:latin typeface="Calibri" panose="020F0502020204030204" pitchFamily="34" charset="0"/>
              </a:defRPr>
            </a:lvl3pPr>
            <a:lvl4pPr marL="1600200" indent="-228600" defTabSz="609600">
              <a:spcBef>
                <a:spcPct val="20000"/>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09600">
              <a:spcBef>
                <a:spcPct val="20000"/>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09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09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09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09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defTabSz="609630" fontAlgn="base">
              <a:lnSpc>
                <a:spcPct val="90000"/>
              </a:lnSpc>
              <a:spcBef>
                <a:spcPct val="0"/>
              </a:spcBef>
              <a:spcAft>
                <a:spcPts val="400"/>
              </a:spcAft>
              <a:buNone/>
            </a:pPr>
            <a:r>
              <a:rPr lang="en-US" altLang="en-US" sz="3600" b="1">
                <a:solidFill>
                  <a:srgbClr val="FF0000"/>
                </a:solidFill>
                <a:latin typeface="Times New Roman" panose="02020603050405020304" pitchFamily="18" charset="0"/>
                <a:cs typeface="Times New Roman" panose="02020603050405020304" pitchFamily="18" charset="0"/>
              </a:rPr>
              <a:t>HẸN GẶP LẠI CÁC EM!</a:t>
            </a:r>
          </a:p>
        </p:txBody>
      </p:sp>
    </p:spTree>
    <p:extLst>
      <p:ext uri="{BB962C8B-B14F-4D97-AF65-F5344CB8AC3E}">
        <p14:creationId xmlns:p14="http://schemas.microsoft.com/office/powerpoint/2010/main" val="840091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1520376" y="2"/>
            <a:ext cx="9147624" cy="4480559"/>
          </a:xfrm>
          <a:prstGeom prst="rect">
            <a:avLst/>
          </a:prstGeom>
          <a:ln>
            <a:noFill/>
          </a:ln>
          <a:effectLst>
            <a:softEdge rad="112500"/>
          </a:effectLst>
        </p:spPr>
      </p:pic>
      <p:sp>
        <p:nvSpPr>
          <p:cNvPr id="24" name="Rectangle 23"/>
          <p:cNvSpPr/>
          <p:nvPr/>
        </p:nvSpPr>
        <p:spPr>
          <a:xfrm>
            <a:off x="2355778" y="1928042"/>
            <a:ext cx="7686592"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a:defRPr/>
            </a:pPr>
            <a:r>
              <a:rPr lang="en-US" sz="8000" b="1" dirty="0" err="1">
                <a:ln w="0"/>
                <a:solidFill>
                  <a:srgbClr val="FFFF00"/>
                </a:solidFill>
                <a:latin typeface="Times New Roman" panose="02020603050405020304" pitchFamily="18" charset="0"/>
                <a:cs typeface="Times New Roman" panose="02020603050405020304" pitchFamily="18" charset="0"/>
              </a:rPr>
              <a:t>Trò</a:t>
            </a:r>
            <a:r>
              <a:rPr lang="en-US" sz="8000" b="1" dirty="0">
                <a:ln w="0"/>
                <a:solidFill>
                  <a:srgbClr val="FFFF00"/>
                </a:solidFill>
                <a:latin typeface="Times New Roman" panose="02020603050405020304" pitchFamily="18" charset="0"/>
                <a:cs typeface="Times New Roman" panose="02020603050405020304" pitchFamily="18" charset="0"/>
              </a:rPr>
              <a:t> </a:t>
            </a:r>
            <a:r>
              <a:rPr lang="en-US" sz="8000" b="1" dirty="0" err="1">
                <a:ln w="0"/>
                <a:solidFill>
                  <a:srgbClr val="FFFF00"/>
                </a:solidFill>
                <a:latin typeface="Times New Roman" panose="02020603050405020304" pitchFamily="18" charset="0"/>
                <a:cs typeface="Times New Roman" panose="02020603050405020304" pitchFamily="18" charset="0"/>
              </a:rPr>
              <a:t>Chơi</a:t>
            </a:r>
            <a:r>
              <a:rPr lang="en-US" sz="8000" b="1" dirty="0">
                <a:ln w="0"/>
                <a:solidFill>
                  <a:srgbClr val="FFFF00"/>
                </a:solidFill>
                <a:latin typeface="Times New Roman" panose="02020603050405020304" pitchFamily="18" charset="0"/>
                <a:cs typeface="Times New Roman" panose="02020603050405020304" pitchFamily="18" charset="0"/>
              </a:rPr>
              <a:t> </a:t>
            </a:r>
            <a:r>
              <a:rPr lang="en-US" sz="8000" b="1" dirty="0" err="1">
                <a:ln w="0"/>
                <a:solidFill>
                  <a:srgbClr val="FFFF00"/>
                </a:solidFill>
                <a:latin typeface="Times New Roman" panose="02020603050405020304" pitchFamily="18" charset="0"/>
                <a:cs typeface="Times New Roman" panose="02020603050405020304" pitchFamily="18" charset="0"/>
              </a:rPr>
              <a:t>Thử</a:t>
            </a:r>
            <a:r>
              <a:rPr lang="en-US" sz="8000" b="1" dirty="0">
                <a:ln w="0"/>
                <a:solidFill>
                  <a:srgbClr val="FFFF00"/>
                </a:solidFill>
                <a:latin typeface="Times New Roman" panose="02020603050405020304" pitchFamily="18" charset="0"/>
                <a:cs typeface="Times New Roman" panose="02020603050405020304" pitchFamily="18" charset="0"/>
              </a:rPr>
              <a:t> </a:t>
            </a:r>
            <a:r>
              <a:rPr lang="en-US" sz="8000" b="1" dirty="0" err="1">
                <a:ln w="0"/>
                <a:solidFill>
                  <a:srgbClr val="FFFF00"/>
                </a:solidFill>
                <a:latin typeface="Times New Roman" panose="02020603050405020304" pitchFamily="18" charset="0"/>
                <a:cs typeface="Times New Roman" panose="02020603050405020304" pitchFamily="18" charset="0"/>
              </a:rPr>
              <a:t>tài</a:t>
            </a:r>
            <a:endParaRPr lang="en-US" sz="8000" b="1" dirty="0">
              <a:ln w="0"/>
              <a:solidFill>
                <a:srgbClr val="FFFF00"/>
              </a:solidFill>
              <a:latin typeface="Times New Roman" panose="02020603050405020304" pitchFamily="18" charset="0"/>
              <a:cs typeface="Times New Roman" panose="02020603050405020304" pitchFamily="18" charset="0"/>
            </a:endParaRP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5"/>
          <a:stretch>
            <a:fillRect/>
          </a:stretch>
        </p:blipFill>
        <p:spPr>
          <a:xfrm>
            <a:off x="6261202" y="-609600"/>
            <a:ext cx="609600" cy="609600"/>
          </a:xfrm>
          <a:prstGeom prst="rect">
            <a:avLst/>
          </a:prstGeom>
        </p:spPr>
      </p:pic>
    </p:spTree>
    <p:extLst>
      <p:ext uri="{BB962C8B-B14F-4D97-AF65-F5344CB8AC3E}">
        <p14:creationId xmlns:p14="http://schemas.microsoft.com/office/powerpoint/2010/main" val="26671477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1444752" y="-23711"/>
            <a:ext cx="9223248" cy="3801445"/>
          </a:xfrm>
          <a:prstGeom prst="rect">
            <a:avLst/>
          </a:prstGeom>
          <a:ln>
            <a:noFill/>
          </a:ln>
          <a:effectLst>
            <a:softEdge rad="112500"/>
          </a:effectLst>
        </p:spPr>
      </p:pic>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5"/>
          <a:stretch>
            <a:fillRect/>
          </a:stretch>
        </p:blipFill>
        <p:spPr>
          <a:xfrm>
            <a:off x="6261202" y="-609600"/>
            <a:ext cx="609600" cy="609600"/>
          </a:xfrm>
          <a:prstGeom prst="rect">
            <a:avLst/>
          </a:prstGeom>
        </p:spPr>
      </p:pic>
      <p:sp>
        <p:nvSpPr>
          <p:cNvPr id="2" name="Rounded Rectangle 1"/>
          <p:cNvSpPr/>
          <p:nvPr/>
        </p:nvSpPr>
        <p:spPr>
          <a:xfrm>
            <a:off x="2315261" y="1555830"/>
            <a:ext cx="7891882" cy="1745155"/>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2400" b="1" dirty="0" err="1">
                <a:solidFill>
                  <a:srgbClr val="000066"/>
                </a:solidFill>
                <a:latin typeface="Arial" panose="020B0604020202020204" pitchFamily="34" charset="0"/>
                <a:cs typeface="Arial" panose="020B0604020202020204" pitchFamily="34" charset="0"/>
              </a:rPr>
              <a:t>Cách</a:t>
            </a:r>
            <a:r>
              <a:rPr lang="en-US" sz="2400" b="1" dirty="0">
                <a:solidFill>
                  <a:srgbClr val="000066"/>
                </a:solidFill>
                <a:latin typeface="Arial" panose="020B0604020202020204" pitchFamily="34" charset="0"/>
                <a:cs typeface="Arial" panose="020B0604020202020204" pitchFamily="34" charset="0"/>
              </a:rPr>
              <a:t> </a:t>
            </a:r>
            <a:r>
              <a:rPr lang="en-US" sz="2400" b="1" dirty="0" err="1">
                <a:solidFill>
                  <a:srgbClr val="000066"/>
                </a:solidFill>
                <a:latin typeface="Arial" panose="020B0604020202020204" pitchFamily="34" charset="0"/>
                <a:cs typeface="Arial" panose="020B0604020202020204" pitchFamily="34" charset="0"/>
              </a:rPr>
              <a:t>chơi</a:t>
            </a:r>
            <a:endParaRPr lang="en-US" sz="2400" b="1" dirty="0">
              <a:solidFill>
                <a:srgbClr val="000066"/>
              </a:solidFill>
              <a:latin typeface="Arial" panose="020B0604020202020204" pitchFamily="34" charset="0"/>
              <a:cs typeface="Arial" panose="020B0604020202020204" pitchFamily="34" charset="0"/>
            </a:endParaRPr>
          </a:p>
          <a:p>
            <a:pPr marL="457200" indent="-457200" algn="just">
              <a:buFont typeface="Wingdings" panose="05000000000000000000" pitchFamily="2" charset="2"/>
              <a:buChar char="Ø"/>
              <a:defRPr/>
            </a:pPr>
            <a:r>
              <a:rPr lang="en-US" sz="2400" dirty="0" err="1">
                <a:solidFill>
                  <a:srgbClr val="C0504D"/>
                </a:solidFill>
                <a:latin typeface="Arial" panose="020B0604020202020204" pitchFamily="34" charset="0"/>
                <a:cs typeface="Arial" panose="020B0604020202020204" pitchFamily="34" charset="0"/>
              </a:rPr>
              <a:t>Các</a:t>
            </a:r>
            <a:r>
              <a:rPr lang="en-US" sz="2400" dirty="0">
                <a:solidFill>
                  <a:srgbClr val="C0504D"/>
                </a:solidFill>
                <a:latin typeface="Arial" panose="020B0604020202020204" pitchFamily="34" charset="0"/>
                <a:cs typeface="Arial" panose="020B0604020202020204" pitchFamily="34" charset="0"/>
              </a:rPr>
              <a:t> </a:t>
            </a:r>
            <a:r>
              <a:rPr lang="en-US" sz="2400" dirty="0" err="1">
                <a:solidFill>
                  <a:srgbClr val="C0504D"/>
                </a:solidFill>
                <a:latin typeface="Arial" panose="020B0604020202020204" pitchFamily="34" charset="0"/>
                <a:cs typeface="Arial" panose="020B0604020202020204" pitchFamily="34" charset="0"/>
              </a:rPr>
              <a:t>em</a:t>
            </a:r>
            <a:r>
              <a:rPr lang="en-US" sz="2400" dirty="0">
                <a:solidFill>
                  <a:srgbClr val="C0504D"/>
                </a:solidFill>
                <a:latin typeface="Arial" panose="020B0604020202020204" pitchFamily="34" charset="0"/>
                <a:cs typeface="Arial" panose="020B0604020202020204" pitchFamily="34" charset="0"/>
              </a:rPr>
              <a:t> </a:t>
            </a:r>
            <a:r>
              <a:rPr lang="en-US" sz="2400" dirty="0" err="1">
                <a:solidFill>
                  <a:srgbClr val="C0504D"/>
                </a:solidFill>
                <a:latin typeface="Arial" panose="020B0604020202020204" pitchFamily="34" charset="0"/>
                <a:cs typeface="Arial" panose="020B0604020202020204" pitchFamily="34" charset="0"/>
              </a:rPr>
              <a:t>học</a:t>
            </a:r>
            <a:r>
              <a:rPr lang="en-US" sz="2400" dirty="0">
                <a:solidFill>
                  <a:srgbClr val="C0504D"/>
                </a:solidFill>
                <a:latin typeface="Arial" panose="020B0604020202020204" pitchFamily="34" charset="0"/>
                <a:cs typeface="Arial" panose="020B0604020202020204" pitchFamily="34" charset="0"/>
              </a:rPr>
              <a:t> </a:t>
            </a:r>
            <a:r>
              <a:rPr lang="en-US" sz="2400" dirty="0" err="1">
                <a:solidFill>
                  <a:srgbClr val="C0504D"/>
                </a:solidFill>
                <a:latin typeface="Arial" panose="020B0604020202020204" pitchFamily="34" charset="0"/>
                <a:cs typeface="Arial" panose="020B0604020202020204" pitchFamily="34" charset="0"/>
              </a:rPr>
              <a:t>sinh</a:t>
            </a:r>
            <a:r>
              <a:rPr lang="en-US" sz="2400" dirty="0">
                <a:solidFill>
                  <a:srgbClr val="C0504D"/>
                </a:solidFill>
                <a:latin typeface="Arial" panose="020B0604020202020204" pitchFamily="34" charset="0"/>
                <a:cs typeface="Arial" panose="020B0604020202020204" pitchFamily="34" charset="0"/>
              </a:rPr>
              <a:t> </a:t>
            </a:r>
            <a:r>
              <a:rPr lang="en-US" sz="2400" dirty="0" err="1">
                <a:solidFill>
                  <a:srgbClr val="C0504D"/>
                </a:solidFill>
                <a:latin typeface="Arial" panose="020B0604020202020204" pitchFamily="34" charset="0"/>
                <a:cs typeface="Arial" panose="020B0604020202020204" pitchFamily="34" charset="0"/>
              </a:rPr>
              <a:t>sẽ</a:t>
            </a:r>
            <a:r>
              <a:rPr lang="en-US" sz="2400" dirty="0">
                <a:solidFill>
                  <a:srgbClr val="C0504D"/>
                </a:solidFill>
                <a:latin typeface="Arial" panose="020B0604020202020204" pitchFamily="34" charset="0"/>
                <a:cs typeface="Arial" panose="020B0604020202020204" pitchFamily="34" charset="0"/>
              </a:rPr>
              <a:t> </a:t>
            </a:r>
            <a:r>
              <a:rPr lang="en-US" sz="2400" dirty="0" err="1">
                <a:solidFill>
                  <a:srgbClr val="C0504D"/>
                </a:solidFill>
                <a:latin typeface="Arial" panose="020B0604020202020204" pitchFamily="34" charset="0"/>
                <a:cs typeface="Arial" panose="020B0604020202020204" pitchFamily="34" charset="0"/>
              </a:rPr>
              <a:t>nhìn</a:t>
            </a:r>
            <a:r>
              <a:rPr lang="en-US" sz="2400" dirty="0">
                <a:solidFill>
                  <a:srgbClr val="C0504D"/>
                </a:solidFill>
                <a:latin typeface="Arial" panose="020B0604020202020204" pitchFamily="34" charset="0"/>
                <a:cs typeface="Arial" panose="020B0604020202020204" pitchFamily="34" charset="0"/>
              </a:rPr>
              <a:t> </a:t>
            </a:r>
            <a:r>
              <a:rPr lang="en-US" sz="2400" dirty="0" err="1">
                <a:solidFill>
                  <a:srgbClr val="C0504D"/>
                </a:solidFill>
                <a:latin typeface="Arial" panose="020B0604020202020204" pitchFamily="34" charset="0"/>
                <a:cs typeface="Arial" panose="020B0604020202020204" pitchFamily="34" charset="0"/>
              </a:rPr>
              <a:t>tranh</a:t>
            </a:r>
            <a:r>
              <a:rPr lang="en-US" sz="2400" dirty="0">
                <a:solidFill>
                  <a:srgbClr val="C0504D"/>
                </a:solidFill>
                <a:latin typeface="Arial" panose="020B0604020202020204" pitchFamily="34" charset="0"/>
                <a:cs typeface="Arial" panose="020B0604020202020204" pitchFamily="34" charset="0"/>
              </a:rPr>
              <a:t> </a:t>
            </a:r>
            <a:r>
              <a:rPr lang="en-US" sz="2400" dirty="0" err="1">
                <a:solidFill>
                  <a:srgbClr val="C0504D"/>
                </a:solidFill>
                <a:latin typeface="Arial" panose="020B0604020202020204" pitchFamily="34" charset="0"/>
                <a:cs typeface="Arial" panose="020B0604020202020204" pitchFamily="34" charset="0"/>
              </a:rPr>
              <a:t>đoán</a:t>
            </a:r>
            <a:r>
              <a:rPr lang="en-US" sz="2400" dirty="0">
                <a:solidFill>
                  <a:srgbClr val="C0504D"/>
                </a:solidFill>
                <a:latin typeface="Arial" panose="020B0604020202020204" pitchFamily="34" charset="0"/>
                <a:cs typeface="Arial" panose="020B0604020202020204" pitchFamily="34" charset="0"/>
              </a:rPr>
              <a:t> </a:t>
            </a:r>
            <a:r>
              <a:rPr lang="en-US" sz="2400" dirty="0" err="1">
                <a:solidFill>
                  <a:srgbClr val="C0504D"/>
                </a:solidFill>
                <a:latin typeface="Arial" panose="020B0604020202020204" pitchFamily="34" charset="0"/>
                <a:cs typeface="Arial" panose="020B0604020202020204" pitchFamily="34" charset="0"/>
              </a:rPr>
              <a:t>tên</a:t>
            </a:r>
            <a:r>
              <a:rPr lang="en-US" sz="2400" dirty="0">
                <a:solidFill>
                  <a:srgbClr val="C0504D"/>
                </a:solidFill>
                <a:latin typeface="Arial" panose="020B0604020202020204" pitchFamily="34" charset="0"/>
                <a:cs typeface="Arial" panose="020B0604020202020204" pitchFamily="34" charset="0"/>
              </a:rPr>
              <a:t> </a:t>
            </a:r>
            <a:r>
              <a:rPr lang="en-US" sz="2400" dirty="0" err="1">
                <a:solidFill>
                  <a:srgbClr val="C0504D"/>
                </a:solidFill>
                <a:latin typeface="Arial" panose="020B0604020202020204" pitchFamily="34" charset="0"/>
                <a:cs typeface="Arial" panose="020B0604020202020204" pitchFamily="34" charset="0"/>
              </a:rPr>
              <a:t>đồ</a:t>
            </a:r>
            <a:r>
              <a:rPr lang="en-US" sz="2400" dirty="0">
                <a:solidFill>
                  <a:srgbClr val="C0504D"/>
                </a:solidFill>
                <a:latin typeface="Arial" panose="020B0604020202020204" pitchFamily="34" charset="0"/>
                <a:cs typeface="Arial" panose="020B0604020202020204" pitchFamily="34" charset="0"/>
              </a:rPr>
              <a:t> </a:t>
            </a:r>
            <a:r>
              <a:rPr lang="en-US" sz="2400" dirty="0" err="1">
                <a:solidFill>
                  <a:srgbClr val="C0504D"/>
                </a:solidFill>
                <a:latin typeface="Arial" panose="020B0604020202020204" pitchFamily="34" charset="0"/>
                <a:cs typeface="Arial" panose="020B0604020202020204" pitchFamily="34" charset="0"/>
              </a:rPr>
              <a:t>vật</a:t>
            </a:r>
            <a:r>
              <a:rPr lang="en-US" sz="2400" dirty="0">
                <a:solidFill>
                  <a:srgbClr val="C0504D"/>
                </a:solidFill>
                <a:latin typeface="Arial" panose="020B0604020202020204" pitchFamily="34" charset="0"/>
                <a:cs typeface="Arial" panose="020B0604020202020204" pitchFamily="34" charset="0"/>
              </a:rPr>
              <a:t> </a:t>
            </a:r>
            <a:r>
              <a:rPr lang="en-US" sz="2400" dirty="0" err="1">
                <a:solidFill>
                  <a:srgbClr val="C0504D"/>
                </a:solidFill>
                <a:latin typeface="Arial" panose="020B0604020202020204" pitchFamily="34" charset="0"/>
                <a:cs typeface="Arial" panose="020B0604020202020204" pitchFamily="34" charset="0"/>
              </a:rPr>
              <a:t>chứa</a:t>
            </a:r>
            <a:r>
              <a:rPr lang="en-US" sz="2400" dirty="0">
                <a:solidFill>
                  <a:srgbClr val="C0504D"/>
                </a:solidFill>
                <a:latin typeface="Arial" panose="020B0604020202020204" pitchFamily="34" charset="0"/>
                <a:cs typeface="Arial" panose="020B0604020202020204" pitchFamily="34" charset="0"/>
              </a:rPr>
              <a:t> </a:t>
            </a:r>
            <a:r>
              <a:rPr lang="en-US" sz="2400" dirty="0" err="1">
                <a:solidFill>
                  <a:srgbClr val="C0504D"/>
                </a:solidFill>
                <a:latin typeface="Arial" panose="020B0604020202020204" pitchFamily="34" charset="0"/>
                <a:cs typeface="Arial" panose="020B0604020202020204" pitchFamily="34" charset="0"/>
              </a:rPr>
              <a:t>vần</a:t>
            </a:r>
            <a:r>
              <a:rPr lang="en-US" sz="2400" dirty="0">
                <a:solidFill>
                  <a:srgbClr val="C0504D"/>
                </a:solidFill>
                <a:latin typeface="Arial" panose="020B0604020202020204" pitchFamily="34" charset="0"/>
                <a:cs typeface="Arial" panose="020B0604020202020204" pitchFamily="34" charset="0"/>
              </a:rPr>
              <a:t> </a:t>
            </a:r>
            <a:r>
              <a:rPr lang="en-US" sz="2400" dirty="0" err="1">
                <a:solidFill>
                  <a:srgbClr val="C0504D"/>
                </a:solidFill>
                <a:latin typeface="Arial" panose="020B0604020202020204" pitchFamily="34" charset="0"/>
                <a:cs typeface="Arial" panose="020B0604020202020204" pitchFamily="34" charset="0"/>
              </a:rPr>
              <a:t>tương</a:t>
            </a:r>
            <a:r>
              <a:rPr lang="en-US" sz="2400" dirty="0">
                <a:solidFill>
                  <a:srgbClr val="C0504D"/>
                </a:solidFill>
                <a:latin typeface="Arial" panose="020B0604020202020204" pitchFamily="34" charset="0"/>
                <a:cs typeface="Arial" panose="020B0604020202020204" pitchFamily="34" charset="0"/>
              </a:rPr>
              <a:t> </a:t>
            </a:r>
            <a:r>
              <a:rPr lang="en-US" sz="2400" dirty="0" err="1">
                <a:solidFill>
                  <a:srgbClr val="C0504D"/>
                </a:solidFill>
                <a:latin typeface="Arial" panose="020B0604020202020204" pitchFamily="34" charset="0"/>
                <a:cs typeface="Arial" panose="020B0604020202020204" pitchFamily="34" charset="0"/>
              </a:rPr>
              <a:t>ứng</a:t>
            </a:r>
            <a:r>
              <a:rPr lang="en-US" sz="2400" dirty="0">
                <a:solidFill>
                  <a:srgbClr val="C0504D"/>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20539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1506612" y="-42259"/>
            <a:ext cx="9252829" cy="3955890"/>
          </a:xfrm>
          <a:prstGeom prst="rect">
            <a:avLst/>
          </a:prstGeom>
          <a:ln>
            <a:noFill/>
          </a:ln>
          <a:effectLst>
            <a:softEdge rad="112500"/>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957747" y="-875383"/>
            <a:ext cx="609600" cy="609600"/>
          </a:xfrm>
          <a:prstGeom prst="rect">
            <a:avLst/>
          </a:prstGeom>
        </p:spPr>
      </p:pic>
      <p:sp>
        <p:nvSpPr>
          <p:cNvPr id="28" name="Nội dung CH"/>
          <p:cNvSpPr/>
          <p:nvPr/>
        </p:nvSpPr>
        <p:spPr>
          <a:xfrm>
            <a:off x="1561025" y="1463259"/>
            <a:ext cx="9144000"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lang="vi-VN" sz="2400" b="1">
                <a:solidFill>
                  <a:srgbClr val="7030A0"/>
                </a:solidFill>
                <a:cs typeface="Arial" panose="020B0604020202020204" pitchFamily="34" charset="0"/>
              </a:rPr>
              <a:t> </a:t>
            </a:r>
            <a:endParaRPr lang="en-US" sz="2400" b="1">
              <a:solidFill>
                <a:srgbClr val="7030A0"/>
              </a:solidFill>
              <a:latin typeface="Arial" panose="020B0604020202020204" pitchFamily="34" charset="0"/>
              <a:cs typeface="Arial" panose="020B0604020202020204" pitchFamily="34" charset="0"/>
            </a:endParaRPr>
          </a:p>
          <a:p>
            <a:pPr algn="ctr">
              <a:lnSpc>
                <a:spcPct val="150000"/>
              </a:lnSpc>
              <a:defRPr/>
            </a:pPr>
            <a:r>
              <a:rPr lang="vi-VN" sz="2800" b="1">
                <a:solidFill>
                  <a:srgbClr val="FFFFFF"/>
                </a:solidFill>
                <a:cs typeface="Arial" panose="020B0604020202020204" pitchFamily="34" charset="0"/>
              </a:rPr>
              <a:t> </a:t>
            </a:r>
            <a:endParaRPr lang="en-US" sz="2800" b="1" dirty="0">
              <a:solidFill>
                <a:srgbClr val="FFFFFF"/>
              </a:solidFill>
              <a:latin typeface="Arial" panose="020B0604020202020204" pitchFamily="34" charset="0"/>
              <a:cs typeface="Arial" panose="020B0604020202020204" pitchFamily="34" charset="0"/>
            </a:endParaRPr>
          </a:p>
        </p:txBody>
      </p:sp>
      <p:sp>
        <p:nvSpPr>
          <p:cNvPr id="29" name="Câu hỏi"/>
          <p:cNvSpPr/>
          <p:nvPr/>
        </p:nvSpPr>
        <p:spPr>
          <a:xfrm>
            <a:off x="5028125" y="736691"/>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00B050"/>
                </a:solidFill>
                <a:latin typeface="Arial" panose="020B0604020202020204" pitchFamily="34" charset="0"/>
                <a:cs typeface="Arial" panose="020B0604020202020204" pitchFamily="34" charset="0"/>
              </a:rPr>
              <a:t>Câu</a:t>
            </a:r>
            <a:r>
              <a:rPr lang="en-US" sz="2400" b="1" dirty="0">
                <a:solidFill>
                  <a:srgbClr val="00B050"/>
                </a:solidFill>
                <a:latin typeface="Arial" panose="020B0604020202020204" pitchFamily="34" charset="0"/>
                <a:cs typeface="Arial" panose="020B0604020202020204" pitchFamily="34" charset="0"/>
              </a:rPr>
              <a:t> </a:t>
            </a:r>
            <a:r>
              <a:rPr lang="en-US" sz="2400" b="1" dirty="0" err="1">
                <a:solidFill>
                  <a:srgbClr val="00B050"/>
                </a:solidFill>
                <a:latin typeface="Arial" panose="020B0604020202020204" pitchFamily="34" charset="0"/>
                <a:cs typeface="Arial" panose="020B0604020202020204" pitchFamily="34" charset="0"/>
              </a:rPr>
              <a:t>hỏi</a:t>
            </a:r>
            <a:r>
              <a:rPr lang="en-US" sz="2400" b="1" dirty="0">
                <a:solidFill>
                  <a:srgbClr val="00B050"/>
                </a:solidFill>
                <a:latin typeface="Arial" panose="020B0604020202020204" pitchFamily="34" charset="0"/>
                <a:cs typeface="Arial" panose="020B0604020202020204" pitchFamily="34" charset="0"/>
              </a:rPr>
              <a:t> </a:t>
            </a:r>
          </a:p>
        </p:txBody>
      </p:sp>
      <p:sp>
        <p:nvSpPr>
          <p:cNvPr id="30" name="Đáp án"/>
          <p:cNvSpPr/>
          <p:nvPr/>
        </p:nvSpPr>
        <p:spPr>
          <a:xfrm>
            <a:off x="5327905" y="3314964"/>
            <a:ext cx="3502067" cy="92913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err="1">
                <a:solidFill>
                  <a:srgbClr val="FF0000"/>
                </a:solidFill>
                <a:latin typeface="Arial" panose="020B0604020202020204" pitchFamily="34" charset="0"/>
                <a:cs typeface="Arial" panose="020B0604020202020204" pitchFamily="34" charset="0"/>
              </a:rPr>
              <a:t>Đáp</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án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Cái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cân</a:t>
            </a:r>
            <a:r>
              <a:rPr lang="en-US" sz="2800" dirty="0">
                <a:solidFill>
                  <a:srgbClr val="FF0000"/>
                </a:solidFill>
                <a:latin typeface="Arial" panose="020B0604020202020204" pitchFamily="34" charset="0"/>
                <a:cs typeface="Arial" panose="020B0604020202020204" pitchFamily="34" charset="0"/>
              </a:rPr>
              <a:t> </a:t>
            </a:r>
          </a:p>
        </p:txBody>
      </p:sp>
      <p:sp>
        <p:nvSpPr>
          <p:cNvPr id="2" name="Rectangle 1"/>
          <p:cNvSpPr/>
          <p:nvPr/>
        </p:nvSpPr>
        <p:spPr>
          <a:xfrm>
            <a:off x="1962475" y="1677219"/>
            <a:ext cx="8465780" cy="523220"/>
          </a:xfrm>
          <a:prstGeom prst="rect">
            <a:avLst/>
          </a:prstGeom>
          <a:noFill/>
        </p:spPr>
        <p:txBody>
          <a:bodyPr wrap="none" lIns="91440" tIns="45720" rIns="91440" bIns="45720">
            <a:spAutoFit/>
          </a:bodyPr>
          <a:lstStyle/>
          <a:p>
            <a:pPr algn="ctr"/>
            <a:r>
              <a:rPr lang="nl-NL" sz="2800" b="1" dirty="0">
                <a:solidFill>
                  <a:srgbClr val="002060"/>
                </a:solidFill>
                <a:latin typeface="Arial" panose="020B0604020202020204" pitchFamily="34" charset="0"/>
                <a:cs typeface="Arial" panose="020B0604020202020204" pitchFamily="34" charset="0"/>
              </a:rPr>
              <a:t>Câu 1: Xem tranh đoán tên đồ vật chứa </a:t>
            </a:r>
            <a:r>
              <a:rPr lang="en-US" sz="2800" b="1" dirty="0" err="1">
                <a:solidFill>
                  <a:srgbClr val="002060"/>
                </a:solidFill>
                <a:latin typeface="Arial" panose="020B0604020202020204" pitchFamily="34" charset="0"/>
                <a:cs typeface="Arial" panose="020B0604020202020204" pitchFamily="34" charset="0"/>
              </a:rPr>
              <a:t>vần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ân</a:t>
            </a:r>
            <a:r>
              <a:rPr lang="en-US" sz="2800" b="1" dirty="0">
                <a:solidFill>
                  <a:srgbClr val="002060"/>
                </a:solidFill>
                <a:latin typeface="Arial" panose="020B0604020202020204" pitchFamily="34" charset="0"/>
                <a:cs typeface="Arial" panose="020B0604020202020204" pitchFamily="34" charset="0"/>
              </a:rPr>
              <a:t>”</a:t>
            </a:r>
            <a:endParaRPr lang="en-US" sz="2800" b="1" dirty="0">
              <a:ln w="0"/>
              <a:solidFill>
                <a:srgbClr val="002060"/>
              </a:solidFill>
              <a:latin typeface="Arial" panose="020B0604020202020204" pitchFamily="34" charset="0"/>
              <a:cs typeface="Arial" panose="020B0604020202020204" pitchFamily="34" charset="0"/>
            </a:endParaRPr>
          </a:p>
        </p:txBody>
      </p:sp>
      <p:pic>
        <p:nvPicPr>
          <p:cNvPr id="49"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07411" y="112776"/>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1114706" y="5323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rPr>
              <a:t>15</a:t>
            </a:r>
          </a:p>
        </p:txBody>
      </p:sp>
      <p:sp>
        <p:nvSpPr>
          <p:cNvPr id="51" name="Oval 176"/>
          <p:cNvSpPr>
            <a:spLocks noChangeArrowheads="1"/>
          </p:cNvSpPr>
          <p:nvPr/>
        </p:nvSpPr>
        <p:spPr bwMode="auto">
          <a:xfrm>
            <a:off x="-1114706" y="5323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rPr>
              <a:t>14</a:t>
            </a:r>
          </a:p>
        </p:txBody>
      </p:sp>
      <p:sp>
        <p:nvSpPr>
          <p:cNvPr id="52" name="Oval 176"/>
          <p:cNvSpPr>
            <a:spLocks noChangeArrowheads="1"/>
          </p:cNvSpPr>
          <p:nvPr/>
        </p:nvSpPr>
        <p:spPr bwMode="auto">
          <a:xfrm>
            <a:off x="-1114706" y="5323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rPr>
              <a:t>13</a:t>
            </a:r>
          </a:p>
        </p:txBody>
      </p:sp>
      <p:sp>
        <p:nvSpPr>
          <p:cNvPr id="70" name="Oval 176"/>
          <p:cNvSpPr>
            <a:spLocks noChangeArrowheads="1"/>
          </p:cNvSpPr>
          <p:nvPr/>
        </p:nvSpPr>
        <p:spPr bwMode="auto">
          <a:xfrm>
            <a:off x="-1114706" y="5323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rPr>
              <a:t>12</a:t>
            </a:r>
          </a:p>
        </p:txBody>
      </p:sp>
      <p:sp>
        <p:nvSpPr>
          <p:cNvPr id="71" name="Oval 176"/>
          <p:cNvSpPr>
            <a:spLocks noChangeArrowheads="1"/>
          </p:cNvSpPr>
          <p:nvPr/>
        </p:nvSpPr>
        <p:spPr bwMode="auto">
          <a:xfrm>
            <a:off x="-1114706" y="5323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rPr>
              <a:t>11</a:t>
            </a:r>
          </a:p>
        </p:txBody>
      </p:sp>
      <p:sp>
        <p:nvSpPr>
          <p:cNvPr id="72" name="Oval 176"/>
          <p:cNvSpPr>
            <a:spLocks noChangeArrowheads="1"/>
          </p:cNvSpPr>
          <p:nvPr/>
        </p:nvSpPr>
        <p:spPr bwMode="auto">
          <a:xfrm>
            <a:off x="-1114706" y="5323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rPr>
              <a:t>10</a:t>
            </a:r>
          </a:p>
        </p:txBody>
      </p:sp>
      <p:sp>
        <p:nvSpPr>
          <p:cNvPr id="73" name="Oval 176"/>
          <p:cNvSpPr>
            <a:spLocks noChangeArrowheads="1"/>
          </p:cNvSpPr>
          <p:nvPr/>
        </p:nvSpPr>
        <p:spPr bwMode="auto">
          <a:xfrm>
            <a:off x="-1114706" y="5323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rPr>
              <a:t>9</a:t>
            </a:r>
          </a:p>
        </p:txBody>
      </p:sp>
      <p:sp>
        <p:nvSpPr>
          <p:cNvPr id="74" name="Oval 176"/>
          <p:cNvSpPr>
            <a:spLocks noChangeArrowheads="1"/>
          </p:cNvSpPr>
          <p:nvPr/>
        </p:nvSpPr>
        <p:spPr bwMode="auto">
          <a:xfrm>
            <a:off x="-1114706" y="5323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rPr>
              <a:t>8</a:t>
            </a:r>
          </a:p>
        </p:txBody>
      </p:sp>
      <p:sp>
        <p:nvSpPr>
          <p:cNvPr id="75" name="Oval 176"/>
          <p:cNvSpPr>
            <a:spLocks noChangeArrowheads="1"/>
          </p:cNvSpPr>
          <p:nvPr/>
        </p:nvSpPr>
        <p:spPr bwMode="auto">
          <a:xfrm>
            <a:off x="-1114706" y="5323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rPr>
              <a:t>7</a:t>
            </a:r>
          </a:p>
        </p:txBody>
      </p:sp>
      <p:sp>
        <p:nvSpPr>
          <p:cNvPr id="76" name="Oval 176"/>
          <p:cNvSpPr>
            <a:spLocks noChangeArrowheads="1"/>
          </p:cNvSpPr>
          <p:nvPr/>
        </p:nvSpPr>
        <p:spPr bwMode="auto">
          <a:xfrm>
            <a:off x="-1114706" y="5323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rPr>
              <a:t>6</a:t>
            </a:r>
          </a:p>
        </p:txBody>
      </p:sp>
      <p:sp>
        <p:nvSpPr>
          <p:cNvPr id="77" name="Oval 176"/>
          <p:cNvSpPr>
            <a:spLocks noChangeArrowheads="1"/>
          </p:cNvSpPr>
          <p:nvPr/>
        </p:nvSpPr>
        <p:spPr bwMode="auto">
          <a:xfrm>
            <a:off x="-1114706" y="5323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rPr>
              <a:t>5</a:t>
            </a:r>
          </a:p>
        </p:txBody>
      </p:sp>
      <p:sp>
        <p:nvSpPr>
          <p:cNvPr id="78" name="Oval 176"/>
          <p:cNvSpPr>
            <a:spLocks noChangeArrowheads="1"/>
          </p:cNvSpPr>
          <p:nvPr/>
        </p:nvSpPr>
        <p:spPr bwMode="auto">
          <a:xfrm>
            <a:off x="-1114706" y="5323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rPr>
              <a:t>4</a:t>
            </a:r>
          </a:p>
        </p:txBody>
      </p:sp>
      <p:sp>
        <p:nvSpPr>
          <p:cNvPr id="79" name="Oval 176"/>
          <p:cNvSpPr>
            <a:spLocks noChangeArrowheads="1"/>
          </p:cNvSpPr>
          <p:nvPr/>
        </p:nvSpPr>
        <p:spPr bwMode="auto">
          <a:xfrm>
            <a:off x="-1114706" y="5323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rPr>
              <a:t>3</a:t>
            </a:r>
          </a:p>
        </p:txBody>
      </p:sp>
      <p:sp>
        <p:nvSpPr>
          <p:cNvPr id="80" name="Oval 176"/>
          <p:cNvSpPr>
            <a:spLocks noChangeArrowheads="1"/>
          </p:cNvSpPr>
          <p:nvPr/>
        </p:nvSpPr>
        <p:spPr bwMode="auto">
          <a:xfrm>
            <a:off x="-1114706" y="5323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rPr>
              <a:t>2</a:t>
            </a:r>
          </a:p>
        </p:txBody>
      </p:sp>
      <p:sp>
        <p:nvSpPr>
          <p:cNvPr id="81" name="Oval 176"/>
          <p:cNvSpPr>
            <a:spLocks noChangeArrowheads="1"/>
          </p:cNvSpPr>
          <p:nvPr/>
        </p:nvSpPr>
        <p:spPr bwMode="auto">
          <a:xfrm>
            <a:off x="-1114706" y="5323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800">
                <a:solidFill>
                  <a:srgbClr val="DC2608"/>
                </a:solidFill>
              </a:rPr>
              <a:t>1</a:t>
            </a:r>
          </a:p>
        </p:txBody>
      </p:sp>
      <p:sp>
        <p:nvSpPr>
          <p:cNvPr id="82" name="Oval 176"/>
          <p:cNvSpPr>
            <a:spLocks noChangeArrowheads="1"/>
          </p:cNvSpPr>
          <p:nvPr/>
        </p:nvSpPr>
        <p:spPr bwMode="auto">
          <a:xfrm>
            <a:off x="-1114706" y="52556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Arial" panose="020B0604020202020204" pitchFamily="34" charset="0"/>
                <a:cs typeface="Arial" panose="020B0604020202020204" pitchFamily="34" charset="0"/>
              </a:rPr>
              <a:t>0</a:t>
            </a:r>
          </a:p>
        </p:txBody>
      </p:sp>
      <p:pic>
        <p:nvPicPr>
          <p:cNvPr id="1026" name="Picture 2" descr="Cân đồng hồ Nhơn Hòa 100Kg - Đại lý cân Nhơn Hòa">
            <a:extLst>
              <a:ext uri="{FF2B5EF4-FFF2-40B4-BE49-F238E27FC236}">
                <a16:creationId xmlns:a16="http://schemas.microsoft.com/office/drawing/2014/main" xmlns="" id="{AD121803-48AE-4A0E-BFE9-1F93A5B0826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80532" y="2403491"/>
            <a:ext cx="2251023" cy="2251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98496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fltVal val="0"/>
                                          </p:val>
                                        </p:tav>
                                        <p:tav tm="100000">
                                          <p:val>
                                            <p:strVal val="#ppt_w"/>
                                          </p:val>
                                        </p:tav>
                                      </p:tavLst>
                                    </p:anim>
                                    <p:anim calcmode="lin" valueType="num">
                                      <p:cBhvr>
                                        <p:cTn id="28" dur="500" fill="hold"/>
                                        <p:tgtEl>
                                          <p:spTgt spid="30"/>
                                        </p:tgtEl>
                                        <p:attrNameLst>
                                          <p:attrName>ppt_h</p:attrName>
                                        </p:attrNameLst>
                                      </p:cBhvr>
                                      <p:tavLst>
                                        <p:tav tm="0">
                                          <p:val>
                                            <p:fltVal val="0"/>
                                          </p:val>
                                        </p:tav>
                                        <p:tav tm="100000">
                                          <p:val>
                                            <p:strVal val="#ppt_h"/>
                                          </p:val>
                                        </p:tav>
                                      </p:tavLst>
                                    </p:anim>
                                    <p:animEffect transition="in" filter="fade">
                                      <p:cBhvr>
                                        <p:cTn id="29" dur="500"/>
                                        <p:tgtEl>
                                          <p:spTgt spid="30"/>
                                        </p:tgtEl>
                                      </p:cBhvr>
                                    </p:animEffect>
                                  </p:childTnLst>
                                  <p:subTnLst>
                                    <p:audio>
                                      <p:cMediaNode>
                                        <p:cTn display="0" masterRel="sameClick">
                                          <p:stCondLst>
                                            <p:cond evt="begin" delay="0">
                                              <p:tn val="25"/>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49"/>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6"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6"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6"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6"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6"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6"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6"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6"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6"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1341120" y="-75472"/>
            <a:ext cx="9326880" cy="4888578"/>
          </a:xfrm>
          <a:prstGeom prst="rect">
            <a:avLst/>
          </a:prstGeom>
          <a:ln>
            <a:noFill/>
          </a:ln>
          <a:effectLst>
            <a:softEdge rad="112500"/>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963580" y="-1056695"/>
            <a:ext cx="479055" cy="589744"/>
          </a:xfrm>
          <a:prstGeom prst="rect">
            <a:avLst/>
          </a:prstGeom>
        </p:spPr>
      </p:pic>
      <p:sp>
        <p:nvSpPr>
          <p:cNvPr id="28" name="Nội dung CH"/>
          <p:cNvSpPr/>
          <p:nvPr/>
        </p:nvSpPr>
        <p:spPr>
          <a:xfrm>
            <a:off x="1580898" y="1642764"/>
            <a:ext cx="8847325" cy="3275492"/>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lang="vi-VN" sz="2400" b="1">
                <a:solidFill>
                  <a:srgbClr val="7030A0"/>
                </a:solidFill>
                <a:cs typeface="Arial" panose="020B0604020202020204" pitchFamily="34" charset="0"/>
              </a:rPr>
              <a:t> </a:t>
            </a:r>
            <a:endParaRPr lang="en-US" sz="2400" b="1">
              <a:solidFill>
                <a:srgbClr val="7030A0"/>
              </a:solidFill>
              <a:latin typeface="Arial" panose="020B0604020202020204" pitchFamily="34" charset="0"/>
              <a:cs typeface="Arial" panose="020B0604020202020204" pitchFamily="34" charset="0"/>
            </a:endParaRPr>
          </a:p>
          <a:p>
            <a:pPr algn="ctr">
              <a:lnSpc>
                <a:spcPct val="150000"/>
              </a:lnSpc>
              <a:defRPr/>
            </a:pPr>
            <a:r>
              <a:rPr lang="vi-VN" sz="2400" b="1">
                <a:solidFill>
                  <a:srgbClr val="FFFFFF"/>
                </a:solidFill>
                <a:cs typeface="Arial" panose="020B0604020202020204" pitchFamily="34" charset="0"/>
              </a:rPr>
              <a:t> </a:t>
            </a:r>
            <a:endParaRPr lang="en-US" sz="2400" b="1" dirty="0">
              <a:solidFill>
                <a:srgbClr val="FFFFFF"/>
              </a:solidFill>
              <a:latin typeface="Arial" panose="020B0604020202020204" pitchFamily="34" charset="0"/>
              <a:cs typeface="Arial" panose="020B0604020202020204" pitchFamily="34" charset="0"/>
            </a:endParaRPr>
          </a:p>
        </p:txBody>
      </p:sp>
      <p:sp>
        <p:nvSpPr>
          <p:cNvPr id="29" name="Câu hỏi"/>
          <p:cNvSpPr/>
          <p:nvPr/>
        </p:nvSpPr>
        <p:spPr>
          <a:xfrm>
            <a:off x="4963580" y="891744"/>
            <a:ext cx="1736575" cy="66245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00B050"/>
                </a:solidFill>
                <a:latin typeface="Arial" panose="020B0604020202020204" pitchFamily="34" charset="0"/>
                <a:cs typeface="Arial" panose="020B0604020202020204" pitchFamily="34" charset="0"/>
              </a:rPr>
              <a:t>Câu</a:t>
            </a:r>
            <a:r>
              <a:rPr lang="en-US" sz="2400" b="1" dirty="0">
                <a:solidFill>
                  <a:srgbClr val="00B050"/>
                </a:solidFill>
                <a:latin typeface="Arial" panose="020B0604020202020204" pitchFamily="34" charset="0"/>
                <a:cs typeface="Arial" panose="020B0604020202020204" pitchFamily="34" charset="0"/>
              </a:rPr>
              <a:t> </a:t>
            </a:r>
            <a:r>
              <a:rPr lang="en-US" sz="2400" b="1" dirty="0" err="1">
                <a:solidFill>
                  <a:srgbClr val="00B050"/>
                </a:solidFill>
                <a:latin typeface="Arial" panose="020B0604020202020204" pitchFamily="34" charset="0"/>
                <a:cs typeface="Arial" panose="020B0604020202020204" pitchFamily="34" charset="0"/>
              </a:rPr>
              <a:t>hỏi</a:t>
            </a:r>
            <a:r>
              <a:rPr lang="en-US" sz="2400" b="1" dirty="0">
                <a:solidFill>
                  <a:srgbClr val="00B050"/>
                </a:solidFill>
                <a:latin typeface="Arial" panose="020B0604020202020204" pitchFamily="34" charset="0"/>
                <a:cs typeface="Arial" panose="020B0604020202020204" pitchFamily="34" charset="0"/>
              </a:rPr>
              <a:t> </a:t>
            </a:r>
          </a:p>
        </p:txBody>
      </p:sp>
      <p:sp>
        <p:nvSpPr>
          <p:cNvPr id="30" name="Đáp án"/>
          <p:cNvSpPr/>
          <p:nvPr/>
        </p:nvSpPr>
        <p:spPr>
          <a:xfrm>
            <a:off x="5567579" y="3445659"/>
            <a:ext cx="3814064" cy="897515"/>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err="1">
                <a:solidFill>
                  <a:srgbClr val="FF0000"/>
                </a:solidFill>
                <a:latin typeface="Arial" panose="020B0604020202020204" pitchFamily="34" charset="0"/>
                <a:cs typeface="Arial" panose="020B0604020202020204" pitchFamily="34" charset="0"/>
              </a:rPr>
              <a:t>Đáp</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án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Vầng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trăng</a:t>
            </a:r>
            <a:endParaRPr lang="en-US" sz="2800" dirty="0">
              <a:solidFill>
                <a:srgbClr val="FF0000"/>
              </a:solidFill>
              <a:latin typeface="Arial" panose="020B0604020202020204" pitchFamily="34" charset="0"/>
              <a:cs typeface="Arial" panose="020B0604020202020204" pitchFamily="34" charset="0"/>
            </a:endParaRPr>
          </a:p>
        </p:txBody>
      </p:sp>
      <p:sp>
        <p:nvSpPr>
          <p:cNvPr id="2" name="Rectangle 1"/>
          <p:cNvSpPr/>
          <p:nvPr/>
        </p:nvSpPr>
        <p:spPr>
          <a:xfrm>
            <a:off x="1631694" y="1867839"/>
            <a:ext cx="8796528" cy="523220"/>
          </a:xfrm>
          <a:prstGeom prst="rect">
            <a:avLst/>
          </a:prstGeom>
          <a:noFill/>
        </p:spPr>
        <p:txBody>
          <a:bodyPr wrap="square" lIns="91440" tIns="45720" rIns="91440" bIns="45720">
            <a:spAutoFit/>
          </a:bodyPr>
          <a:lstStyle/>
          <a:p>
            <a:pPr algn="ctr">
              <a:defRPr/>
            </a:pPr>
            <a:r>
              <a:rPr lang="nl-NL" sz="2800" b="1" dirty="0">
                <a:solidFill>
                  <a:srgbClr val="002060"/>
                </a:solidFill>
                <a:latin typeface="Arial" panose="020B0604020202020204" pitchFamily="34" charset="0"/>
                <a:cs typeface="Arial" panose="020B0604020202020204" pitchFamily="34" charset="0"/>
              </a:rPr>
              <a:t>Câu 2: Xem tranh đoán tên đồ vật chứa </a:t>
            </a:r>
            <a:r>
              <a:rPr lang="en-US" sz="2800" b="1" dirty="0" err="1">
                <a:solidFill>
                  <a:srgbClr val="002060"/>
                </a:solidFill>
                <a:latin typeface="Arial" panose="020B0604020202020204" pitchFamily="34" charset="0"/>
                <a:cs typeface="Arial" panose="020B0604020202020204" pitchFamily="34" charset="0"/>
              </a:rPr>
              <a:t>vần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âng</a:t>
            </a:r>
            <a:r>
              <a:rPr lang="en-US" sz="2800" b="1" dirty="0">
                <a:solidFill>
                  <a:srgbClr val="002060"/>
                </a:solidFill>
                <a:latin typeface="Arial" panose="020B0604020202020204" pitchFamily="34" charset="0"/>
                <a:cs typeface="Arial" panose="020B0604020202020204" pitchFamily="34" charset="0"/>
              </a:rPr>
              <a:t>”</a:t>
            </a:r>
            <a:endParaRPr lang="en-US" sz="2800" b="1" dirty="0">
              <a:ln w="0"/>
              <a:solidFill>
                <a:srgbClr val="002060"/>
              </a:solidFill>
              <a:latin typeface="Arial" panose="020B0604020202020204" pitchFamily="34" charset="0"/>
              <a:cs typeface="Arial" panose="020B0604020202020204" pitchFamily="34" charset="0"/>
            </a:endParaRPr>
          </a:p>
        </p:txBody>
      </p:sp>
      <p:pic>
        <p:nvPicPr>
          <p:cNvPr id="49"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52143" y="-10143"/>
            <a:ext cx="792188" cy="11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2125192" y="349299"/>
            <a:ext cx="419173" cy="515246"/>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400">
                <a:solidFill>
                  <a:srgbClr val="DC2608"/>
                </a:solidFill>
              </a:rPr>
              <a:t>15</a:t>
            </a:r>
          </a:p>
        </p:txBody>
      </p:sp>
      <p:sp>
        <p:nvSpPr>
          <p:cNvPr id="51" name="Oval 176"/>
          <p:cNvSpPr>
            <a:spLocks noChangeArrowheads="1"/>
          </p:cNvSpPr>
          <p:nvPr/>
        </p:nvSpPr>
        <p:spPr bwMode="auto">
          <a:xfrm>
            <a:off x="-2125192" y="349299"/>
            <a:ext cx="419173" cy="515246"/>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400">
                <a:solidFill>
                  <a:srgbClr val="DC2608"/>
                </a:solidFill>
              </a:rPr>
              <a:t>14</a:t>
            </a:r>
          </a:p>
        </p:txBody>
      </p:sp>
      <p:sp>
        <p:nvSpPr>
          <p:cNvPr id="52" name="Oval 176"/>
          <p:cNvSpPr>
            <a:spLocks noChangeArrowheads="1"/>
          </p:cNvSpPr>
          <p:nvPr/>
        </p:nvSpPr>
        <p:spPr bwMode="auto">
          <a:xfrm>
            <a:off x="-2125192" y="349299"/>
            <a:ext cx="419173" cy="515246"/>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400">
                <a:solidFill>
                  <a:srgbClr val="DC2608"/>
                </a:solidFill>
              </a:rPr>
              <a:t>13</a:t>
            </a:r>
          </a:p>
        </p:txBody>
      </p:sp>
      <p:sp>
        <p:nvSpPr>
          <p:cNvPr id="70" name="Oval 176"/>
          <p:cNvSpPr>
            <a:spLocks noChangeArrowheads="1"/>
          </p:cNvSpPr>
          <p:nvPr/>
        </p:nvSpPr>
        <p:spPr bwMode="auto">
          <a:xfrm>
            <a:off x="-2125192" y="349299"/>
            <a:ext cx="419173" cy="515246"/>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400">
                <a:solidFill>
                  <a:srgbClr val="DC2608"/>
                </a:solidFill>
              </a:rPr>
              <a:t>12</a:t>
            </a:r>
          </a:p>
        </p:txBody>
      </p:sp>
      <p:sp>
        <p:nvSpPr>
          <p:cNvPr id="71" name="Oval 176"/>
          <p:cNvSpPr>
            <a:spLocks noChangeArrowheads="1"/>
          </p:cNvSpPr>
          <p:nvPr/>
        </p:nvSpPr>
        <p:spPr bwMode="auto">
          <a:xfrm>
            <a:off x="-2125192" y="349299"/>
            <a:ext cx="419173" cy="515246"/>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400">
                <a:solidFill>
                  <a:srgbClr val="DC2608"/>
                </a:solidFill>
              </a:rPr>
              <a:t>11</a:t>
            </a:r>
          </a:p>
        </p:txBody>
      </p:sp>
      <p:sp>
        <p:nvSpPr>
          <p:cNvPr id="72" name="Oval 176"/>
          <p:cNvSpPr>
            <a:spLocks noChangeArrowheads="1"/>
          </p:cNvSpPr>
          <p:nvPr/>
        </p:nvSpPr>
        <p:spPr bwMode="auto">
          <a:xfrm>
            <a:off x="-2125192" y="349299"/>
            <a:ext cx="419173" cy="515246"/>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400">
                <a:solidFill>
                  <a:srgbClr val="DC2608"/>
                </a:solidFill>
              </a:rPr>
              <a:t>10</a:t>
            </a:r>
          </a:p>
        </p:txBody>
      </p:sp>
      <p:sp>
        <p:nvSpPr>
          <p:cNvPr id="73" name="Oval 176"/>
          <p:cNvSpPr>
            <a:spLocks noChangeArrowheads="1"/>
          </p:cNvSpPr>
          <p:nvPr/>
        </p:nvSpPr>
        <p:spPr bwMode="auto">
          <a:xfrm>
            <a:off x="-2125192" y="349299"/>
            <a:ext cx="419173" cy="515246"/>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400">
                <a:solidFill>
                  <a:srgbClr val="DC2608"/>
                </a:solidFill>
              </a:rPr>
              <a:t>9</a:t>
            </a:r>
          </a:p>
        </p:txBody>
      </p:sp>
      <p:sp>
        <p:nvSpPr>
          <p:cNvPr id="74" name="Oval 176"/>
          <p:cNvSpPr>
            <a:spLocks noChangeArrowheads="1"/>
          </p:cNvSpPr>
          <p:nvPr/>
        </p:nvSpPr>
        <p:spPr bwMode="auto">
          <a:xfrm>
            <a:off x="-2125192" y="349299"/>
            <a:ext cx="419173" cy="515246"/>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400">
                <a:solidFill>
                  <a:srgbClr val="DC2608"/>
                </a:solidFill>
              </a:rPr>
              <a:t>8</a:t>
            </a:r>
          </a:p>
        </p:txBody>
      </p:sp>
      <p:sp>
        <p:nvSpPr>
          <p:cNvPr id="75" name="Oval 176"/>
          <p:cNvSpPr>
            <a:spLocks noChangeArrowheads="1"/>
          </p:cNvSpPr>
          <p:nvPr/>
        </p:nvSpPr>
        <p:spPr bwMode="auto">
          <a:xfrm>
            <a:off x="-2125192" y="349299"/>
            <a:ext cx="419173" cy="515246"/>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400">
                <a:solidFill>
                  <a:srgbClr val="DC2608"/>
                </a:solidFill>
              </a:rPr>
              <a:t>7</a:t>
            </a:r>
          </a:p>
        </p:txBody>
      </p:sp>
      <p:sp>
        <p:nvSpPr>
          <p:cNvPr id="76" name="Oval 176"/>
          <p:cNvSpPr>
            <a:spLocks noChangeArrowheads="1"/>
          </p:cNvSpPr>
          <p:nvPr/>
        </p:nvSpPr>
        <p:spPr bwMode="auto">
          <a:xfrm>
            <a:off x="-2125192" y="349299"/>
            <a:ext cx="419173" cy="515246"/>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400">
                <a:solidFill>
                  <a:srgbClr val="DC2608"/>
                </a:solidFill>
              </a:rPr>
              <a:t>6</a:t>
            </a:r>
          </a:p>
        </p:txBody>
      </p:sp>
      <p:sp>
        <p:nvSpPr>
          <p:cNvPr id="77" name="Oval 176"/>
          <p:cNvSpPr>
            <a:spLocks noChangeArrowheads="1"/>
          </p:cNvSpPr>
          <p:nvPr/>
        </p:nvSpPr>
        <p:spPr bwMode="auto">
          <a:xfrm>
            <a:off x="-2125192" y="349299"/>
            <a:ext cx="419173" cy="515246"/>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400">
                <a:solidFill>
                  <a:srgbClr val="DC2608"/>
                </a:solidFill>
              </a:rPr>
              <a:t>5</a:t>
            </a:r>
          </a:p>
        </p:txBody>
      </p:sp>
      <p:sp>
        <p:nvSpPr>
          <p:cNvPr id="78" name="Oval 176"/>
          <p:cNvSpPr>
            <a:spLocks noChangeArrowheads="1"/>
          </p:cNvSpPr>
          <p:nvPr/>
        </p:nvSpPr>
        <p:spPr bwMode="auto">
          <a:xfrm>
            <a:off x="-2125192" y="349299"/>
            <a:ext cx="419173" cy="515246"/>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400">
                <a:solidFill>
                  <a:srgbClr val="DC2608"/>
                </a:solidFill>
              </a:rPr>
              <a:t>4</a:t>
            </a:r>
          </a:p>
        </p:txBody>
      </p:sp>
      <p:sp>
        <p:nvSpPr>
          <p:cNvPr id="79" name="Oval 176"/>
          <p:cNvSpPr>
            <a:spLocks noChangeArrowheads="1"/>
          </p:cNvSpPr>
          <p:nvPr/>
        </p:nvSpPr>
        <p:spPr bwMode="auto">
          <a:xfrm>
            <a:off x="-2125192" y="349299"/>
            <a:ext cx="419173" cy="515246"/>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400">
                <a:solidFill>
                  <a:srgbClr val="DC2608"/>
                </a:solidFill>
              </a:rPr>
              <a:t>3</a:t>
            </a:r>
          </a:p>
        </p:txBody>
      </p:sp>
      <p:sp>
        <p:nvSpPr>
          <p:cNvPr id="80" name="Oval 176"/>
          <p:cNvSpPr>
            <a:spLocks noChangeArrowheads="1"/>
          </p:cNvSpPr>
          <p:nvPr/>
        </p:nvSpPr>
        <p:spPr bwMode="auto">
          <a:xfrm>
            <a:off x="-2125192" y="349299"/>
            <a:ext cx="419173" cy="515246"/>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400">
                <a:solidFill>
                  <a:srgbClr val="DC2608"/>
                </a:solidFill>
              </a:rPr>
              <a:t>2</a:t>
            </a:r>
          </a:p>
        </p:txBody>
      </p:sp>
      <p:sp>
        <p:nvSpPr>
          <p:cNvPr id="81" name="Oval 176"/>
          <p:cNvSpPr>
            <a:spLocks noChangeArrowheads="1"/>
          </p:cNvSpPr>
          <p:nvPr/>
        </p:nvSpPr>
        <p:spPr bwMode="auto">
          <a:xfrm>
            <a:off x="-2125192" y="349299"/>
            <a:ext cx="419173" cy="515246"/>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defRPr/>
            </a:pPr>
            <a:r>
              <a:rPr lang="en-US" altLang="en-US" sz="2400">
                <a:solidFill>
                  <a:srgbClr val="DC2608"/>
                </a:solidFill>
              </a:rPr>
              <a:t>1</a:t>
            </a:r>
          </a:p>
        </p:txBody>
      </p:sp>
      <p:sp>
        <p:nvSpPr>
          <p:cNvPr id="82" name="Oval 176"/>
          <p:cNvSpPr>
            <a:spLocks noChangeArrowheads="1"/>
          </p:cNvSpPr>
          <p:nvPr/>
        </p:nvSpPr>
        <p:spPr bwMode="auto">
          <a:xfrm>
            <a:off x="-2125192" y="349299"/>
            <a:ext cx="419173" cy="515246"/>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400" dirty="0">
                <a:solidFill>
                  <a:srgbClr val="DC2608"/>
                </a:solidFill>
                <a:latin typeface="Arial" panose="020B0604020202020204" pitchFamily="34" charset="0"/>
                <a:cs typeface="Arial" panose="020B0604020202020204" pitchFamily="34" charset="0"/>
              </a:rPr>
              <a:t>0</a:t>
            </a:r>
          </a:p>
        </p:txBody>
      </p:sp>
      <p:pic>
        <p:nvPicPr>
          <p:cNvPr id="2050" name="Picture 2" descr="Vầng trăng trong đêm tối cuộc đời - Trí Thức VN">
            <a:extLst>
              <a:ext uri="{FF2B5EF4-FFF2-40B4-BE49-F238E27FC236}">
                <a16:creationId xmlns:a16="http://schemas.microsoft.com/office/drawing/2014/main" xmlns="" id="{4954E1B2-FC14-4B2D-B258-26F6C410EBB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50771" y="2586798"/>
            <a:ext cx="3012808" cy="2153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8921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fltVal val="0"/>
                                          </p:val>
                                        </p:tav>
                                        <p:tav tm="100000">
                                          <p:val>
                                            <p:strVal val="#ppt_w"/>
                                          </p:val>
                                        </p:tav>
                                      </p:tavLst>
                                    </p:anim>
                                    <p:anim calcmode="lin" valueType="num">
                                      <p:cBhvr>
                                        <p:cTn id="28" dur="500" fill="hold"/>
                                        <p:tgtEl>
                                          <p:spTgt spid="30"/>
                                        </p:tgtEl>
                                        <p:attrNameLst>
                                          <p:attrName>ppt_h</p:attrName>
                                        </p:attrNameLst>
                                      </p:cBhvr>
                                      <p:tavLst>
                                        <p:tav tm="0">
                                          <p:val>
                                            <p:fltVal val="0"/>
                                          </p:val>
                                        </p:tav>
                                        <p:tav tm="100000">
                                          <p:val>
                                            <p:strVal val="#ppt_h"/>
                                          </p:val>
                                        </p:tav>
                                      </p:tavLst>
                                    </p:anim>
                                    <p:animEffect transition="in" filter="fade">
                                      <p:cBhvr>
                                        <p:cTn id="29" dur="500"/>
                                        <p:tgtEl>
                                          <p:spTgt spid="30"/>
                                        </p:tgtEl>
                                      </p:cBhvr>
                                    </p:animEffect>
                                  </p:childTnLst>
                                  <p:subTnLst>
                                    <p:audio>
                                      <p:cMediaNode>
                                        <p:cTn display="0" masterRel="sameClick">
                                          <p:stCondLst>
                                            <p:cond evt="begin" delay="0">
                                              <p:tn val="25"/>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49"/>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6"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6"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6"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6"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6"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6"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6"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6"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6"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 xmlns:a16="http://schemas.microsoft.com/office/drawing/2014/main" id="{2BBE915C-1B83-7CE4-2BCB-6691BC2F7D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3424" r="9091" b="11441"/>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Shape 11" descr="&quot;&quot;">
            <a:extLst>
              <a:ext uri="{FF2B5EF4-FFF2-40B4-BE49-F238E27FC236}">
                <a16:creationId xmlns="" xmlns:a16="http://schemas.microsoft.com/office/drawing/2014/main" id="{6E4CB33B-78F0-1578-481C-FBC6793C7E5B}"/>
              </a:ext>
            </a:extLst>
          </p:cNvPr>
          <p:cNvSpPr>
            <a:spLocks noGrp="1" noRot="1" noChangeAspect="1" noMove="1" noResize="1" noEditPoints="1" noAdjustHandles="1" noChangeArrowheads="1" noChangeShapeType="1" noTextEdit="1"/>
          </p:cNvSpPr>
          <p:nvPr/>
        </p:nvSpPr>
        <p:spPr>
          <a:xfrm>
            <a:off x="0" y="-1588"/>
            <a:ext cx="5608638" cy="5840413"/>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660">
              <a:defRPr/>
            </a:pPr>
            <a:endParaRPr lang="en-US" sz="1200">
              <a:solidFill>
                <a:prstClr val="white"/>
              </a:solidFill>
            </a:endParaRPr>
          </a:p>
        </p:txBody>
      </p:sp>
      <p:sp>
        <p:nvSpPr>
          <p:cNvPr id="14" name="Freeform: Shape 13" descr="&quot;&quot;">
            <a:extLst>
              <a:ext uri="{FF2B5EF4-FFF2-40B4-BE49-F238E27FC236}">
                <a16:creationId xmlns="" xmlns:a16="http://schemas.microsoft.com/office/drawing/2014/main" id="{B6ECF724-05C2-E0F6-5F61-21583B25103A}"/>
              </a:ext>
            </a:extLst>
          </p:cNvPr>
          <p:cNvSpPr>
            <a:spLocks noGrp="1" noRot="1" noChangeAspect="1" noMove="1" noResize="1" noEditPoints="1" noAdjustHandles="1" noChangeArrowheads="1" noChangeShapeType="1" noTextEdit="1"/>
          </p:cNvSpPr>
          <p:nvPr/>
        </p:nvSpPr>
        <p:spPr>
          <a:xfrm>
            <a:off x="-1588" y="1"/>
            <a:ext cx="5440363" cy="5654675"/>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660">
              <a:defRPr/>
            </a:pPr>
            <a:endParaRPr lang="en-US" sz="1200" dirty="0">
              <a:solidFill>
                <a:prstClr val="white"/>
              </a:solidFill>
            </a:endParaRPr>
          </a:p>
        </p:txBody>
      </p:sp>
      <p:sp>
        <p:nvSpPr>
          <p:cNvPr id="7173" name="TextBox 2">
            <a:extLst>
              <a:ext uri="{FF2B5EF4-FFF2-40B4-BE49-F238E27FC236}">
                <a16:creationId xmlns="" xmlns:a16="http://schemas.microsoft.com/office/drawing/2014/main" id="{7FF473AA-7ECD-7732-83B7-381E296A650D}"/>
              </a:ext>
            </a:extLst>
          </p:cNvPr>
          <p:cNvSpPr txBox="1">
            <a:spLocks noChangeArrowheads="1"/>
          </p:cNvSpPr>
          <p:nvPr/>
        </p:nvSpPr>
        <p:spPr bwMode="auto">
          <a:xfrm>
            <a:off x="-620601" y="1219273"/>
            <a:ext cx="60452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60" tIns="30480" rIns="60960" bIns="30480"/>
          <a:lstStyle>
            <a:lvl1pPr defTabSz="609600">
              <a:spcBef>
                <a:spcPct val="2000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09600">
              <a:spcBef>
                <a:spcPct val="20000"/>
              </a:spcBef>
              <a:buFont typeface="Arial" panose="020B0604020202020204" pitchFamily="34" charset="0"/>
              <a:buChar char="–"/>
              <a:defRPr>
                <a:solidFill>
                  <a:schemeClr val="tx1"/>
                </a:solidFill>
                <a:latin typeface="Calibri" panose="020F0502020204030204" pitchFamily="34" charset="0"/>
              </a:defRPr>
            </a:lvl2pPr>
            <a:lvl3pPr marL="1143000" indent="-228600" defTabSz="609600">
              <a:spcBef>
                <a:spcPct val="20000"/>
              </a:spcBef>
              <a:buFont typeface="Arial" panose="020B0604020202020204" pitchFamily="34" charset="0"/>
              <a:buChar char="•"/>
              <a:defRPr sz="1600">
                <a:solidFill>
                  <a:schemeClr val="tx1"/>
                </a:solidFill>
                <a:latin typeface="Calibri" panose="020F0502020204030204" pitchFamily="34" charset="0"/>
              </a:defRPr>
            </a:lvl3pPr>
            <a:lvl4pPr marL="1600200" indent="-228600" defTabSz="609600">
              <a:spcBef>
                <a:spcPct val="20000"/>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09600">
              <a:spcBef>
                <a:spcPct val="20000"/>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09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09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09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09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defTabSz="609630" fontAlgn="base">
              <a:lnSpc>
                <a:spcPct val="90000"/>
              </a:lnSpc>
              <a:spcBef>
                <a:spcPct val="0"/>
              </a:spcBef>
              <a:spcAft>
                <a:spcPts val="400"/>
              </a:spcAft>
              <a:buNone/>
            </a:pPr>
            <a:r>
              <a:rPr lang="en-US" altLang="en-US" sz="3600" b="1">
                <a:solidFill>
                  <a:srgbClr val="FF0000"/>
                </a:solidFill>
                <a:latin typeface="Times New Roman" panose="02020603050405020304" pitchFamily="18" charset="0"/>
                <a:cs typeface="Times New Roman" panose="02020603050405020304" pitchFamily="18" charset="0"/>
              </a:rPr>
              <a:t>VIẾT</a:t>
            </a:r>
          </a:p>
          <a:p>
            <a:pPr algn="ctr" defTabSz="609630" fontAlgn="base">
              <a:lnSpc>
                <a:spcPct val="90000"/>
              </a:lnSpc>
              <a:spcBef>
                <a:spcPct val="0"/>
              </a:spcBef>
              <a:spcAft>
                <a:spcPts val="400"/>
              </a:spcAft>
              <a:buNone/>
            </a:pPr>
            <a:r>
              <a:rPr lang="en-US" altLang="en-US" sz="3600" b="1">
                <a:solidFill>
                  <a:srgbClr val="FF0000"/>
                </a:solidFill>
                <a:latin typeface="Times New Roman" panose="02020603050405020304" pitchFamily="18" charset="0"/>
                <a:cs typeface="Times New Roman" panose="02020603050405020304" pitchFamily="18" charset="0"/>
              </a:rPr>
              <a:t>NGHE </a:t>
            </a:r>
            <a:r>
              <a:rPr lang="en-US" altLang="en-US" sz="3600" b="1" smtClean="0">
                <a:solidFill>
                  <a:srgbClr val="FF0000"/>
                </a:solidFill>
                <a:latin typeface="Times New Roman" panose="02020603050405020304" pitchFamily="18" charset="0"/>
                <a:cs typeface="Times New Roman" panose="02020603050405020304" pitchFamily="18" charset="0"/>
              </a:rPr>
              <a:t>-VIẾT</a:t>
            </a:r>
            <a:r>
              <a:rPr lang="en-US" altLang="en-US" sz="3600" b="1">
                <a:solidFill>
                  <a:srgbClr val="FF0000"/>
                </a:solidFill>
                <a:latin typeface="Times New Roman" panose="02020603050405020304" pitchFamily="18" charset="0"/>
                <a:cs typeface="Times New Roman" panose="02020603050405020304" pitchFamily="18" charset="0"/>
              </a:rPr>
              <a:t>: </a:t>
            </a:r>
            <a:endParaRPr lang="en-US" altLang="en-US" sz="3600" b="1" smtClean="0">
              <a:solidFill>
                <a:srgbClr val="FF0000"/>
              </a:solidFill>
              <a:latin typeface="Times New Roman" panose="02020603050405020304" pitchFamily="18" charset="0"/>
              <a:cs typeface="Times New Roman" panose="02020603050405020304" pitchFamily="18" charset="0"/>
            </a:endParaRPr>
          </a:p>
          <a:p>
            <a:pPr algn="ctr" defTabSz="609630" fontAlgn="base">
              <a:lnSpc>
                <a:spcPct val="90000"/>
              </a:lnSpc>
              <a:spcBef>
                <a:spcPct val="0"/>
              </a:spcBef>
              <a:spcAft>
                <a:spcPts val="400"/>
              </a:spcAft>
              <a:buNone/>
            </a:pPr>
            <a:r>
              <a:rPr lang="en-US" altLang="en-US" sz="3600" b="1" smtClean="0">
                <a:solidFill>
                  <a:srgbClr val="FF0000"/>
                </a:solidFill>
                <a:latin typeface="Times New Roman" panose="02020603050405020304" pitchFamily="18" charset="0"/>
                <a:cs typeface="Times New Roman" panose="02020603050405020304" pitchFamily="18" charset="0"/>
              </a:rPr>
              <a:t>ĐỒ </a:t>
            </a:r>
            <a:r>
              <a:rPr lang="en-US" altLang="en-US" sz="3600" b="1">
                <a:solidFill>
                  <a:srgbClr val="FF0000"/>
                </a:solidFill>
                <a:latin typeface="Times New Roman" panose="02020603050405020304" pitchFamily="18" charset="0"/>
                <a:cs typeface="Times New Roman" panose="02020603050405020304" pitchFamily="18" charset="0"/>
              </a:rPr>
              <a:t>ĐẠC TRONG NHÀ</a:t>
            </a:r>
          </a:p>
        </p:txBody>
      </p:sp>
    </p:spTree>
    <p:extLst>
      <p:ext uri="{BB962C8B-B14F-4D97-AF65-F5344CB8AC3E}">
        <p14:creationId xmlns:p14="http://schemas.microsoft.com/office/powerpoint/2010/main" val="6396950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B678F8AE-C17E-CA6F-DD9A-15B669261C32}"/>
              </a:ext>
            </a:extLst>
          </p:cNvPr>
          <p:cNvSpPr>
            <a:spLocks noGrp="1" noRot="1" noMove="1" noResize="1" noEditPoints="1" noAdjustHandles="1" noChangeArrowheads="1" noChangeShapeType="1"/>
          </p:cNvSpPr>
          <p:nvPr/>
        </p:nvSpPr>
        <p:spPr>
          <a:xfrm>
            <a:off x="203200" y="239714"/>
            <a:ext cx="11734800" cy="638968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defTabSz="609660">
              <a:defRPr/>
            </a:pPr>
            <a:endParaRPr lang="en-US" sz="1200">
              <a:solidFill>
                <a:prstClr val="black"/>
              </a:solidFill>
            </a:endParaRPr>
          </a:p>
        </p:txBody>
      </p:sp>
      <p:grpSp>
        <p:nvGrpSpPr>
          <p:cNvPr id="3075" name="Group 3">
            <a:extLst>
              <a:ext uri="{FF2B5EF4-FFF2-40B4-BE49-F238E27FC236}">
                <a16:creationId xmlns="" xmlns:a16="http://schemas.microsoft.com/office/drawing/2014/main" id="{0BBCBF6D-3CFE-53DE-BF54-A1CF7834E208}"/>
              </a:ext>
            </a:extLst>
          </p:cNvPr>
          <p:cNvGrpSpPr>
            <a:grpSpLocks/>
          </p:cNvGrpSpPr>
          <p:nvPr/>
        </p:nvGrpSpPr>
        <p:grpSpPr bwMode="auto">
          <a:xfrm>
            <a:off x="10566400" y="1155701"/>
            <a:ext cx="1422400" cy="1355725"/>
            <a:chOff x="0" y="0"/>
            <a:chExt cx="5299444" cy="5455915"/>
          </a:xfrm>
        </p:grpSpPr>
        <p:pic>
          <p:nvPicPr>
            <p:cNvPr id="3085" name="Picture 4">
              <a:extLst>
                <a:ext uri="{FF2B5EF4-FFF2-40B4-BE49-F238E27FC236}">
                  <a16:creationId xmlns="" xmlns:a16="http://schemas.microsoft.com/office/drawing/2014/main" id="{32D9BEA7-A1A2-CBC6-32F3-4439536BB7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849901">
              <a:off x="2685209" y="4159019"/>
              <a:ext cx="1141512" cy="1079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5">
              <a:extLst>
                <a:ext uri="{FF2B5EF4-FFF2-40B4-BE49-F238E27FC236}">
                  <a16:creationId xmlns="" xmlns:a16="http://schemas.microsoft.com/office/drawing/2014/main" id="{DF9739F9-2B53-6091-CE0D-10A5783478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49901">
              <a:off x="100549" y="2619350"/>
              <a:ext cx="573710" cy="5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6">
              <a:extLst>
                <a:ext uri="{FF2B5EF4-FFF2-40B4-BE49-F238E27FC236}">
                  <a16:creationId xmlns="" xmlns:a16="http://schemas.microsoft.com/office/drawing/2014/main" id="{4987DA57-34E4-3C98-D76B-27DF6365775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14447">
              <a:off x="1815771" y="574979"/>
              <a:ext cx="3182032" cy="212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Picture 13" descr="A picture containing diagram&#10;&#10;Description automatically generated">
            <a:extLst>
              <a:ext uri="{FF2B5EF4-FFF2-40B4-BE49-F238E27FC236}">
                <a16:creationId xmlns="" xmlns:a16="http://schemas.microsoft.com/office/drawing/2014/main" id="{3EAE9AF2-83BA-8B44-6989-CA157B5ED09C}"/>
              </a:ext>
            </a:extLst>
          </p:cNvPr>
          <p:cNvPicPr>
            <a:picLocks noChangeAspect="1"/>
          </p:cNvPicPr>
          <p:nvPr/>
        </p:nvPicPr>
        <p:blipFill>
          <a:blip r:embed="rId5" cstate="print"/>
          <a:stretch>
            <a:fillRect/>
          </a:stretch>
        </p:blipFill>
        <p:spPr>
          <a:xfrm>
            <a:off x="11005149" y="274713"/>
            <a:ext cx="884419" cy="880780"/>
          </a:xfrm>
          <a:prstGeom prst="ellipse">
            <a:avLst/>
          </a:prstGeom>
        </p:spPr>
      </p:pic>
      <p:pic>
        <p:nvPicPr>
          <p:cNvPr id="3077" name="Picture 2">
            <a:extLst>
              <a:ext uri="{FF2B5EF4-FFF2-40B4-BE49-F238E27FC236}">
                <a16:creationId xmlns="" xmlns:a16="http://schemas.microsoft.com/office/drawing/2014/main" id="{E6C951FC-F170-A499-9CDA-3967FD70F4E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97025">
            <a:off x="530226" y="6105526"/>
            <a:ext cx="430213"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2">
            <a:extLst>
              <a:ext uri="{FF2B5EF4-FFF2-40B4-BE49-F238E27FC236}">
                <a16:creationId xmlns="" xmlns:a16="http://schemas.microsoft.com/office/drawing/2014/main" id="{B5A07145-2DE2-C539-0F28-C21D56B75DD5}"/>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 y="4768851"/>
            <a:ext cx="1473200"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4">
            <a:extLst>
              <a:ext uri="{FF2B5EF4-FFF2-40B4-BE49-F238E27FC236}">
                <a16:creationId xmlns="" xmlns:a16="http://schemas.microsoft.com/office/drawing/2014/main" id="{47AAB30B-22AE-ABB8-CEBC-254E4DCBD4EB}"/>
              </a:ext>
            </a:extLst>
          </p:cNvPr>
          <p:cNvPicPr>
            <a:picLocks noGrp="1" noRot="1" noChangeAspect="1" noMove="1" noResize="1" noEditPoints="1" noAdjustHandles="1" noChangeArrowheads="1" noChangeShapeType="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69575" y="5376864"/>
            <a:ext cx="1614488" cy="152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TextBox 6">
            <a:extLst>
              <a:ext uri="{FF2B5EF4-FFF2-40B4-BE49-F238E27FC236}">
                <a16:creationId xmlns="" xmlns:a16="http://schemas.microsoft.com/office/drawing/2014/main" id="{13AB2CBD-0419-372D-3CB6-669CA9730FCA}"/>
              </a:ext>
            </a:extLst>
          </p:cNvPr>
          <p:cNvSpPr txBox="1">
            <a:spLocks noChangeArrowheads="1"/>
          </p:cNvSpPr>
          <p:nvPr/>
        </p:nvSpPr>
        <p:spPr bwMode="auto">
          <a:xfrm>
            <a:off x="1169989" y="714375"/>
            <a:ext cx="9564687"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46" fontAlgn="base">
              <a:spcBef>
                <a:spcPct val="0"/>
              </a:spcBef>
              <a:spcAft>
                <a:spcPct val="0"/>
              </a:spcAft>
            </a:pPr>
            <a:r>
              <a:rPr lang="vi-VN" altLang="en-US" sz="3200" b="1">
                <a:solidFill>
                  <a:srgbClr val="FF0000"/>
                </a:solidFill>
                <a:latin typeface="Times New Roman" panose="02020603050405020304" pitchFamily="18" charset="0"/>
                <a:cs typeface="Times New Roman" panose="02020603050405020304" pitchFamily="18" charset="0"/>
              </a:rPr>
              <a:t>Đồ đạc trong nhà</a:t>
            </a:r>
            <a:endParaRPr lang="vi-VN" altLang="en-US" sz="3200">
              <a:solidFill>
                <a:srgbClr val="FF0000"/>
              </a:solidFill>
              <a:latin typeface="Times New Roman" panose="02020603050405020304" pitchFamily="18" charset="0"/>
              <a:cs typeface="Times New Roman" panose="02020603050405020304" pitchFamily="18" charset="0"/>
            </a:endParaRPr>
          </a:p>
          <a:p>
            <a:pPr algn="ctr" defTabSz="914446" fontAlgn="base">
              <a:spcBef>
                <a:spcPct val="0"/>
              </a:spcBef>
              <a:spcAft>
                <a:spcPct val="0"/>
              </a:spcAft>
            </a:pPr>
            <a:r>
              <a:rPr lang="vi-VN" altLang="en-US" sz="3200">
                <a:solidFill>
                  <a:srgbClr val="000000"/>
                </a:solidFill>
                <a:latin typeface="Times New Roman" panose="02020603050405020304" pitchFamily="18" charset="0"/>
                <a:cs typeface="Times New Roman" panose="02020603050405020304" pitchFamily="18" charset="0"/>
              </a:rPr>
              <a:t>(Trích)</a:t>
            </a:r>
          </a:p>
          <a:p>
            <a:pPr algn="ctr" defTabSz="914446" fontAlgn="base">
              <a:spcBef>
                <a:spcPct val="0"/>
              </a:spcBef>
              <a:spcAft>
                <a:spcPct val="0"/>
              </a:spcAft>
            </a:pPr>
            <a:r>
              <a:rPr lang="vi-VN" altLang="en-US" sz="3200">
                <a:solidFill>
                  <a:srgbClr val="000000"/>
                </a:solidFill>
                <a:latin typeface="Times New Roman" panose="02020603050405020304" pitchFamily="18" charset="0"/>
                <a:cs typeface="Times New Roman" panose="02020603050405020304" pitchFamily="18" charset="0"/>
              </a:rPr>
              <a:t>Em yêu đồ đạc trong nhà</a:t>
            </a:r>
          </a:p>
          <a:p>
            <a:pPr algn="ctr" defTabSz="914446" fontAlgn="base">
              <a:spcBef>
                <a:spcPct val="0"/>
              </a:spcBef>
              <a:spcAft>
                <a:spcPct val="0"/>
              </a:spcAft>
            </a:pPr>
            <a:r>
              <a:rPr lang="vi-VN" altLang="en-US" sz="3200">
                <a:solidFill>
                  <a:srgbClr val="000000"/>
                </a:solidFill>
                <a:latin typeface="Times New Roman" panose="02020603050405020304" pitchFamily="18" charset="0"/>
                <a:cs typeface="Times New Roman" panose="02020603050405020304" pitchFamily="18" charset="0"/>
              </a:rPr>
              <a:t>Cùng em trò chuyện như là bạn thân.</a:t>
            </a:r>
          </a:p>
          <a:p>
            <a:pPr algn="ctr" defTabSz="914446" fontAlgn="base">
              <a:spcBef>
                <a:spcPct val="0"/>
              </a:spcBef>
              <a:spcAft>
                <a:spcPct val="0"/>
              </a:spcAft>
            </a:pPr>
            <a:r>
              <a:rPr lang="vi-VN" altLang="en-US" sz="3200">
                <a:solidFill>
                  <a:srgbClr val="000000"/>
                </a:solidFill>
                <a:latin typeface="Times New Roman" panose="02020603050405020304" pitchFamily="18" charset="0"/>
                <a:cs typeface="Times New Roman" panose="02020603050405020304" pitchFamily="18" charset="0"/>
              </a:rPr>
              <a:t>Cái bàn kể chuyện rừng xanh</a:t>
            </a:r>
          </a:p>
          <a:p>
            <a:pPr algn="ctr" defTabSz="914446" fontAlgn="base">
              <a:spcBef>
                <a:spcPct val="0"/>
              </a:spcBef>
              <a:spcAft>
                <a:spcPct val="0"/>
              </a:spcAft>
            </a:pPr>
            <a:r>
              <a:rPr lang="vi-VN" altLang="en-US" sz="3200">
                <a:solidFill>
                  <a:srgbClr val="000000"/>
                </a:solidFill>
                <a:latin typeface="Times New Roman" panose="02020603050405020304" pitchFamily="18" charset="0"/>
                <a:cs typeface="Times New Roman" panose="02020603050405020304" pitchFamily="18" charset="0"/>
              </a:rPr>
              <a:t>Quạt nan mang đến gió lành trời xa.</a:t>
            </a:r>
          </a:p>
          <a:p>
            <a:pPr algn="ctr" defTabSz="914446" fontAlgn="base">
              <a:spcBef>
                <a:spcPct val="0"/>
              </a:spcBef>
              <a:spcAft>
                <a:spcPct val="0"/>
              </a:spcAft>
            </a:pPr>
            <a:r>
              <a:rPr lang="vi-VN" altLang="en-US" sz="3200">
                <a:solidFill>
                  <a:srgbClr val="000000"/>
                </a:solidFill>
                <a:latin typeface="Times New Roman" panose="02020603050405020304" pitchFamily="18" charset="0"/>
                <a:cs typeface="Times New Roman" panose="02020603050405020304" pitchFamily="18" charset="0"/>
              </a:rPr>
              <a:t>Đồng hồ giọng nói thiết tha</a:t>
            </a:r>
          </a:p>
          <a:p>
            <a:pPr algn="ctr" defTabSz="914446" fontAlgn="base">
              <a:spcBef>
                <a:spcPct val="0"/>
              </a:spcBef>
              <a:spcAft>
                <a:spcPct val="0"/>
              </a:spcAft>
            </a:pPr>
            <a:r>
              <a:rPr lang="vi-VN" altLang="en-US" sz="3200">
                <a:solidFill>
                  <a:srgbClr val="000000"/>
                </a:solidFill>
                <a:latin typeface="Times New Roman" panose="02020603050405020304" pitchFamily="18" charset="0"/>
                <a:cs typeface="Times New Roman" panose="02020603050405020304" pitchFamily="18" charset="0"/>
              </a:rPr>
              <a:t>Nhắc em ngày tháng thường là trôi mau.</a:t>
            </a:r>
          </a:p>
          <a:p>
            <a:pPr algn="ctr" defTabSz="914446" fontAlgn="base">
              <a:spcBef>
                <a:spcPct val="0"/>
              </a:spcBef>
              <a:spcAft>
                <a:spcPct val="0"/>
              </a:spcAft>
            </a:pPr>
            <a:r>
              <a:rPr lang="vi-VN" altLang="en-US" sz="3200">
                <a:solidFill>
                  <a:srgbClr val="000000"/>
                </a:solidFill>
                <a:latin typeface="Times New Roman" panose="02020603050405020304" pitchFamily="18" charset="0"/>
                <a:cs typeface="Times New Roman" panose="02020603050405020304" pitchFamily="18" charset="0"/>
              </a:rPr>
              <a:t>Ngọn đèn sáng giữa trời khuya</a:t>
            </a:r>
          </a:p>
          <a:p>
            <a:pPr algn="ctr" defTabSz="914446" fontAlgn="base">
              <a:spcBef>
                <a:spcPct val="0"/>
              </a:spcBef>
              <a:spcAft>
                <a:spcPct val="0"/>
              </a:spcAft>
            </a:pPr>
            <a:r>
              <a:rPr lang="vi-VN" altLang="en-US" sz="3200">
                <a:solidFill>
                  <a:srgbClr val="000000"/>
                </a:solidFill>
                <a:latin typeface="Times New Roman" panose="02020603050405020304" pitchFamily="18" charset="0"/>
                <a:cs typeface="Times New Roman" panose="02020603050405020304" pitchFamily="18" charset="0"/>
              </a:rPr>
              <a:t>Như ngôi sao nhỏ gọi về niềm vui.</a:t>
            </a:r>
          </a:p>
          <a:p>
            <a:pPr algn="r" defTabSz="914446" fontAlgn="base">
              <a:spcBef>
                <a:spcPct val="0"/>
              </a:spcBef>
              <a:spcAft>
                <a:spcPct val="0"/>
              </a:spcAft>
            </a:pPr>
            <a:r>
              <a:rPr lang="vi-VN" altLang="en-US" sz="3200">
                <a:solidFill>
                  <a:srgbClr val="FF0000"/>
                </a:solidFill>
                <a:latin typeface="Times New Roman" panose="02020603050405020304" pitchFamily="18" charset="0"/>
                <a:cs typeface="Times New Roman" panose="02020603050405020304" pitchFamily="18" charset="0"/>
              </a:rPr>
              <a:t>(Phan Thị Thanh Nhàn)</a:t>
            </a:r>
          </a:p>
        </p:txBody>
      </p:sp>
      <p:sp>
        <p:nvSpPr>
          <p:cNvPr id="8" name="Rectangle: Rounded Corners 7">
            <a:extLst>
              <a:ext uri="{FF2B5EF4-FFF2-40B4-BE49-F238E27FC236}">
                <a16:creationId xmlns="" xmlns:a16="http://schemas.microsoft.com/office/drawing/2014/main" id="{66ACDCFB-00ED-28F3-9B08-4DCFB39B9E2A}"/>
              </a:ext>
            </a:extLst>
          </p:cNvPr>
          <p:cNvSpPr/>
          <p:nvPr/>
        </p:nvSpPr>
        <p:spPr>
          <a:xfrm>
            <a:off x="507998" y="322745"/>
            <a:ext cx="2813050" cy="724363"/>
          </a:xfrm>
          <a:prstGeom prst="roundRect">
            <a:avLst/>
          </a:prstGeom>
          <a:solidFill>
            <a:srgbClr val="00B050"/>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914446">
              <a:defRPr/>
            </a:pPr>
            <a:endParaRPr lang="en-US" kern="0">
              <a:solidFill>
                <a:prstClr val="white"/>
              </a:solidFill>
              <a:latin typeface="微软雅黑" panose="020F0502020204030204"/>
            </a:endParaRPr>
          </a:p>
        </p:txBody>
      </p:sp>
      <p:sp>
        <p:nvSpPr>
          <p:cNvPr id="3084" name="TextBox 8">
            <a:extLst>
              <a:ext uri="{FF2B5EF4-FFF2-40B4-BE49-F238E27FC236}">
                <a16:creationId xmlns="" xmlns:a16="http://schemas.microsoft.com/office/drawing/2014/main" id="{EDB4F9D4-D30A-1FBF-FE79-CFDCE3665A73}"/>
              </a:ext>
            </a:extLst>
          </p:cNvPr>
          <p:cNvSpPr txBox="1">
            <a:spLocks noChangeArrowheads="1"/>
          </p:cNvSpPr>
          <p:nvPr/>
        </p:nvSpPr>
        <p:spPr bwMode="auto">
          <a:xfrm>
            <a:off x="568326" y="403226"/>
            <a:ext cx="36798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46" fontAlgn="base">
              <a:spcBef>
                <a:spcPct val="0"/>
              </a:spcBef>
              <a:spcAft>
                <a:spcPct val="0"/>
              </a:spcAft>
            </a:pPr>
            <a:r>
              <a:rPr lang="en-US" altLang="en-US" sz="2800" b="1" smtClean="0">
                <a:latin typeface="Times New Roman" panose="02020603050405020304" pitchFamily="18" charset="0"/>
                <a:cs typeface="Times New Roman" panose="02020603050405020304" pitchFamily="18" charset="0"/>
              </a:rPr>
              <a:t>1</a:t>
            </a:r>
            <a:r>
              <a:rPr lang="en-US" altLang="en-US" sz="2800" b="1">
                <a:latin typeface="Times New Roman" panose="02020603050405020304" pitchFamily="18" charset="0"/>
                <a:cs typeface="Times New Roman" panose="02020603050405020304" pitchFamily="18" charset="0"/>
              </a:rPr>
              <a:t>.</a:t>
            </a:r>
            <a:r>
              <a:rPr lang="en-US" altLang="en-US" sz="3200" b="1" smtClean="0">
                <a:latin typeface="Times New Roman" panose="02020603050405020304" pitchFamily="18" charset="0"/>
                <a:cs typeface="Times New Roman" panose="02020603050405020304" pitchFamily="18" charset="0"/>
              </a:rPr>
              <a:t>Nghe </a:t>
            </a:r>
            <a:r>
              <a:rPr lang="en-US" altLang="en-US" sz="3200" b="1">
                <a:latin typeface="Times New Roman" panose="02020603050405020304" pitchFamily="18" charset="0"/>
                <a:cs typeface="Times New Roman" panose="02020603050405020304" pitchFamily="18" charset="0"/>
              </a:rPr>
              <a:t>– </a:t>
            </a:r>
            <a:r>
              <a:rPr lang="en-US" altLang="en-US" sz="3200" b="1" smtClean="0">
                <a:latin typeface="Times New Roman" panose="02020603050405020304" pitchFamily="18" charset="0"/>
                <a:cs typeface="Times New Roman" panose="02020603050405020304" pitchFamily="18" charset="0"/>
              </a:rPr>
              <a:t>viết:</a:t>
            </a:r>
            <a:endParaRPr lang="en-US" altLang="en-US" sz="32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75170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89942788-B230-6B2C-023A-24E9D3FED03B}"/>
              </a:ext>
            </a:extLst>
          </p:cNvPr>
          <p:cNvSpPr>
            <a:spLocks noGrp="1" noRot="1" noMove="1" noResize="1" noEditPoints="1" noAdjustHandles="1" noChangeArrowheads="1" noChangeShapeType="1"/>
          </p:cNvSpPr>
          <p:nvPr/>
        </p:nvSpPr>
        <p:spPr>
          <a:xfrm>
            <a:off x="203200" y="239714"/>
            <a:ext cx="11734800" cy="638968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defTabSz="609660">
              <a:defRPr/>
            </a:pPr>
            <a:endParaRPr lang="en-US" sz="1200">
              <a:solidFill>
                <a:prstClr val="black"/>
              </a:solidFill>
            </a:endParaRPr>
          </a:p>
        </p:txBody>
      </p:sp>
      <p:grpSp>
        <p:nvGrpSpPr>
          <p:cNvPr id="4099" name="Group 3">
            <a:extLst>
              <a:ext uri="{FF2B5EF4-FFF2-40B4-BE49-F238E27FC236}">
                <a16:creationId xmlns="" xmlns:a16="http://schemas.microsoft.com/office/drawing/2014/main" id="{1EC77F6D-BD51-1D77-2A37-14E2E13833E1}"/>
              </a:ext>
            </a:extLst>
          </p:cNvPr>
          <p:cNvGrpSpPr>
            <a:grpSpLocks/>
          </p:cNvGrpSpPr>
          <p:nvPr/>
        </p:nvGrpSpPr>
        <p:grpSpPr bwMode="auto">
          <a:xfrm>
            <a:off x="10566400" y="1155701"/>
            <a:ext cx="1422400" cy="1355725"/>
            <a:chOff x="0" y="0"/>
            <a:chExt cx="5299444" cy="5455915"/>
          </a:xfrm>
        </p:grpSpPr>
        <p:pic>
          <p:nvPicPr>
            <p:cNvPr id="4110" name="Picture 4">
              <a:extLst>
                <a:ext uri="{FF2B5EF4-FFF2-40B4-BE49-F238E27FC236}">
                  <a16:creationId xmlns="" xmlns:a16="http://schemas.microsoft.com/office/drawing/2014/main" id="{89780BD8-BEF1-DE65-254F-4201FE421E2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849901">
              <a:off x="2685209" y="4159019"/>
              <a:ext cx="1141512" cy="1079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5">
              <a:extLst>
                <a:ext uri="{FF2B5EF4-FFF2-40B4-BE49-F238E27FC236}">
                  <a16:creationId xmlns="" xmlns:a16="http://schemas.microsoft.com/office/drawing/2014/main" id="{DA59045C-9800-6ED2-B7C7-96308792D0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49901">
              <a:off x="100549" y="2619350"/>
              <a:ext cx="573710" cy="5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6">
              <a:extLst>
                <a:ext uri="{FF2B5EF4-FFF2-40B4-BE49-F238E27FC236}">
                  <a16:creationId xmlns="" xmlns:a16="http://schemas.microsoft.com/office/drawing/2014/main" id="{314F2CFB-D100-C21F-EF07-61C3C607662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14447">
              <a:off x="1815771" y="574979"/>
              <a:ext cx="3182032" cy="212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Picture 13" descr="A picture containing diagram&#10;&#10;Description automatically generated">
            <a:extLst>
              <a:ext uri="{FF2B5EF4-FFF2-40B4-BE49-F238E27FC236}">
                <a16:creationId xmlns="" xmlns:a16="http://schemas.microsoft.com/office/drawing/2014/main" id="{C61908FE-ECCA-C9CB-F57A-8A5F1FC46FDC}"/>
              </a:ext>
            </a:extLst>
          </p:cNvPr>
          <p:cNvPicPr>
            <a:picLocks noChangeAspect="1"/>
          </p:cNvPicPr>
          <p:nvPr/>
        </p:nvPicPr>
        <p:blipFill>
          <a:blip r:embed="rId5" cstate="print"/>
          <a:stretch>
            <a:fillRect/>
          </a:stretch>
        </p:blipFill>
        <p:spPr>
          <a:xfrm>
            <a:off x="11005149" y="274713"/>
            <a:ext cx="884419" cy="880780"/>
          </a:xfrm>
          <a:prstGeom prst="ellipse">
            <a:avLst/>
          </a:prstGeom>
        </p:spPr>
      </p:pic>
      <p:pic>
        <p:nvPicPr>
          <p:cNvPr id="4101" name="Picture 2">
            <a:extLst>
              <a:ext uri="{FF2B5EF4-FFF2-40B4-BE49-F238E27FC236}">
                <a16:creationId xmlns="" xmlns:a16="http://schemas.microsoft.com/office/drawing/2014/main" id="{07F600B7-AEA7-AAD2-71E9-35F93E4FAC5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97025">
            <a:off x="530226" y="6105526"/>
            <a:ext cx="430213"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2">
            <a:extLst>
              <a:ext uri="{FF2B5EF4-FFF2-40B4-BE49-F238E27FC236}">
                <a16:creationId xmlns="" xmlns:a16="http://schemas.microsoft.com/office/drawing/2014/main" id="{B5BBD1E7-7AD0-1DF5-50CA-E2CC07F7A793}"/>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 y="4768851"/>
            <a:ext cx="1473200"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4">
            <a:extLst>
              <a:ext uri="{FF2B5EF4-FFF2-40B4-BE49-F238E27FC236}">
                <a16:creationId xmlns="" xmlns:a16="http://schemas.microsoft.com/office/drawing/2014/main" id="{106CC5DB-A641-7F34-2D57-0174479307C1}"/>
              </a:ext>
            </a:extLst>
          </p:cNvPr>
          <p:cNvPicPr>
            <a:picLocks noGrp="1" noRot="1" noChangeAspect="1" noMove="1" noResize="1" noEditPoints="1" noAdjustHandles="1" noChangeArrowheads="1" noChangeShapeType="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69575" y="5376864"/>
            <a:ext cx="1614488" cy="152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 xmlns:a16="http://schemas.microsoft.com/office/drawing/2014/main" id="{44F52F50-1513-392A-A92A-8554AD2185FA}"/>
              </a:ext>
            </a:extLst>
          </p:cNvPr>
          <p:cNvSpPr>
            <a:spLocks noGrp="1" noRot="1" noMove="1" noResize="1" noEditPoints="1" noAdjustHandles="1" noChangeArrowheads="1" noChangeShapeType="1"/>
          </p:cNvSpPr>
          <p:nvPr/>
        </p:nvSpPr>
        <p:spPr>
          <a:xfrm>
            <a:off x="816390" y="736264"/>
            <a:ext cx="3329786" cy="695148"/>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46">
              <a:defRPr/>
            </a:pPr>
            <a:endParaRPr lang="en-US" i="1">
              <a:solidFill>
                <a:prstClr val="white"/>
              </a:solidFill>
              <a:latin typeface="微软雅黑" panose="020F0502020204030204"/>
            </a:endParaRPr>
          </a:p>
        </p:txBody>
      </p:sp>
      <p:sp>
        <p:nvSpPr>
          <p:cNvPr id="4107" name="TextBox 9">
            <a:extLst>
              <a:ext uri="{FF2B5EF4-FFF2-40B4-BE49-F238E27FC236}">
                <a16:creationId xmlns="" xmlns:a16="http://schemas.microsoft.com/office/drawing/2014/main" id="{265663A9-94E0-40B9-34E0-F8F6029F7EA8}"/>
              </a:ext>
            </a:extLst>
          </p:cNvPr>
          <p:cNvSpPr txBox="1">
            <a:spLocks noGrp="1" noRot="1" noMove="1" noResize="1" noEditPoints="1" noAdjustHandles="1" noChangeArrowheads="1" noChangeShapeType="1"/>
          </p:cNvSpPr>
          <p:nvPr/>
        </p:nvSpPr>
        <p:spPr bwMode="auto">
          <a:xfrm>
            <a:off x="982664" y="822326"/>
            <a:ext cx="3679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46" fontAlgn="base">
              <a:spcBef>
                <a:spcPct val="0"/>
              </a:spcBef>
              <a:spcAft>
                <a:spcPct val="0"/>
              </a:spcAft>
            </a:pPr>
            <a:r>
              <a:rPr lang="en-US" altLang="en-US" sz="2800" b="1">
                <a:latin typeface="Times New Roman" panose="02020603050405020304" pitchFamily="18" charset="0"/>
                <a:cs typeface="Times New Roman" panose="02020603050405020304" pitchFamily="18" charset="0"/>
              </a:rPr>
              <a:t>Cách trình bày</a:t>
            </a:r>
          </a:p>
        </p:txBody>
      </p:sp>
      <p:sp>
        <p:nvSpPr>
          <p:cNvPr id="11" name="Speech Bubble: Rectangle with Corners Rounded 10">
            <a:extLst>
              <a:ext uri="{FF2B5EF4-FFF2-40B4-BE49-F238E27FC236}">
                <a16:creationId xmlns="" xmlns:a16="http://schemas.microsoft.com/office/drawing/2014/main" id="{B0D72D2E-996A-AD48-2781-1A918E44F311}"/>
              </a:ext>
            </a:extLst>
          </p:cNvPr>
          <p:cNvSpPr>
            <a:spLocks noGrp="1" noRot="1" noMove="1" noResize="1" noEditPoints="1" noAdjustHandles="1" noChangeArrowheads="1" noChangeShapeType="1"/>
          </p:cNvSpPr>
          <p:nvPr/>
        </p:nvSpPr>
        <p:spPr>
          <a:xfrm flipH="1">
            <a:off x="1419226" y="1890714"/>
            <a:ext cx="8678863" cy="2152650"/>
          </a:xfrm>
          <a:prstGeom prst="wedgeRoundRectCallout">
            <a:avLst>
              <a:gd name="adj1" fmla="val -29679"/>
              <a:gd name="adj2" fmla="val -65948"/>
              <a:gd name="adj3" fmla="val 16667"/>
            </a:avLst>
          </a:prstGeom>
          <a:noFill/>
          <a:ln w="57150">
            <a:solidFill>
              <a:srgbClr val="FF33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46">
              <a:defRPr/>
            </a:pPr>
            <a:endParaRPr lang="en-US">
              <a:solidFill>
                <a:prstClr val="white"/>
              </a:solidFill>
              <a:latin typeface="微软雅黑" panose="020F0502020204030204"/>
            </a:endParaRPr>
          </a:p>
        </p:txBody>
      </p:sp>
      <p:sp>
        <p:nvSpPr>
          <p:cNvPr id="4109" name="TextBox 11">
            <a:extLst>
              <a:ext uri="{FF2B5EF4-FFF2-40B4-BE49-F238E27FC236}">
                <a16:creationId xmlns="" xmlns:a16="http://schemas.microsoft.com/office/drawing/2014/main" id="{61683B1E-6353-5B82-9EA3-6BA1B3D7C66B}"/>
              </a:ext>
            </a:extLst>
          </p:cNvPr>
          <p:cNvSpPr txBox="1">
            <a:spLocks noGrp="1" noRot="1" noMove="1" noResize="1" noEditPoints="1" noAdjustHandles="1" noChangeArrowheads="1" noChangeShapeType="1"/>
          </p:cNvSpPr>
          <p:nvPr/>
        </p:nvSpPr>
        <p:spPr bwMode="auto">
          <a:xfrm>
            <a:off x="1676400" y="2022475"/>
            <a:ext cx="842168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285764" indent="-285764" defTabSz="914446" fontAlgn="base">
              <a:spcBef>
                <a:spcPct val="0"/>
              </a:spcBef>
              <a:spcAft>
                <a:spcPct val="0"/>
              </a:spcAft>
              <a:buFont typeface="Wingdings" panose="05000000000000000000" pitchFamily="2" charset="2"/>
              <a:buChar char="Ø"/>
            </a:pPr>
            <a:r>
              <a:rPr lang="en-US" altLang="en-US" sz="2400" b="1">
                <a:latin typeface="Times New Roman" panose="02020603050405020304" pitchFamily="18" charset="0"/>
                <a:cs typeface="Times New Roman" panose="02020603050405020304" pitchFamily="18" charset="0"/>
              </a:rPr>
              <a:t>Viết hoa tên bài và các chữ đầu mỗi dòng thơ.</a:t>
            </a:r>
          </a:p>
          <a:p>
            <a:pPr marL="285764" indent="-285764" defTabSz="914446" fontAlgn="base">
              <a:spcBef>
                <a:spcPct val="0"/>
              </a:spcBef>
              <a:spcAft>
                <a:spcPct val="0"/>
              </a:spcAft>
              <a:buFont typeface="Wingdings" panose="05000000000000000000" pitchFamily="2" charset="2"/>
              <a:buChar char="Ø"/>
            </a:pPr>
            <a:r>
              <a:rPr lang="en-US" altLang="en-US" sz="2400" b="1">
                <a:latin typeface="Times New Roman" panose="02020603050405020304" pitchFamily="18" charset="0"/>
                <a:cs typeface="Times New Roman" panose="02020603050405020304" pitchFamily="18" charset="0"/>
              </a:rPr>
              <a:t>Chú ý dấu chấm và dấu chấm than cuối câu.</a:t>
            </a:r>
          </a:p>
          <a:p>
            <a:pPr marL="285764" indent="-285764" defTabSz="914446" fontAlgn="base">
              <a:spcBef>
                <a:spcPct val="0"/>
              </a:spcBef>
              <a:spcAft>
                <a:spcPct val="0"/>
              </a:spcAft>
              <a:buFont typeface="Wingdings" panose="05000000000000000000" pitchFamily="2" charset="2"/>
              <a:buChar char="Ø"/>
            </a:pPr>
            <a:r>
              <a:rPr lang="en-US" altLang="en-US" sz="2400" b="1">
                <a:latin typeface="Times New Roman" panose="02020603050405020304" pitchFamily="18" charset="0"/>
                <a:cs typeface="Times New Roman" panose="02020603050405020304" pitchFamily="18" charset="0"/>
              </a:rPr>
              <a:t>Nghe GV đọc từng cụm từ hoặc từng dòng thơ, ghi nhớ và viết vào vở.</a:t>
            </a:r>
          </a:p>
          <a:p>
            <a:pPr marL="285764" indent="-285764" defTabSz="914446" fontAlgn="base">
              <a:spcBef>
                <a:spcPct val="0"/>
              </a:spcBef>
              <a:spcAft>
                <a:spcPct val="0"/>
              </a:spcAft>
              <a:buFont typeface="Wingdings" panose="05000000000000000000" pitchFamily="2" charset="2"/>
              <a:buChar char="Ø"/>
            </a:pPr>
            <a:r>
              <a:rPr lang="en-US" altLang="en-US" sz="2400" b="1">
                <a:latin typeface="Times New Roman" panose="02020603050405020304" pitchFamily="18" charset="0"/>
                <a:cs typeface="Times New Roman" panose="02020603050405020304" pitchFamily="18" charset="0"/>
              </a:rPr>
              <a:t>Lắng nghe GV nhận xét bài của một số bạn.</a:t>
            </a:r>
          </a:p>
        </p:txBody>
      </p:sp>
    </p:spTree>
    <p:extLst>
      <p:ext uri="{BB962C8B-B14F-4D97-AF65-F5344CB8AC3E}">
        <p14:creationId xmlns:p14="http://schemas.microsoft.com/office/powerpoint/2010/main" val="21157311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966A9EA8-C0BE-B1F5-111C-65173E10C111}"/>
              </a:ext>
            </a:extLst>
          </p:cNvPr>
          <p:cNvSpPr>
            <a:spLocks noGrp="1" noRot="1" noMove="1" noResize="1" noEditPoints="1" noAdjustHandles="1" noChangeArrowheads="1" noChangeShapeType="1"/>
          </p:cNvSpPr>
          <p:nvPr/>
        </p:nvSpPr>
        <p:spPr>
          <a:xfrm>
            <a:off x="203200" y="239714"/>
            <a:ext cx="11734800" cy="638968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defTabSz="609660">
              <a:defRPr/>
            </a:pPr>
            <a:endParaRPr lang="en-US" sz="1200">
              <a:solidFill>
                <a:prstClr val="black"/>
              </a:solidFill>
            </a:endParaRPr>
          </a:p>
        </p:txBody>
      </p:sp>
      <p:grpSp>
        <p:nvGrpSpPr>
          <p:cNvPr id="5123" name="Group 3">
            <a:extLst>
              <a:ext uri="{FF2B5EF4-FFF2-40B4-BE49-F238E27FC236}">
                <a16:creationId xmlns="" xmlns:a16="http://schemas.microsoft.com/office/drawing/2014/main" id="{D9516592-B5B4-A8FB-6E20-AC9EAFA83366}"/>
              </a:ext>
            </a:extLst>
          </p:cNvPr>
          <p:cNvGrpSpPr>
            <a:grpSpLocks/>
          </p:cNvGrpSpPr>
          <p:nvPr/>
        </p:nvGrpSpPr>
        <p:grpSpPr bwMode="auto">
          <a:xfrm>
            <a:off x="10566400" y="1155701"/>
            <a:ext cx="1422400" cy="1355725"/>
            <a:chOff x="0" y="0"/>
            <a:chExt cx="5299444" cy="5455915"/>
          </a:xfrm>
        </p:grpSpPr>
        <p:pic>
          <p:nvPicPr>
            <p:cNvPr id="5136" name="Picture 4">
              <a:extLst>
                <a:ext uri="{FF2B5EF4-FFF2-40B4-BE49-F238E27FC236}">
                  <a16:creationId xmlns="" xmlns:a16="http://schemas.microsoft.com/office/drawing/2014/main" id="{1C8C814D-6CC2-9CE4-7B59-49BC1D5FCA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849901">
              <a:off x="2685209" y="4159019"/>
              <a:ext cx="1141512" cy="1079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7" name="Picture 5">
              <a:extLst>
                <a:ext uri="{FF2B5EF4-FFF2-40B4-BE49-F238E27FC236}">
                  <a16:creationId xmlns="" xmlns:a16="http://schemas.microsoft.com/office/drawing/2014/main" id="{9BA8C1F8-E8A4-34F9-D449-5240E78AF2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49901">
              <a:off x="100549" y="2619350"/>
              <a:ext cx="573710" cy="5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8" name="Picture 6">
              <a:extLst>
                <a:ext uri="{FF2B5EF4-FFF2-40B4-BE49-F238E27FC236}">
                  <a16:creationId xmlns="" xmlns:a16="http://schemas.microsoft.com/office/drawing/2014/main" id="{D3ADAD2F-7FB7-83D4-36BA-42D82740976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14447">
              <a:off x="1815771" y="574979"/>
              <a:ext cx="3182032" cy="212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Picture 13" descr="A picture containing diagram&#10;&#10;Description automatically generated">
            <a:extLst>
              <a:ext uri="{FF2B5EF4-FFF2-40B4-BE49-F238E27FC236}">
                <a16:creationId xmlns="" xmlns:a16="http://schemas.microsoft.com/office/drawing/2014/main" id="{7FB766FA-4BBC-C770-9E2C-A05764268863}"/>
              </a:ext>
            </a:extLst>
          </p:cNvPr>
          <p:cNvPicPr>
            <a:picLocks noChangeAspect="1"/>
          </p:cNvPicPr>
          <p:nvPr/>
        </p:nvPicPr>
        <p:blipFill>
          <a:blip r:embed="rId5" cstate="print"/>
          <a:stretch>
            <a:fillRect/>
          </a:stretch>
        </p:blipFill>
        <p:spPr>
          <a:xfrm>
            <a:off x="11005149" y="274713"/>
            <a:ext cx="884419" cy="880780"/>
          </a:xfrm>
          <a:prstGeom prst="ellipse">
            <a:avLst/>
          </a:prstGeom>
        </p:spPr>
      </p:pic>
      <p:pic>
        <p:nvPicPr>
          <p:cNvPr id="5125" name="Picture 2">
            <a:extLst>
              <a:ext uri="{FF2B5EF4-FFF2-40B4-BE49-F238E27FC236}">
                <a16:creationId xmlns="" xmlns:a16="http://schemas.microsoft.com/office/drawing/2014/main" id="{F524123D-72CE-0664-151F-F28DF41912A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97025">
            <a:off x="530226" y="6105526"/>
            <a:ext cx="430213"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2">
            <a:extLst>
              <a:ext uri="{FF2B5EF4-FFF2-40B4-BE49-F238E27FC236}">
                <a16:creationId xmlns="" xmlns:a16="http://schemas.microsoft.com/office/drawing/2014/main" id="{A21F103C-0CB4-EC07-85C2-55467429850C}"/>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 y="4768851"/>
            <a:ext cx="1473200"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4">
            <a:extLst>
              <a:ext uri="{FF2B5EF4-FFF2-40B4-BE49-F238E27FC236}">
                <a16:creationId xmlns="" xmlns:a16="http://schemas.microsoft.com/office/drawing/2014/main" id="{15C3CA34-54F6-2B82-E3CE-5C05AF42F45C}"/>
              </a:ext>
            </a:extLst>
          </p:cNvPr>
          <p:cNvPicPr>
            <a:picLocks noGrp="1" noRot="1" noChangeAspect="1" noMove="1" noResize="1" noEditPoints="1" noAdjustHandles="1" noChangeArrowheads="1" noChangeShapeType="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69575" y="5376864"/>
            <a:ext cx="1614488" cy="152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Rounded Corners 6">
            <a:extLst>
              <a:ext uri="{FF2B5EF4-FFF2-40B4-BE49-F238E27FC236}">
                <a16:creationId xmlns="" xmlns:a16="http://schemas.microsoft.com/office/drawing/2014/main" id="{337EDA33-A1D5-9449-E773-D73DEFA2BE8C}"/>
              </a:ext>
            </a:extLst>
          </p:cNvPr>
          <p:cNvSpPr/>
          <p:nvPr/>
        </p:nvSpPr>
        <p:spPr>
          <a:xfrm>
            <a:off x="355900" y="367529"/>
            <a:ext cx="10496550" cy="695148"/>
          </a:xfrm>
          <a:prstGeom prst="roundRect">
            <a:avLst/>
          </a:prstGeom>
          <a:solidFill>
            <a:srgbClr val="2AAC4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914446">
              <a:defRPr/>
            </a:pPr>
            <a:r>
              <a:rPr lang="en-US" altLang="en-US" sz="2800" b="1">
                <a:solidFill>
                  <a:schemeClr val="tx1"/>
                </a:solidFill>
                <a:latin typeface="Times New Roman" panose="02020603050405020304" pitchFamily="18" charset="0"/>
                <a:cs typeface="Times New Roman" panose="02020603050405020304" pitchFamily="18" charset="0"/>
              </a:rPr>
              <a:t>Câu 2a: </a:t>
            </a:r>
            <a:r>
              <a:rPr lang="vi-VN" sz="2800" b="1">
                <a:solidFill>
                  <a:schemeClr val="tx1"/>
                </a:solidFill>
                <a:latin typeface="Times New Roman" panose="02020603050405020304" pitchFamily="18" charset="0"/>
                <a:cs typeface="Times New Roman" panose="02020603050405020304" pitchFamily="18" charset="0"/>
              </a:rPr>
              <a:t>Tìm từ ngữ chỉ sự vật, hoạt động có tiếng chứa </a:t>
            </a:r>
            <a:r>
              <a:rPr lang="vi-VN" sz="2800" b="1">
                <a:solidFill>
                  <a:srgbClr val="FF0000"/>
                </a:solidFill>
                <a:latin typeface="Times New Roman" panose="02020603050405020304" pitchFamily="18" charset="0"/>
                <a:cs typeface="Times New Roman" panose="02020603050405020304" pitchFamily="18" charset="0"/>
              </a:rPr>
              <a:t>iêu</a:t>
            </a:r>
            <a:r>
              <a:rPr lang="vi-VN" sz="2800" b="1">
                <a:solidFill>
                  <a:schemeClr val="tx1"/>
                </a:solidFill>
                <a:latin typeface="Times New Roman" panose="02020603050405020304" pitchFamily="18" charset="0"/>
                <a:cs typeface="Times New Roman" panose="02020603050405020304" pitchFamily="18" charset="0"/>
              </a:rPr>
              <a:t> hoặc </a:t>
            </a:r>
            <a:r>
              <a:rPr lang="vi-VN" sz="2800" b="1">
                <a:solidFill>
                  <a:srgbClr val="FF0000"/>
                </a:solidFill>
                <a:latin typeface="Times New Roman" panose="02020603050405020304" pitchFamily="18" charset="0"/>
                <a:cs typeface="Times New Roman" panose="02020603050405020304" pitchFamily="18" charset="0"/>
              </a:rPr>
              <a:t>ươu.</a:t>
            </a:r>
            <a:endParaRPr lang="vi-VN" sz="2800">
              <a:solidFill>
                <a:srgbClr val="FF0000"/>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 xmlns:a16="http://schemas.microsoft.com/office/drawing/2014/main" id="{A7695C70-24A3-E02E-20BF-EA71565E3AED}"/>
              </a:ext>
            </a:extLst>
          </p:cNvPr>
          <p:cNvPicPr>
            <a:picLocks noChangeAspect="1"/>
          </p:cNvPicPr>
          <p:nvPr/>
        </p:nvPicPr>
        <p:blipFill>
          <a:blip r:embed="rId9"/>
          <a:stretch>
            <a:fillRect/>
          </a:stretch>
        </p:blipFill>
        <p:spPr>
          <a:xfrm>
            <a:off x="595704" y="1955499"/>
            <a:ext cx="10885254" cy="2163272"/>
          </a:xfrm>
          <a:prstGeom prst="rect">
            <a:avLst/>
          </a:prstGeom>
          <a:ln>
            <a:noFill/>
          </a:ln>
          <a:effectLst>
            <a:softEdge rad="112500"/>
          </a:effectLst>
        </p:spPr>
      </p:pic>
      <p:sp>
        <p:nvSpPr>
          <p:cNvPr id="12" name="TextBox 11">
            <a:extLst>
              <a:ext uri="{FF2B5EF4-FFF2-40B4-BE49-F238E27FC236}">
                <a16:creationId xmlns="" xmlns:a16="http://schemas.microsoft.com/office/drawing/2014/main" id="{DCB41417-D75A-537C-1874-E9C0685308DE}"/>
              </a:ext>
            </a:extLst>
          </p:cNvPr>
          <p:cNvSpPr txBox="1">
            <a:spLocks noChangeArrowheads="1"/>
          </p:cNvSpPr>
          <p:nvPr/>
        </p:nvSpPr>
        <p:spPr bwMode="auto">
          <a:xfrm>
            <a:off x="842963" y="4030664"/>
            <a:ext cx="13446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46" fontAlgn="base">
              <a:spcBef>
                <a:spcPct val="0"/>
              </a:spcBef>
              <a:spcAft>
                <a:spcPct val="0"/>
              </a:spcAft>
            </a:pPr>
            <a:r>
              <a:rPr lang="en-US" altLang="en-US" sz="2800" b="1">
                <a:solidFill>
                  <a:srgbClr val="FF0000"/>
                </a:solidFill>
                <a:latin typeface="Times New Roman" panose="02020603050405020304" pitchFamily="18" charset="0"/>
                <a:cs typeface="Times New Roman" panose="02020603050405020304" pitchFamily="18" charset="0"/>
              </a:rPr>
              <a:t>Hươu</a:t>
            </a:r>
          </a:p>
        </p:txBody>
      </p:sp>
      <p:sp>
        <p:nvSpPr>
          <p:cNvPr id="13" name="TextBox 12">
            <a:extLst>
              <a:ext uri="{FF2B5EF4-FFF2-40B4-BE49-F238E27FC236}">
                <a16:creationId xmlns="" xmlns:a16="http://schemas.microsoft.com/office/drawing/2014/main" id="{FFA01EBA-4BB8-5CA3-A34A-4DFB853D7C9B}"/>
              </a:ext>
            </a:extLst>
          </p:cNvPr>
          <p:cNvSpPr txBox="1">
            <a:spLocks noChangeArrowheads="1"/>
          </p:cNvSpPr>
          <p:nvPr/>
        </p:nvSpPr>
        <p:spPr bwMode="auto">
          <a:xfrm>
            <a:off x="3206751" y="4030664"/>
            <a:ext cx="13446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46" fontAlgn="base">
              <a:spcBef>
                <a:spcPct val="0"/>
              </a:spcBef>
              <a:spcAft>
                <a:spcPct val="0"/>
              </a:spcAft>
            </a:pPr>
            <a:r>
              <a:rPr lang="en-US" altLang="en-US" sz="2800" b="1">
                <a:solidFill>
                  <a:srgbClr val="FF0000"/>
                </a:solidFill>
                <a:latin typeface="Times New Roman" panose="02020603050405020304" pitchFamily="18" charset="0"/>
                <a:cs typeface="Times New Roman" panose="02020603050405020304" pitchFamily="18" charset="0"/>
              </a:rPr>
              <a:t>Khướu</a:t>
            </a:r>
          </a:p>
        </p:txBody>
      </p:sp>
      <p:sp>
        <p:nvSpPr>
          <p:cNvPr id="18" name="TextBox 17">
            <a:extLst>
              <a:ext uri="{FF2B5EF4-FFF2-40B4-BE49-F238E27FC236}">
                <a16:creationId xmlns="" xmlns:a16="http://schemas.microsoft.com/office/drawing/2014/main" id="{CC7C5530-A2B9-6611-2C6C-474A7DA83B0F}"/>
              </a:ext>
            </a:extLst>
          </p:cNvPr>
          <p:cNvSpPr txBox="1">
            <a:spLocks noChangeArrowheads="1"/>
          </p:cNvSpPr>
          <p:nvPr/>
        </p:nvSpPr>
        <p:spPr bwMode="auto">
          <a:xfrm>
            <a:off x="5175250" y="4037014"/>
            <a:ext cx="1727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46" fontAlgn="base">
              <a:spcBef>
                <a:spcPct val="0"/>
              </a:spcBef>
              <a:spcAft>
                <a:spcPct val="0"/>
              </a:spcAft>
            </a:pPr>
            <a:r>
              <a:rPr lang="en-US" altLang="en-US" sz="2800" b="1">
                <a:solidFill>
                  <a:srgbClr val="FF0000"/>
                </a:solidFill>
                <a:latin typeface="Times New Roman" panose="02020603050405020304" pitchFamily="18" charset="0"/>
                <a:cs typeface="Times New Roman" panose="02020603050405020304" pitchFamily="18" charset="0"/>
              </a:rPr>
              <a:t>Thả diều</a:t>
            </a:r>
          </a:p>
        </p:txBody>
      </p:sp>
      <p:sp>
        <p:nvSpPr>
          <p:cNvPr id="19" name="TextBox 18">
            <a:extLst>
              <a:ext uri="{FF2B5EF4-FFF2-40B4-BE49-F238E27FC236}">
                <a16:creationId xmlns="" xmlns:a16="http://schemas.microsoft.com/office/drawing/2014/main" id="{936CCA3F-1CCC-E91F-02EC-958806D13A6B}"/>
              </a:ext>
            </a:extLst>
          </p:cNvPr>
          <p:cNvSpPr txBox="1">
            <a:spLocks noChangeArrowheads="1"/>
          </p:cNvSpPr>
          <p:nvPr/>
        </p:nvSpPr>
        <p:spPr bwMode="auto">
          <a:xfrm>
            <a:off x="7847013" y="4075114"/>
            <a:ext cx="17256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446" fontAlgn="base">
              <a:spcBef>
                <a:spcPct val="0"/>
              </a:spcBef>
              <a:spcAft>
                <a:spcPct val="0"/>
              </a:spcAft>
            </a:pPr>
            <a:r>
              <a:rPr lang="en-US" altLang="en-US" sz="2800" b="1">
                <a:solidFill>
                  <a:srgbClr val="FF0000"/>
                </a:solidFill>
                <a:latin typeface="Times New Roman" panose="02020603050405020304" pitchFamily="18" charset="0"/>
                <a:cs typeface="Times New Roman" panose="02020603050405020304" pitchFamily="18" charset="0"/>
              </a:rPr>
              <a:t>Đà điểu</a:t>
            </a:r>
          </a:p>
        </p:txBody>
      </p:sp>
    </p:spTree>
    <p:extLst>
      <p:ext uri="{BB962C8B-B14F-4D97-AF65-F5344CB8AC3E}">
        <p14:creationId xmlns:p14="http://schemas.microsoft.com/office/powerpoint/2010/main" val="13889519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8" grpId="0"/>
      <p:bldP spid="19"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3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4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TotalTime>
  <Words>319</Words>
  <Application>Microsoft Office PowerPoint</Application>
  <PresentationFormat>Widescreen</PresentationFormat>
  <Paragraphs>81</Paragraphs>
  <Slides>14</Slides>
  <Notes>1</Notes>
  <HiddenSlides>0</HiddenSlides>
  <MMClips>4</MMClips>
  <ScaleCrop>false</ScaleCrop>
  <HeadingPairs>
    <vt:vector size="6" baseType="variant">
      <vt:variant>
        <vt:lpstr>Fonts Used</vt:lpstr>
      </vt:variant>
      <vt:variant>
        <vt:i4>9</vt:i4>
      </vt:variant>
      <vt:variant>
        <vt:lpstr>Theme</vt:lpstr>
      </vt:variant>
      <vt:variant>
        <vt:i4>14</vt:i4>
      </vt:variant>
      <vt:variant>
        <vt:lpstr>Slide Titles</vt:lpstr>
      </vt:variant>
      <vt:variant>
        <vt:i4>14</vt:i4>
      </vt:variant>
    </vt:vector>
  </HeadingPairs>
  <TitlesOfParts>
    <vt:vector size="37" baseType="lpstr">
      <vt:lpstr>微软雅黑</vt:lpstr>
      <vt:lpstr>宋体</vt:lpstr>
      <vt:lpstr>Arial</vt:lpstr>
      <vt:lpstr>Arial-Rounded</vt:lpstr>
      <vt:lpstr>Calibri</vt:lpstr>
      <vt:lpstr>Calibri Light</vt:lpstr>
      <vt:lpstr>Nunito Black</vt:lpstr>
      <vt:lpstr>Times New Roman</vt:lpstr>
      <vt:lpstr>Wingdings</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1_Tema de Office</vt:lpstr>
      <vt:lpstr>2_Tema de Office</vt:lpstr>
      <vt:lpstr>3_Tema de Office</vt:lpstr>
      <vt:lpstr>4_Tema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MrsOanh</dc:creator>
  <cp:lastModifiedBy>MrsOanh</cp:lastModifiedBy>
  <cp:revision>7</cp:revision>
  <dcterms:created xsi:type="dcterms:W3CDTF">2022-11-05T16:06:04Z</dcterms:created>
  <dcterms:modified xsi:type="dcterms:W3CDTF">2022-11-05T23:17:59Z</dcterms:modified>
</cp:coreProperties>
</file>