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64" r:id="rId3"/>
    <p:sldId id="285" r:id="rId4"/>
    <p:sldId id="286" r:id="rId5"/>
    <p:sldId id="295" r:id="rId6"/>
    <p:sldId id="296" r:id="rId7"/>
    <p:sldId id="297" r:id="rId8"/>
    <p:sldId id="298" r:id="rId9"/>
    <p:sldId id="278" r:id="rId10"/>
    <p:sldId id="27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A834C-81A4-4055-AD7B-E647FD914793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2907F-669C-4E55-9B62-B2A7231E67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23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770-8F95-6D5E-2160-3B6581AB1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6241F-67DD-70C5-7CA3-DA5547912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7C98D-3A65-4B62-2677-8C882BF8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184B-2A78-214C-8AE4-42F054B3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EF90-1B53-0A35-3D01-7A898D02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67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2B62-8CEC-DEBA-C75C-E6D278B7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DED5E-92E9-9C0F-B877-1B44AD5FE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710C-EA6F-BCDA-D006-1FD15FBB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6781E-209A-5FF9-26DE-07F7730E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A23D2-6761-C966-0C4D-9E9F61E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40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E512F-03DC-ED9E-0258-9B40A2409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9E5C5-9D16-2C63-0CA0-961546D2C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1969-3A5C-F506-78B9-9828E8D9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DB2E2-A25E-E227-F3A3-AF5D7615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EA9-9DA1-47AC-02EC-DF1FE851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200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031C-BD6A-3D6E-94D1-6725DBD5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9BF9-E314-7FAA-CD32-00FAC0EDE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779C9-C0DD-8CD4-F95B-1B0ABB684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7917B-E030-6143-C060-CBFB281E9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D6077-FA6F-57F6-5E1E-412D2B2D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93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E045-4A5F-9E62-6DB5-66A245FB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3CA85-A932-DBC8-A937-9EB0ACCD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C3317-9217-1C87-87C6-6AD38577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CCB37-BB56-5C9F-2263-C373695F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15659-D1DF-5E57-F303-B36BBCE8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76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EE61-A13D-06DC-0F75-8A6A3E45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66A5-E0C8-A0C1-2D91-DA17F5ABE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6557-534E-9CD6-991B-2CF152784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3D01A-67A9-A707-3547-F8360D82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BAB50-6D8D-21AC-C93B-6AE086A3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76964-A8C5-6A41-E8C0-1435C368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83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2C-C406-543A-D5ED-F2478C6C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3C95F-A803-9D51-8BC4-AEE763AC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AA838-68D9-8F46-5523-F79013E93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D5D5F-B48D-4BB4-BFB5-8EA864125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787AB-55F7-BDE2-E37B-20A4E3251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C845B-0D8C-3F01-4546-AE2463FC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0D86D-2EB5-64BD-3D88-FB94E341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0A1FA-8C60-0A92-4E18-5827F6CB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86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674B-B070-F955-582D-851B61D8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F6584-BB3A-B05A-0454-1EDD2E77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676A7-DF20-8913-C070-5F448B70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2D26A-5DE0-5ED6-979F-24D3392C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699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3B93D-CC88-2177-4725-831A361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D3F99-4F16-5B39-8DD0-19254469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C92E7-8560-FBA6-E122-0339AC42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80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F40E-CF62-A9DE-9E46-3AC5CDBC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5935-697E-46D3-F87E-240FC2E37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8A864-AF61-9E27-8E32-5F9AF3B96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2B90F-5FD6-3D04-596D-65A72DCD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B5F0E-C069-3F3F-93F9-DE6D7731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B673A-0517-A196-76B6-9AF45A37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07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25FA-E2DA-1E53-D3C3-D076E0F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32A1E5-D3B6-B97F-6418-0D15F8832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3BA7D-4988-74D1-CB14-A45F58F3E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09979-56EE-F130-FB4F-53668502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0FDE1-2C7C-FEE0-4D75-80352B36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755B0-3EDA-A2F0-D7FE-FB295078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5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807385-E5C9-86B1-684A-A9A38EF9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E246-89B1-78F5-5B75-91E4CA0D7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A1717-720F-41BC-0FC5-448A64E6C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615FD-771B-4876-9F2F-F1D66ED2F5A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FBAB3-BF63-96AE-038B-A3C766B58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02EFD-7E7E-DB26-5F57-C0632215D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17B57-BD3B-4A5B-9D39-127D76AC71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88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3222" y="165016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5226414" y="84096"/>
            <a:ext cx="387638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C52E05"/>
                </a:solidFill>
                <a:effectLst/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</a:rPr>
              <a:t>Toán 3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52E05"/>
              </a:solidFill>
              <a:effectLst/>
              <a:uLnTx/>
              <a:uFillTx/>
              <a:latin typeface="SVN-Poky's" panose="020B0606040200020203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7028485" y="2313790"/>
            <a:ext cx="49161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600" spc="-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spc="-30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vui</a:t>
            </a:r>
            <a:r>
              <a:rPr lang="en-US" altLang="zh-CN" sz="6600" spc="-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spc="-30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600" spc="-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spc="-30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7E1E517-5C38-8C41-F61E-B4EAE38ACF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-50056" y="733893"/>
            <a:ext cx="6351623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5B22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5B22"/>
              </a:solidFill>
              <a:effectLst/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344280" y="301738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2990" y="2214975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SVN-Poky's" panose="020B0606040200020203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C2703B-DD45-B2CA-5D8C-4FACCA636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E766F-11D3-D866-93DD-81D2463594C9}"/>
              </a:ext>
            </a:extLst>
          </p:cNvPr>
          <p:cNvSpPr txBox="1"/>
          <p:nvPr/>
        </p:nvSpPr>
        <p:spPr>
          <a:xfrm>
            <a:off x="3708400" y="2828835"/>
            <a:ext cx="5359400" cy="1200329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7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AD20564-D67C-1630-78A8-91CB405A5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00D3D8-FBD6-2007-D613-E602045662C5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03963-DEF8-D9CA-3ABE-471097B8EDA2}"/>
              </a:ext>
            </a:extLst>
          </p:cNvPr>
          <p:cNvSpPr txBox="1"/>
          <p:nvPr/>
        </p:nvSpPr>
        <p:spPr>
          <a:xfrm>
            <a:off x="398438" y="954652"/>
            <a:ext cx="4084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 descr="Ảnh có chứa văn bản, danh thiếp, phong bì, ảnh chụp màn hình&#10;&#10;Mô tả được tạo tự động">
            <a:extLst>
              <a:ext uri="{FF2B5EF4-FFF2-40B4-BE49-F238E27FC236}">
                <a16:creationId xmlns:a16="http://schemas.microsoft.com/office/drawing/2014/main" id="{161EDA01-ED1C-2073-4C4E-3E1FF0151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19107" r="9081" b="21634"/>
          <a:stretch/>
        </p:blipFill>
        <p:spPr>
          <a:xfrm>
            <a:off x="4416288" y="342900"/>
            <a:ext cx="7369311" cy="310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B2E76567-1ECD-015B-B055-C6D6D7F6AFB9}"/>
              </a:ext>
            </a:extLst>
          </p:cNvPr>
          <p:cNvSpPr txBox="1"/>
          <p:nvPr/>
        </p:nvSpPr>
        <p:spPr>
          <a:xfrm>
            <a:off x="6841037" y="4132731"/>
            <a:ext cx="523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0,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AF830B6-7BCA-0660-BDE3-5C394C448783}"/>
              </a:ext>
            </a:extLst>
          </p:cNvPr>
          <p:cNvGrpSpPr/>
          <p:nvPr/>
        </p:nvGrpSpPr>
        <p:grpSpPr>
          <a:xfrm>
            <a:off x="-177801" y="2600592"/>
            <a:ext cx="7048501" cy="4314410"/>
            <a:chOff x="-177801" y="2600592"/>
            <a:chExt cx="7048501" cy="4314410"/>
          </a:xfrm>
        </p:grpSpPr>
        <p:pic>
          <p:nvPicPr>
            <p:cNvPr id="16" name="Hình ảnh 15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C64E431-3973-D968-DF96-27F387C8D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801" y="2600592"/>
              <a:ext cx="7048501" cy="4314410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E5455478-CC5D-6A66-B508-2FE552EFEA2A}"/>
                </a:ext>
              </a:extLst>
            </p:cNvPr>
            <p:cNvSpPr txBox="1"/>
            <p:nvPr/>
          </p:nvSpPr>
          <p:spPr>
            <a:xfrm>
              <a:off x="819251" y="3779361"/>
              <a:ext cx="49810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  <a:p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0.</a:t>
              </a:r>
            </a:p>
            <a:p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Google Shape;150;p11" descr="Ảnh có chứa bàn&#10;&#10;Mô tả được tạo tự động">
            <a:extLst>
              <a:ext uri="{FF2B5EF4-FFF2-40B4-BE49-F238E27FC236}">
                <a16:creationId xmlns:a16="http://schemas.microsoft.com/office/drawing/2014/main" id="{19CA4A3F-F268-CC43-F331-3039D637BB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13" t="17430" r="86633" b="58802"/>
          <a:stretch/>
        </p:blipFill>
        <p:spPr>
          <a:xfrm>
            <a:off x="96079" y="0"/>
            <a:ext cx="901012" cy="95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50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C6FFF-EAE3-34D6-7A80-EC70412FDE6D}"/>
              </a:ext>
            </a:extLst>
          </p:cNvPr>
          <p:cNvSpPr txBox="1"/>
          <p:nvPr/>
        </p:nvSpPr>
        <p:spPr>
          <a:xfrm>
            <a:off x="999402" y="190500"/>
            <a:ext cx="1078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E382AC-38BD-C7CC-2E1B-8F26BC047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5162" r="7909" b="5041"/>
          <a:stretch/>
        </p:blipFill>
        <p:spPr>
          <a:xfrm>
            <a:off x="999402" y="965775"/>
            <a:ext cx="10332294" cy="524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oogle Shape;160;p12">
            <a:extLst>
              <a:ext uri="{FF2B5EF4-FFF2-40B4-BE49-F238E27FC236}">
                <a16:creationId xmlns:a16="http://schemas.microsoft.com/office/drawing/2014/main" id="{133B0357-0CCF-9ECE-8B39-687E00BCFE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70" t="9131" r="88143" b="75650"/>
          <a:stretch/>
        </p:blipFill>
        <p:spPr>
          <a:xfrm>
            <a:off x="0" y="0"/>
            <a:ext cx="861391" cy="77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96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645BEE6C-5DF8-F34A-EC28-38E09A8BC6D8}"/>
              </a:ext>
            </a:extLst>
          </p:cNvPr>
          <p:cNvSpPr txBox="1"/>
          <p:nvPr/>
        </p:nvSpPr>
        <p:spPr>
          <a:xfrm>
            <a:off x="1137413" y="208235"/>
            <a:ext cx="1078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28AB3D4-5CE5-A3B4-BC61-A81CB8D3AFE7}"/>
              </a:ext>
            </a:extLst>
          </p:cNvPr>
          <p:cNvSpPr txBox="1"/>
          <p:nvPr/>
        </p:nvSpPr>
        <p:spPr>
          <a:xfrm>
            <a:off x="533400" y="5394750"/>
            <a:ext cx="10781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Sau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ai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FD5A5D4-6D66-3C9B-BCD7-8DA19D4BD17A}"/>
              </a:ext>
            </a:extLst>
          </p:cNvPr>
          <p:cNvSpPr txBox="1"/>
          <p:nvPr/>
        </p:nvSpPr>
        <p:spPr>
          <a:xfrm>
            <a:off x="533400" y="825500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Oẳn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tù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BDA511E-09B9-C916-C225-CC81C587FCEC}"/>
              </a:ext>
            </a:extLst>
          </p:cNvPr>
          <p:cNvSpPr txBox="1"/>
          <p:nvPr/>
        </p:nvSpPr>
        <p:spPr>
          <a:xfrm>
            <a:off x="533400" y="2110428"/>
            <a:ext cx="594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Gieo quân xúc xắc và đọc số chấm xuất hiện.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E1CDAE1-FC1D-8393-7F92-B000C38DFE80}"/>
              </a:ext>
            </a:extLst>
          </p:cNvPr>
          <p:cNvSpPr txBox="1"/>
          <p:nvPr/>
        </p:nvSpPr>
        <p:spPr>
          <a:xfrm>
            <a:off x="493395" y="3383231"/>
            <a:ext cx="59474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Đánh dấu số ô vuông là kết quả của phép nhân có một thừa số là số chấm vừa xuất hiện với một số nào đó (từ 1 đến 9).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63630160-E740-96DD-795B-83971A1120D2}"/>
              </a:ext>
            </a:extLst>
          </p:cNvPr>
          <p:cNvGrpSpPr/>
          <p:nvPr/>
        </p:nvGrpSpPr>
        <p:grpSpPr>
          <a:xfrm>
            <a:off x="6741161" y="267516"/>
            <a:ext cx="4914137" cy="5088802"/>
            <a:chOff x="6741161" y="267516"/>
            <a:chExt cx="4914137" cy="5088802"/>
          </a:xfrm>
        </p:grpSpPr>
        <p:pic>
          <p:nvPicPr>
            <p:cNvPr id="12" name="Hình ảnh 11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8B54D5A7-85B2-512D-6AEC-A5C0F2D9D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97" b="96751" l="25691" r="76105">
                          <a14:foregroundMark x1="27440" y1="50419" x2="40424" y2="71646"/>
                          <a14:foregroundMark x1="40424" y1="71646" x2="45350" y2="71698"/>
                          <a14:foregroundMark x1="30847" y1="54088" x2="56906" y2="49476"/>
                          <a14:foregroundMark x1="56906" y1="49476" x2="57366" y2="49476"/>
                          <a14:foregroundMark x1="67634" y1="45021" x2="68094" y2="63836"/>
                          <a14:foregroundMark x1="68094" y1="63836" x2="68094" y2="63208"/>
                          <a14:foregroundMark x1="68785" y1="39465" x2="68094" y2="45964"/>
                          <a14:foregroundMark x1="31031" y1="94130" x2="33932" y2="79874"/>
                          <a14:foregroundMark x1="28913" y1="60587" x2="35083" y2="82233"/>
                          <a14:foregroundMark x1="58011" y1="87631" x2="70212" y2="84486"/>
                          <a14:foregroundMark x1="70718" y1="63365" x2="74632" y2="81342"/>
                          <a14:foregroundMark x1="72007" y1="41143" x2="71225" y2="43920"/>
                          <a14:foregroundMark x1="69107" y1="37998" x2="71547" y2="40409"/>
                          <a14:foregroundMark x1="72974" y1="40409" x2="72974" y2="40409"/>
                          <a14:foregroundMark x1="25691" y1="49528" x2="25691" y2="49528"/>
                          <a14:foregroundMark x1="25875" y1="49161" x2="28223" y2="49633"/>
                          <a14:foregroundMark x1="27256" y1="49057" x2="29972" y2="48952"/>
                          <a14:foregroundMark x1="29098" y1="48637" x2="35635" y2="47851"/>
                          <a14:foregroundMark x1="35267" y1="47379" x2="41390" y2="47065"/>
                          <a14:foregroundMark x1="41390" y1="47065" x2="41483" y2="47065"/>
                          <a14:foregroundMark x1="38950" y1="46855" x2="47468" y2="45388"/>
                          <a14:foregroundMark x1="47468" y1="45388" x2="47468" y2="45388"/>
                          <a14:foregroundMark x1="47744" y1="45493" x2="59761" y2="43187"/>
                          <a14:foregroundMark x1="59438" y1="43396" x2="65009" y2="42505"/>
                          <a14:foregroundMark x1="60543" y1="43187" x2="65700" y2="42400"/>
                          <a14:foregroundMark x1="70396" y1="46069" x2="70488" y2="51520"/>
                          <a14:foregroundMark x1="70994" y1="48847" x2="71685" y2="53092"/>
                          <a14:foregroundMark x1="71869" y1="54193" x2="72330" y2="58962"/>
                          <a14:foregroundMark x1="72330" y1="59539" x2="73435" y2="65409"/>
                          <a14:foregroundMark x1="73112" y1="66300" x2="74770" y2="73061"/>
                          <a14:foregroundMark x1="74217" y1="71384" x2="75368" y2="76625"/>
                          <a14:foregroundMark x1="74862" y1="76520" x2="76059" y2="83176"/>
                          <a14:foregroundMark x1="75875" y1="83962" x2="76151" y2="86740"/>
                          <a14:foregroundMark x1="75000" y1="77621" x2="75092" y2="81080"/>
                          <a14:foregroundMark x1="35451" y1="93868" x2="42265" y2="91981"/>
                          <a14:foregroundMark x1="42265" y1="91981" x2="42587" y2="91981"/>
                          <a14:foregroundMark x1="40700" y1="92715" x2="49908" y2="90618"/>
                          <a14:foregroundMark x1="49401" y1="91090" x2="62293" y2="87631"/>
                          <a14:foregroundMark x1="55755" y1="89623" x2="64134" y2="87945"/>
                          <a14:foregroundMark x1="26197" y1="54088" x2="25967" y2="59748"/>
                          <a14:foregroundMark x1="30663" y1="84748" x2="30479" y2="81604"/>
                          <a14:foregroundMark x1="30295" y1="80189" x2="28223" y2="65828"/>
                          <a14:foregroundMark x1="35175" y1="45755" x2="34070" y2="48270"/>
                          <a14:foregroundMark x1="57136" y1="42191" x2="59576" y2="44864"/>
                          <a14:foregroundMark x1="56998" y1="42191" x2="56998" y2="42191"/>
                          <a14:foregroundMark x1="56998" y1="42191" x2="57320" y2="41719"/>
                          <a14:foregroundMark x1="57597" y1="41981" x2="57505" y2="41509"/>
                          <a14:foregroundMark x1="58886" y1="43396" x2="57228" y2="41824"/>
                          <a14:foregroundMark x1="57320" y1="43291" x2="56906" y2="41405"/>
                          <a14:foregroundMark x1="34070" y1="47642" x2="34853" y2="45283"/>
                          <a14:foregroundMark x1="35267" y1="45755" x2="35267" y2="45755"/>
                          <a14:foregroundMark x1="35359" y1="45283" x2="35820" y2="47851"/>
                          <a14:foregroundMark x1="69797" y1="35954" x2="68923" y2="37421"/>
                          <a14:foregroundMark x1="69890" y1="35954" x2="69337" y2="36164"/>
                          <a14:foregroundMark x1="69521" y1="36164" x2="68923" y2="36950"/>
                          <a14:foregroundMark x1="69982" y1="35849" x2="71087" y2="37526"/>
                          <a14:foregroundMark x1="32320" y1="96541" x2="36234" y2="94287"/>
                          <a14:foregroundMark x1="31722" y1="96069" x2="28223" y2="93501"/>
                          <a14:foregroundMark x1="28131" y1="94602" x2="31446" y2="96541"/>
                          <a14:foregroundMark x1="32228" y1="96751" x2="36832" y2="93606"/>
                          <a14:foregroundMark x1="58103" y1="42086" x2="58886" y2="426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5" t="35008" r="22047" b="2664"/>
            <a:stretch/>
          </p:blipFill>
          <p:spPr>
            <a:xfrm>
              <a:off x="6741161" y="477447"/>
              <a:ext cx="4914137" cy="4878871"/>
            </a:xfrm>
            <a:prstGeom prst="rect">
              <a:avLst/>
            </a:prstGeom>
          </p:spPr>
        </p:pic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AE2E2975-E46A-8D73-83EB-5F14FEDE4845}"/>
                </a:ext>
              </a:extLst>
            </p:cNvPr>
            <p:cNvSpPr/>
            <p:nvPr/>
          </p:nvSpPr>
          <p:spPr>
            <a:xfrm rot="20915678">
              <a:off x="7200901" y="563192"/>
              <a:ext cx="1040130" cy="6707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chơi 1</a:t>
              </a: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AEBE034C-F4E2-BBB6-A710-36A07A98074D}"/>
                </a:ext>
              </a:extLst>
            </p:cNvPr>
            <p:cNvSpPr/>
            <p:nvPr/>
          </p:nvSpPr>
          <p:spPr>
            <a:xfrm rot="20915678">
              <a:off x="9147810" y="267516"/>
              <a:ext cx="1040130" cy="6707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chơi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CFC05D-D753-3BE2-154E-ADE60EB19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68" y="46892"/>
            <a:ext cx="758439" cy="7697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97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DEB3B-0355-529C-A35D-CA829708816F}"/>
              </a:ext>
            </a:extLst>
          </p:cNvPr>
          <p:cNvSpPr/>
          <p:nvPr/>
        </p:nvSpPr>
        <p:spPr>
          <a:xfrm>
            <a:off x="273050" y="190500"/>
            <a:ext cx="11645900" cy="6477000"/>
          </a:xfrm>
          <a:prstGeom prst="roundRect">
            <a:avLst>
              <a:gd name="adj" fmla="val 1215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1AA8749-D8A5-CFF9-A585-152A4464A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3957" r="8080" b="6612"/>
          <a:stretch/>
        </p:blipFill>
        <p:spPr>
          <a:xfrm>
            <a:off x="1144857" y="932647"/>
            <a:ext cx="9902284" cy="409249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8F29A7A-FBB3-E3B5-9E18-46FF114FFC92}"/>
              </a:ext>
            </a:extLst>
          </p:cNvPr>
          <p:cNvSpPr txBox="1"/>
          <p:nvPr/>
        </p:nvSpPr>
        <p:spPr>
          <a:xfrm>
            <a:off x="856918" y="209256"/>
            <a:ext cx="10781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6617F46A-45D6-CA20-6A2D-D7678AD79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71976"/>
              </p:ext>
            </p:extLst>
          </p:nvPr>
        </p:nvGraphicFramePr>
        <p:xfrm>
          <a:off x="856919" y="5001212"/>
          <a:ext cx="10781537" cy="158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979">
                  <a:extLst>
                    <a:ext uri="{9D8B030D-6E8A-4147-A177-3AD203B41FA5}">
                      <a16:colId xmlns:a16="http://schemas.microsoft.com/office/drawing/2014/main" val="1003823728"/>
                    </a:ext>
                  </a:extLst>
                </a:gridCol>
                <a:gridCol w="7678558">
                  <a:extLst>
                    <a:ext uri="{9D8B030D-6E8A-4147-A177-3AD203B41FA5}">
                      <a16:colId xmlns:a16="http://schemas.microsoft.com/office/drawing/2014/main" val="1152044473"/>
                    </a:ext>
                  </a:extLst>
                </a:gridCol>
              </a:tblGrid>
              <a:tr h="52874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TÊN CÁC BẠN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 w="6350"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CHIỀU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8704715"/>
                  </a:ext>
                </a:extLst>
              </a:tr>
              <a:tr h="5287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1m32cm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7036678"/>
                  </a:ext>
                </a:extLst>
              </a:tr>
              <a:tr h="52874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75709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FC83F6E-8E23-2259-90E2-B6E14BD3A875}"/>
              </a:ext>
            </a:extLst>
          </p:cNvPr>
          <p:cNvGrpSpPr/>
          <p:nvPr/>
        </p:nvGrpSpPr>
        <p:grpSpPr>
          <a:xfrm>
            <a:off x="0" y="0"/>
            <a:ext cx="748748" cy="830997"/>
            <a:chOff x="1066800" y="705703"/>
            <a:chExt cx="914400" cy="10008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8762BB-19DE-55C1-5DAC-9CFFD9BE4A6A}"/>
                </a:ext>
              </a:extLst>
            </p:cNvPr>
            <p:cNvGrpSpPr/>
            <p:nvPr/>
          </p:nvGrpSpPr>
          <p:grpSpPr>
            <a:xfrm>
              <a:off x="1066800" y="774700"/>
              <a:ext cx="914400" cy="914400"/>
              <a:chOff x="1066800" y="77470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AA89F15-AA16-6EDE-3A67-52BA6E6269A1}"/>
                  </a:ext>
                </a:extLst>
              </p:cNvPr>
              <p:cNvSpPr/>
              <p:nvPr/>
            </p:nvSpPr>
            <p:spPr>
              <a:xfrm>
                <a:off x="1066800" y="774700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14EC39B-79AC-683C-52FC-294523BCA954}"/>
                  </a:ext>
                </a:extLst>
              </p:cNvPr>
              <p:cNvSpPr/>
              <p:nvPr/>
            </p:nvSpPr>
            <p:spPr>
              <a:xfrm>
                <a:off x="1143000" y="850900"/>
                <a:ext cx="762000" cy="7620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01C503-04EB-D7CA-4C2B-FDC52E85BF23}"/>
                </a:ext>
              </a:extLst>
            </p:cNvPr>
            <p:cNvSpPr txBox="1"/>
            <p:nvPr/>
          </p:nvSpPr>
          <p:spPr>
            <a:xfrm>
              <a:off x="1231900" y="705703"/>
              <a:ext cx="546100" cy="10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75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934778" y="2107884"/>
            <a:ext cx="4548042" cy="348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6C3623-C7E5-FBC8-43FC-A51154ACF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4" y="74092"/>
            <a:ext cx="1293284" cy="16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240</Words>
  <Application>Microsoft Office PowerPoint</Application>
  <PresentationFormat>Widescreen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4</cp:revision>
  <dcterms:created xsi:type="dcterms:W3CDTF">2022-11-05T03:31:25Z</dcterms:created>
  <dcterms:modified xsi:type="dcterms:W3CDTF">2022-11-05T04:32:06Z</dcterms:modified>
</cp:coreProperties>
</file>