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463" r:id="rId3"/>
    <p:sldId id="464" r:id="rId4"/>
    <p:sldId id="465" r:id="rId5"/>
    <p:sldId id="466" r:id="rId6"/>
    <p:sldId id="432" r:id="rId7"/>
    <p:sldId id="444" r:id="rId8"/>
    <p:sldId id="467" r:id="rId9"/>
    <p:sldId id="442" r:id="rId10"/>
    <p:sldId id="445" r:id="rId11"/>
    <p:sldId id="446" r:id="rId12"/>
    <p:sldId id="447" r:id="rId13"/>
    <p:sldId id="468" r:id="rId14"/>
    <p:sldId id="439" r:id="rId15"/>
    <p:sldId id="474" r:id="rId16"/>
    <p:sldId id="475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F2B72FD-4EF0-4630-8174-A5C361F907B7}">
          <p14:sldIdLst>
            <p14:sldId id="256"/>
            <p14:sldId id="463"/>
            <p14:sldId id="464"/>
            <p14:sldId id="465"/>
            <p14:sldId id="466"/>
            <p14:sldId id="432"/>
            <p14:sldId id="444"/>
            <p14:sldId id="467"/>
            <p14:sldId id="442"/>
            <p14:sldId id="445"/>
            <p14:sldId id="446"/>
            <p14:sldId id="447"/>
            <p14:sldId id="468"/>
            <p14:sldId id="439"/>
            <p14:sldId id="474"/>
            <p14:sldId id="4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F92"/>
    <a:srgbClr val="0000CC"/>
    <a:srgbClr val="FDE4CB"/>
    <a:srgbClr val="CCE7F0"/>
    <a:srgbClr val="0000FF"/>
    <a:srgbClr val="4A4438"/>
    <a:srgbClr val="FBF2D3"/>
    <a:srgbClr val="FF0066"/>
    <a:srgbClr val="296EB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9518F0-593C-4AAC-8BBC-8F0F8C87A65B}" v="10" dt="2022-08-27T03:02:08.4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47" d="100"/>
          <a:sy n="47" d="100"/>
        </p:scale>
        <p:origin x="84" y="32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2A7A9815-0C2A-4F4F-A102-FD860D6748DF}"/>
    <pc:docChg chg="undo custSel addSld delSld modSld sldOrd modSection">
      <pc:chgData name="T H" userId="270efafb50020bd6" providerId="LiveId" clId="{2A7A9815-0C2A-4F4F-A102-FD860D6748DF}" dt="2022-08-17T09:31:33.627" v="1204" actId="20577"/>
      <pc:docMkLst>
        <pc:docMk/>
      </pc:docMkLst>
      <pc:sldChg chg="modSp mod">
        <pc:chgData name="T H" userId="270efafb50020bd6" providerId="LiveId" clId="{2A7A9815-0C2A-4F4F-A102-FD860D6748DF}" dt="2022-08-17T09:31:33.627" v="1204" actId="20577"/>
        <pc:sldMkLst>
          <pc:docMk/>
          <pc:sldMk cId="4184934910" sldId="427"/>
        </pc:sldMkLst>
        <pc:spChg chg="mod">
          <ac:chgData name="T H" userId="270efafb50020bd6" providerId="LiveId" clId="{2A7A9815-0C2A-4F4F-A102-FD860D6748DF}" dt="2022-08-17T09:31:33.627" v="1204" actId="20577"/>
          <ac:spMkLst>
            <pc:docMk/>
            <pc:sldMk cId="4184934910" sldId="427"/>
            <ac:spMk id="28" creationId="{00000000-0000-0000-0000-000000000000}"/>
          </ac:spMkLst>
        </pc:spChg>
      </pc:sldChg>
      <pc:sldChg chg="addSp delSp modSp mod modAnim">
        <pc:chgData name="T H" userId="270efafb50020bd6" providerId="LiveId" clId="{2A7A9815-0C2A-4F4F-A102-FD860D6748DF}" dt="2022-08-17T09:10:09.952" v="1153"/>
        <pc:sldMkLst>
          <pc:docMk/>
          <pc:sldMk cId="2432748071" sldId="432"/>
        </pc:sldMkLst>
        <pc:spChg chg="mod">
          <ac:chgData name="T H" userId="270efafb50020bd6" providerId="LiveId" clId="{2A7A9815-0C2A-4F4F-A102-FD860D6748DF}" dt="2022-08-16T19:40:24.241" v="187" actId="207"/>
          <ac:spMkLst>
            <pc:docMk/>
            <pc:sldMk cId="2432748071" sldId="432"/>
            <ac:spMk id="2" creationId="{A0BEA933-0D47-6D2A-85D0-679196D0462A}"/>
          </ac:spMkLst>
        </pc:spChg>
        <pc:spChg chg="mod">
          <ac:chgData name="T H" userId="270efafb50020bd6" providerId="LiveId" clId="{2A7A9815-0C2A-4F4F-A102-FD860D6748DF}" dt="2022-08-16T19:18:22.897" v="119" actId="20577"/>
          <ac:spMkLst>
            <pc:docMk/>
            <pc:sldMk cId="2432748071" sldId="432"/>
            <ac:spMk id="7" creationId="{04BE4210-9AE4-9814-51F2-460C5358F8C3}"/>
          </ac:spMkLst>
        </pc:spChg>
        <pc:spChg chg="mod">
          <ac:chgData name="T H" userId="270efafb50020bd6" providerId="LiveId" clId="{2A7A9815-0C2A-4F4F-A102-FD860D6748DF}" dt="2022-08-16T19:11:17.986" v="100" actId="20577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2A7A9815-0C2A-4F4F-A102-FD860D6748DF}" dt="2022-08-17T08:20:24.163" v="436" actId="20577"/>
          <ac:spMkLst>
            <pc:docMk/>
            <pc:sldMk cId="2432748071" sldId="432"/>
            <ac:spMk id="15" creationId="{00000000-0000-0000-0000-000000000000}"/>
          </ac:spMkLst>
        </pc:spChg>
        <pc:picChg chg="del mod">
          <ac:chgData name="T H" userId="270efafb50020bd6" providerId="LiveId" clId="{2A7A9815-0C2A-4F4F-A102-FD860D6748DF}" dt="2022-08-16T19:09:36.143" v="3" actId="478"/>
          <ac:picMkLst>
            <pc:docMk/>
            <pc:sldMk cId="2432748071" sldId="432"/>
            <ac:picMk id="4" creationId="{E7143058-F4AE-1AEC-2926-AE30BE0F4954}"/>
          </ac:picMkLst>
        </pc:picChg>
        <pc:picChg chg="add mod modCrop">
          <ac:chgData name="T H" userId="270efafb50020bd6" providerId="LiveId" clId="{2A7A9815-0C2A-4F4F-A102-FD860D6748DF}" dt="2022-08-16T19:10:08.787" v="10" actId="1076"/>
          <ac:picMkLst>
            <pc:docMk/>
            <pc:sldMk cId="2432748071" sldId="432"/>
            <ac:picMk id="5" creationId="{FE4D3046-3ECF-E7B3-0711-C56CD1C047E4}"/>
          </ac:picMkLst>
        </pc:picChg>
      </pc:sldChg>
      <pc:sldChg chg="addSp delSp modSp mod modAnim">
        <pc:chgData name="T H" userId="270efafb50020bd6" providerId="LiveId" clId="{2A7A9815-0C2A-4F4F-A102-FD860D6748DF}" dt="2022-08-17T09:28:32.108" v="1181"/>
        <pc:sldMkLst>
          <pc:docMk/>
          <pc:sldMk cId="3328368106" sldId="439"/>
        </pc:sldMkLst>
        <pc:spChg chg="del">
          <ac:chgData name="T H" userId="270efafb50020bd6" providerId="LiveId" clId="{2A7A9815-0C2A-4F4F-A102-FD860D6748DF}" dt="2022-08-17T09:28:25.071" v="1179" actId="478"/>
          <ac:spMkLst>
            <pc:docMk/>
            <pc:sldMk cId="3328368106" sldId="439"/>
            <ac:spMk id="4" creationId="{97FB859A-C121-B66F-D1D3-BCF41F773700}"/>
          </ac:spMkLst>
        </pc:spChg>
        <pc:spChg chg="add mod">
          <ac:chgData name="T H" userId="270efafb50020bd6" providerId="LiveId" clId="{2A7A9815-0C2A-4F4F-A102-FD860D6748DF}" dt="2022-08-17T09:28:27.120" v="1180"/>
          <ac:spMkLst>
            <pc:docMk/>
            <pc:sldMk cId="3328368106" sldId="439"/>
            <ac:spMk id="8" creationId="{BD3CFAB7-D9C5-6D85-B878-946B5F7231D8}"/>
          </ac:spMkLst>
        </pc:spChg>
        <pc:picChg chg="add mod">
          <ac:chgData name="T H" userId="270efafb50020bd6" providerId="LiveId" clId="{2A7A9815-0C2A-4F4F-A102-FD860D6748DF}" dt="2022-08-17T09:21:46.671" v="1157" actId="14100"/>
          <ac:picMkLst>
            <pc:docMk/>
            <pc:sldMk cId="3328368106" sldId="439"/>
            <ac:picMk id="2" creationId="{2987C558-6AAA-5C7C-00F7-748CF4CB126D}"/>
          </ac:picMkLst>
        </pc:picChg>
        <pc:picChg chg="add del mod">
          <ac:chgData name="T H" userId="270efafb50020bd6" providerId="LiveId" clId="{2A7A9815-0C2A-4F4F-A102-FD860D6748DF}" dt="2022-08-17T09:23:14.172" v="1163" actId="478"/>
          <ac:picMkLst>
            <pc:docMk/>
            <pc:sldMk cId="3328368106" sldId="439"/>
            <ac:picMk id="3" creationId="{25D66CFB-D3A2-1130-1D26-CE719AA13A94}"/>
          </ac:picMkLst>
        </pc:picChg>
        <pc:picChg chg="add mod">
          <ac:chgData name="T H" userId="270efafb50020bd6" providerId="LiveId" clId="{2A7A9815-0C2A-4F4F-A102-FD860D6748DF}" dt="2022-08-17T09:23:57.202" v="1167" actId="1076"/>
          <ac:picMkLst>
            <pc:docMk/>
            <pc:sldMk cId="3328368106" sldId="439"/>
            <ac:picMk id="5" creationId="{CAED9ABA-D5FD-592B-6919-3CB6708B245F}"/>
          </ac:picMkLst>
        </pc:picChg>
        <pc:picChg chg="add mod">
          <ac:chgData name="T H" userId="270efafb50020bd6" providerId="LiveId" clId="{2A7A9815-0C2A-4F4F-A102-FD860D6748DF}" dt="2022-08-17T09:25:46.042" v="1172" actId="14100"/>
          <ac:picMkLst>
            <pc:docMk/>
            <pc:sldMk cId="3328368106" sldId="439"/>
            <ac:picMk id="6" creationId="{A3F9A5F0-D1D6-CB75-ED43-F2C83E1446FD}"/>
          </ac:picMkLst>
        </pc:picChg>
        <pc:picChg chg="add mod">
          <ac:chgData name="T H" userId="270efafb50020bd6" providerId="LiveId" clId="{2A7A9815-0C2A-4F4F-A102-FD860D6748DF}" dt="2022-08-17T09:28:13.158" v="1178" actId="14100"/>
          <ac:picMkLst>
            <pc:docMk/>
            <pc:sldMk cId="3328368106" sldId="439"/>
            <ac:picMk id="7" creationId="{4374F83E-D2FB-5BA6-26D2-DD402E711CE8}"/>
          </ac:picMkLst>
        </pc:picChg>
      </pc:sldChg>
      <pc:sldChg chg="addSp delSp modSp mod delAnim modAnim">
        <pc:chgData name="T H" userId="270efafb50020bd6" providerId="LiveId" clId="{2A7A9815-0C2A-4F4F-A102-FD860D6748DF}" dt="2022-08-17T09:31:12.448" v="1202"/>
        <pc:sldMkLst>
          <pc:docMk/>
          <pc:sldMk cId="735422353" sldId="442"/>
        </pc:sldMkLst>
        <pc:spChg chg="del mod">
          <ac:chgData name="T H" userId="270efafb50020bd6" providerId="LiveId" clId="{2A7A9815-0C2A-4F4F-A102-FD860D6748DF}" dt="2022-08-16T19:39:57.220" v="186" actId="478"/>
          <ac:spMkLst>
            <pc:docMk/>
            <pc:sldMk cId="735422353" sldId="442"/>
            <ac:spMk id="2" creationId="{A0BEA933-0D47-6D2A-85D0-679196D0462A}"/>
          </ac:spMkLst>
        </pc:spChg>
        <pc:spChg chg="add mod">
          <ac:chgData name="T H" userId="270efafb50020bd6" providerId="LiveId" clId="{2A7A9815-0C2A-4F4F-A102-FD860D6748DF}" dt="2022-08-16T19:41:50.028" v="189"/>
          <ac:spMkLst>
            <pc:docMk/>
            <pc:sldMk cId="735422353" sldId="442"/>
            <ac:spMk id="3" creationId="{33B37A05-94E4-CD6B-65A5-830AFFABDC49}"/>
          </ac:spMkLst>
        </pc:spChg>
        <pc:spChg chg="del">
          <ac:chgData name="T H" userId="270efafb50020bd6" providerId="LiveId" clId="{2A7A9815-0C2A-4F4F-A102-FD860D6748DF}" dt="2022-08-16T19:39:31.303" v="177" actId="478"/>
          <ac:spMkLst>
            <pc:docMk/>
            <pc:sldMk cId="735422353" sldId="442"/>
            <ac:spMk id="5" creationId="{CAE1057B-A079-BD3A-2538-F1FCA82638BB}"/>
          </ac:spMkLst>
        </pc:spChg>
        <pc:spChg chg="add mod">
          <ac:chgData name="T H" userId="270efafb50020bd6" providerId="LiveId" clId="{2A7A9815-0C2A-4F4F-A102-FD860D6748DF}" dt="2022-08-17T06:58:51.827" v="370" actId="115"/>
          <ac:spMkLst>
            <pc:docMk/>
            <pc:sldMk cId="735422353" sldId="442"/>
            <ac:spMk id="7" creationId="{F6FC1A03-3620-C97C-910C-530BFCB6B0C1}"/>
          </ac:spMkLst>
        </pc:spChg>
        <pc:spChg chg="del">
          <ac:chgData name="T H" userId="270efafb50020bd6" providerId="LiveId" clId="{2A7A9815-0C2A-4F4F-A102-FD860D6748DF}" dt="2022-08-16T19:41:49.445" v="188" actId="478"/>
          <ac:spMkLst>
            <pc:docMk/>
            <pc:sldMk cId="735422353" sldId="442"/>
            <ac:spMk id="10" creationId="{00000000-0000-0000-0000-000000000000}"/>
          </ac:spMkLst>
        </pc:spChg>
        <pc:spChg chg="mod">
          <ac:chgData name="T H" userId="270efafb50020bd6" providerId="LiveId" clId="{2A7A9815-0C2A-4F4F-A102-FD860D6748DF}" dt="2022-08-17T08:20:35.489" v="440" actId="20577"/>
          <ac:spMkLst>
            <pc:docMk/>
            <pc:sldMk cId="735422353" sldId="442"/>
            <ac:spMk id="15" creationId="{00000000-0000-0000-0000-000000000000}"/>
          </ac:spMkLst>
        </pc:spChg>
        <pc:picChg chg="add del mod modCrop">
          <ac:chgData name="T H" userId="270efafb50020bd6" providerId="LiveId" clId="{2A7A9815-0C2A-4F4F-A102-FD860D6748DF}" dt="2022-08-17T06:59:50.532" v="371" actId="478"/>
          <ac:picMkLst>
            <pc:docMk/>
            <pc:sldMk cId="735422353" sldId="442"/>
            <ac:picMk id="6" creationId="{94982ABC-693A-5237-AA4C-3DE7930FF42D}"/>
          </ac:picMkLst>
        </pc:picChg>
        <pc:picChg chg="add mod">
          <ac:chgData name="T H" userId="270efafb50020bd6" providerId="LiveId" clId="{2A7A9815-0C2A-4F4F-A102-FD860D6748DF}" dt="2022-08-17T07:02:25.142" v="396" actId="14100"/>
          <ac:picMkLst>
            <pc:docMk/>
            <pc:sldMk cId="735422353" sldId="442"/>
            <ac:picMk id="9" creationId="{F1D1F433-D7BD-F46C-C998-D8B1E58B71BE}"/>
          </ac:picMkLst>
        </pc:picChg>
        <pc:picChg chg="add mod">
          <ac:chgData name="T H" userId="270efafb50020bd6" providerId="LiveId" clId="{2A7A9815-0C2A-4F4F-A102-FD860D6748DF}" dt="2022-08-17T07:02:22.340" v="395" actId="14100"/>
          <ac:picMkLst>
            <pc:docMk/>
            <pc:sldMk cId="735422353" sldId="442"/>
            <ac:picMk id="12" creationId="{6EE46DC8-6014-E367-BCEB-D412B6500D7D}"/>
          </ac:picMkLst>
        </pc:picChg>
      </pc:sldChg>
      <pc:sldChg chg="delSp modSp del mod">
        <pc:chgData name="T H" userId="270efafb50020bd6" providerId="LiveId" clId="{2A7A9815-0C2A-4F4F-A102-FD860D6748DF}" dt="2022-08-17T09:30:50.237" v="1199" actId="2696"/>
        <pc:sldMkLst>
          <pc:docMk/>
          <pc:sldMk cId="855737428" sldId="443"/>
        </pc:sldMkLst>
        <pc:spChg chg="del">
          <ac:chgData name="T H" userId="270efafb50020bd6" providerId="LiveId" clId="{2A7A9815-0C2A-4F4F-A102-FD860D6748DF}" dt="2022-08-17T08:58:52.926" v="447" actId="478"/>
          <ac:spMkLst>
            <pc:docMk/>
            <pc:sldMk cId="855737428" sldId="443"/>
            <ac:spMk id="10" creationId="{00000000-0000-0000-0000-000000000000}"/>
          </ac:spMkLst>
        </pc:spChg>
        <pc:spChg chg="mod">
          <ac:chgData name="T H" userId="270efafb50020bd6" providerId="LiveId" clId="{2A7A9815-0C2A-4F4F-A102-FD860D6748DF}" dt="2022-08-17T08:20:42.609" v="444" actId="20577"/>
          <ac:spMkLst>
            <pc:docMk/>
            <pc:sldMk cId="855737428" sldId="443"/>
            <ac:spMk id="15" creationId="{00000000-0000-0000-0000-000000000000}"/>
          </ac:spMkLst>
        </pc:spChg>
      </pc:sldChg>
      <pc:sldChg chg="addSp delSp modSp add mod delAnim modAnim">
        <pc:chgData name="T H" userId="270efafb50020bd6" providerId="LiveId" clId="{2A7A9815-0C2A-4F4F-A102-FD860D6748DF}" dt="2022-08-17T09:31:02.308" v="1200"/>
        <pc:sldMkLst>
          <pc:docMk/>
          <pc:sldMk cId="4056140706" sldId="444"/>
        </pc:sldMkLst>
        <pc:spChg chg="del mod">
          <ac:chgData name="T H" userId="270efafb50020bd6" providerId="LiveId" clId="{2A7A9815-0C2A-4F4F-A102-FD860D6748DF}" dt="2022-08-16T19:20:07.506" v="131" actId="478"/>
          <ac:spMkLst>
            <pc:docMk/>
            <pc:sldMk cId="4056140706" sldId="444"/>
            <ac:spMk id="2" creationId="{A0BEA933-0D47-6D2A-85D0-679196D0462A}"/>
          </ac:spMkLst>
        </pc:spChg>
        <pc:spChg chg="add del">
          <ac:chgData name="T H" userId="270efafb50020bd6" providerId="LiveId" clId="{2A7A9815-0C2A-4F4F-A102-FD860D6748DF}" dt="2022-08-16T19:22:43.196" v="135" actId="478"/>
          <ac:spMkLst>
            <pc:docMk/>
            <pc:sldMk cId="4056140706" sldId="444"/>
            <ac:spMk id="4" creationId="{A62B1D3E-CD90-D4B4-5B6E-55EDB02ED286}"/>
          </ac:spMkLst>
        </pc:spChg>
        <pc:spChg chg="del">
          <ac:chgData name="T H" userId="270efafb50020bd6" providerId="LiveId" clId="{2A7A9815-0C2A-4F4F-A102-FD860D6748DF}" dt="2022-08-16T19:19:52.704" v="125" actId="478"/>
          <ac:spMkLst>
            <pc:docMk/>
            <pc:sldMk cId="4056140706" sldId="444"/>
            <ac:spMk id="7" creationId="{04BE4210-9AE4-9814-51F2-460C5358F8C3}"/>
          </ac:spMkLst>
        </pc:spChg>
        <pc:spChg chg="add mod">
          <ac:chgData name="T H" userId="270efafb50020bd6" providerId="LiveId" clId="{2A7A9815-0C2A-4F4F-A102-FD860D6748DF}" dt="2022-08-16T19:28:41.009" v="151" actId="948"/>
          <ac:spMkLst>
            <pc:docMk/>
            <pc:sldMk cId="4056140706" sldId="444"/>
            <ac:spMk id="8" creationId="{F1BFFEC0-54A0-6948-C502-4DB9E4EF89F7}"/>
          </ac:spMkLst>
        </pc:spChg>
        <pc:spChg chg="add mod">
          <ac:chgData name="T H" userId="270efafb50020bd6" providerId="LiveId" clId="{2A7A9815-0C2A-4F4F-A102-FD860D6748DF}" dt="2022-08-16T19:31:27.298" v="159" actId="1076"/>
          <ac:spMkLst>
            <pc:docMk/>
            <pc:sldMk cId="4056140706" sldId="444"/>
            <ac:spMk id="11" creationId="{D141D209-2F1F-6F47-EB21-63B96E333178}"/>
          </ac:spMkLst>
        </pc:spChg>
        <pc:spChg chg="add mod">
          <ac:chgData name="T H" userId="270efafb50020bd6" providerId="LiveId" clId="{2A7A9815-0C2A-4F4F-A102-FD860D6748DF}" dt="2022-08-16T19:36:15.352" v="176" actId="255"/>
          <ac:spMkLst>
            <pc:docMk/>
            <pc:sldMk cId="4056140706" sldId="444"/>
            <ac:spMk id="12" creationId="{1441809A-30F5-CE03-8033-0DFE155BCA9E}"/>
          </ac:spMkLst>
        </pc:spChg>
        <pc:spChg chg="mod">
          <ac:chgData name="T H" userId="270efafb50020bd6" providerId="LiveId" clId="{2A7A9815-0C2A-4F4F-A102-FD860D6748DF}" dt="2022-08-17T08:20:31.312" v="438" actId="20577"/>
          <ac:spMkLst>
            <pc:docMk/>
            <pc:sldMk cId="4056140706" sldId="444"/>
            <ac:spMk id="15" creationId="{00000000-0000-0000-0000-000000000000}"/>
          </ac:spMkLst>
        </pc:spChg>
        <pc:picChg chg="mod modCrop">
          <ac:chgData name="T H" userId="270efafb50020bd6" providerId="LiveId" clId="{2A7A9815-0C2A-4F4F-A102-FD860D6748DF}" dt="2022-08-16T19:26:53.543" v="141" actId="732"/>
          <ac:picMkLst>
            <pc:docMk/>
            <pc:sldMk cId="4056140706" sldId="444"/>
            <ac:picMk id="5" creationId="{FE4D3046-3ECF-E7B3-0711-C56CD1C047E4}"/>
          </ac:picMkLst>
        </pc:picChg>
      </pc:sldChg>
      <pc:sldChg chg="addSp delSp modSp add mod modAnim">
        <pc:chgData name="T H" userId="270efafb50020bd6" providerId="LiveId" clId="{2A7A9815-0C2A-4F4F-A102-FD860D6748DF}" dt="2022-08-17T09:29:17.843" v="1185"/>
        <pc:sldMkLst>
          <pc:docMk/>
          <pc:sldMk cId="3641022241" sldId="445"/>
        </pc:sldMkLst>
        <pc:spChg chg="add del">
          <ac:chgData name="T H" userId="270efafb50020bd6" providerId="LiveId" clId="{2A7A9815-0C2A-4F4F-A102-FD860D6748DF}" dt="2022-08-17T07:14:49.856" v="401" actId="478"/>
          <ac:spMkLst>
            <pc:docMk/>
            <pc:sldMk cId="3641022241" sldId="445"/>
            <ac:spMk id="4" creationId="{B103BFCF-4216-E506-8E4C-D4B65D41CE6D}"/>
          </ac:spMkLst>
        </pc:spChg>
        <pc:spChg chg="add mod">
          <ac:chgData name="T H" userId="270efafb50020bd6" providerId="LiveId" clId="{2A7A9815-0C2A-4F4F-A102-FD860D6748DF}" dt="2022-08-17T07:30:50.799" v="414" actId="20577"/>
          <ac:spMkLst>
            <pc:docMk/>
            <pc:sldMk cId="3641022241" sldId="445"/>
            <ac:spMk id="6" creationId="{16FA45FB-A43C-A867-284F-F7DA3EAA0AA6}"/>
          </ac:spMkLst>
        </pc:spChg>
        <pc:picChg chg="mod">
          <ac:chgData name="T H" userId="270efafb50020bd6" providerId="LiveId" clId="{2A7A9815-0C2A-4F4F-A102-FD860D6748DF}" dt="2022-08-17T07:13:32.675" v="399" actId="1076"/>
          <ac:picMkLst>
            <pc:docMk/>
            <pc:sldMk cId="3641022241" sldId="445"/>
            <ac:picMk id="9" creationId="{F1D1F433-D7BD-F46C-C998-D8B1E58B71BE}"/>
          </ac:picMkLst>
        </pc:picChg>
        <pc:picChg chg="del">
          <ac:chgData name="T H" userId="270efafb50020bd6" providerId="LiveId" clId="{2A7A9815-0C2A-4F4F-A102-FD860D6748DF}" dt="2022-08-17T07:13:30.362" v="398" actId="478"/>
          <ac:picMkLst>
            <pc:docMk/>
            <pc:sldMk cId="3641022241" sldId="445"/>
            <ac:picMk id="12" creationId="{6EE46DC8-6014-E367-BCEB-D412B6500D7D}"/>
          </ac:picMkLst>
        </pc:picChg>
      </pc:sldChg>
      <pc:sldChg chg="addSp delSp modSp add del mod ord modAnim">
        <pc:chgData name="T H" userId="270efafb50020bd6" providerId="LiveId" clId="{2A7A9815-0C2A-4F4F-A102-FD860D6748DF}" dt="2022-08-17T09:29:25.409" v="1188"/>
        <pc:sldMkLst>
          <pc:docMk/>
          <pc:sldMk cId="1933100603" sldId="446"/>
        </pc:sldMkLst>
        <pc:spChg chg="add mod">
          <ac:chgData name="T H" userId="270efafb50020bd6" providerId="LiveId" clId="{2A7A9815-0C2A-4F4F-A102-FD860D6748DF}" dt="2022-08-17T08:53:28.855" v="446" actId="14100"/>
          <ac:spMkLst>
            <pc:docMk/>
            <pc:sldMk cId="1933100603" sldId="446"/>
            <ac:spMk id="4" creationId="{2880E2EC-46A5-E507-ED3A-1BE02FF1785D}"/>
          </ac:spMkLst>
        </pc:spChg>
        <pc:spChg chg="mod">
          <ac:chgData name="T H" userId="270efafb50020bd6" providerId="LiveId" clId="{2A7A9815-0C2A-4F4F-A102-FD860D6748DF}" dt="2022-08-17T08:20:39.178" v="442" actId="20577"/>
          <ac:spMkLst>
            <pc:docMk/>
            <pc:sldMk cId="1933100603" sldId="446"/>
            <ac:spMk id="15" creationId="{00000000-0000-0000-0000-000000000000}"/>
          </ac:spMkLst>
        </pc:spChg>
        <pc:picChg chg="del">
          <ac:chgData name="T H" userId="270efafb50020bd6" providerId="LiveId" clId="{2A7A9815-0C2A-4F4F-A102-FD860D6748DF}" dt="2022-08-17T07:31:19.433" v="420" actId="478"/>
          <ac:picMkLst>
            <pc:docMk/>
            <pc:sldMk cId="1933100603" sldId="446"/>
            <ac:picMk id="9" creationId="{F1D1F433-D7BD-F46C-C998-D8B1E58B71BE}"/>
          </ac:picMkLst>
        </pc:picChg>
        <pc:picChg chg="mod">
          <ac:chgData name="T H" userId="270efafb50020bd6" providerId="LiveId" clId="{2A7A9815-0C2A-4F4F-A102-FD860D6748DF}" dt="2022-08-17T08:53:24.528" v="445" actId="1076"/>
          <ac:picMkLst>
            <pc:docMk/>
            <pc:sldMk cId="1933100603" sldId="446"/>
            <ac:picMk id="12" creationId="{6EE46DC8-6014-E367-BCEB-D412B6500D7D}"/>
          </ac:picMkLst>
        </pc:picChg>
      </pc:sldChg>
      <pc:sldChg chg="addSp delSp modSp add mod modAnim">
        <pc:chgData name="T H" userId="270efafb50020bd6" providerId="LiveId" clId="{2A7A9815-0C2A-4F4F-A102-FD860D6748DF}" dt="2022-08-17T09:30:29.953" v="1198" actId="20577"/>
        <pc:sldMkLst>
          <pc:docMk/>
          <pc:sldMk cId="3151822875" sldId="447"/>
        </pc:sldMkLst>
        <pc:spChg chg="add mod ord">
          <ac:chgData name="T H" userId="270efafb50020bd6" providerId="LiveId" clId="{2A7A9815-0C2A-4F4F-A102-FD860D6748DF}" dt="2022-08-17T09:09:21.630" v="1152" actId="207"/>
          <ac:spMkLst>
            <pc:docMk/>
            <pc:sldMk cId="3151822875" sldId="447"/>
            <ac:spMk id="2" creationId="{25489992-21F9-99C2-BB2E-8604AFEAF00B}"/>
          </ac:spMkLst>
        </pc:spChg>
        <pc:spChg chg="mod">
          <ac:chgData name="T H" userId="270efafb50020bd6" providerId="LiveId" clId="{2A7A9815-0C2A-4F4F-A102-FD860D6748DF}" dt="2022-08-17T09:30:29.953" v="1198" actId="20577"/>
          <ac:spMkLst>
            <pc:docMk/>
            <pc:sldMk cId="3151822875" sldId="447"/>
            <ac:spMk id="4" creationId="{2880E2EC-46A5-E507-ED3A-1BE02FF1785D}"/>
          </ac:spMkLst>
        </pc:spChg>
        <pc:spChg chg="del">
          <ac:chgData name="T H" userId="270efafb50020bd6" providerId="LiveId" clId="{2A7A9815-0C2A-4F4F-A102-FD860D6748DF}" dt="2022-08-17T09:08:00.829" v="1134" actId="478"/>
          <ac:spMkLst>
            <pc:docMk/>
            <pc:sldMk cId="3151822875" sldId="447"/>
            <ac:spMk id="7" creationId="{F6FC1A03-3620-C97C-910C-530BFCB6B0C1}"/>
          </ac:spMkLst>
        </pc:spChg>
        <pc:picChg chg="del mod">
          <ac:chgData name="T H" userId="270efafb50020bd6" providerId="LiveId" clId="{2A7A9815-0C2A-4F4F-A102-FD860D6748DF}" dt="2022-08-17T09:08:08.218" v="1136" actId="478"/>
          <ac:picMkLst>
            <pc:docMk/>
            <pc:sldMk cId="3151822875" sldId="447"/>
            <ac:picMk id="12" creationId="{6EE46DC8-6014-E367-BCEB-D412B6500D7D}"/>
          </ac:picMkLst>
        </pc:picChg>
      </pc:sldChg>
    </pc:docChg>
  </pc:docChgLst>
  <pc:docChgLst>
    <pc:chgData name="T H" userId="270efafb50020bd6" providerId="LiveId" clId="{A968D6D8-F504-4642-BCDE-18EEA25669A1}"/>
    <pc:docChg chg="custSel addSld delSld modSld sldOrd">
      <pc:chgData name="T H" userId="270efafb50020bd6" providerId="LiveId" clId="{A968D6D8-F504-4642-BCDE-18EEA25669A1}" dt="2022-08-14T20:33:47.910" v="691" actId="2696"/>
      <pc:docMkLst>
        <pc:docMk/>
      </pc:docMkLst>
      <pc:sldChg chg="modSp mod">
        <pc:chgData name="T H" userId="270efafb50020bd6" providerId="LiveId" clId="{A968D6D8-F504-4642-BCDE-18EEA25669A1}" dt="2022-08-14T19:21:14.684" v="4"/>
        <pc:sldMkLst>
          <pc:docMk/>
          <pc:sldMk cId="4184934910" sldId="427"/>
        </pc:sldMkLst>
        <pc:spChg chg="mod">
          <ac:chgData name="T H" userId="270efafb50020bd6" providerId="LiveId" clId="{A968D6D8-F504-4642-BCDE-18EEA25669A1}" dt="2022-08-14T19:21:14.684" v="4"/>
          <ac:spMkLst>
            <pc:docMk/>
            <pc:sldMk cId="4184934910" sldId="427"/>
            <ac:spMk id="28" creationId="{00000000-0000-0000-0000-000000000000}"/>
          </ac:spMkLst>
        </pc:spChg>
      </pc:sldChg>
      <pc:sldChg chg="addSp delSp modSp mod delAnim modAnim">
        <pc:chgData name="T H" userId="270efafb50020bd6" providerId="LiveId" clId="{A968D6D8-F504-4642-BCDE-18EEA25669A1}" dt="2022-08-14T19:44:13.889" v="262" actId="20577"/>
        <pc:sldMkLst>
          <pc:docMk/>
          <pc:sldMk cId="2432748071" sldId="432"/>
        </pc:sldMkLst>
        <pc:spChg chg="add mod">
          <ac:chgData name="T H" userId="270efafb50020bd6" providerId="LiveId" clId="{A968D6D8-F504-4642-BCDE-18EEA25669A1}" dt="2022-08-14T19:39:53.727" v="228" actId="113"/>
          <ac:spMkLst>
            <pc:docMk/>
            <pc:sldMk cId="2432748071" sldId="432"/>
            <ac:spMk id="2" creationId="{A0BEA933-0D47-6D2A-85D0-679196D0462A}"/>
          </ac:spMkLst>
        </pc:spChg>
        <pc:spChg chg="del">
          <ac:chgData name="T H" userId="270efafb50020bd6" providerId="LiveId" clId="{A968D6D8-F504-4642-BCDE-18EEA25669A1}" dt="2022-08-14T19:26:39.250" v="10" actId="478"/>
          <ac:spMkLst>
            <pc:docMk/>
            <pc:sldMk cId="2432748071" sldId="432"/>
            <ac:spMk id="3" creationId="{00000000-0000-0000-0000-000000000000}"/>
          </ac:spMkLst>
        </pc:spChg>
        <pc:spChg chg="add mod">
          <ac:chgData name="T H" userId="270efafb50020bd6" providerId="LiveId" clId="{A968D6D8-F504-4642-BCDE-18EEA25669A1}" dt="2022-08-14T19:44:13.889" v="262" actId="20577"/>
          <ac:spMkLst>
            <pc:docMk/>
            <pc:sldMk cId="2432748071" sldId="432"/>
            <ac:spMk id="7" creationId="{04BE4210-9AE4-9814-51F2-460C5358F8C3}"/>
          </ac:spMkLst>
        </pc:spChg>
        <pc:spChg chg="mod">
          <ac:chgData name="T H" userId="270efafb50020bd6" providerId="LiveId" clId="{A968D6D8-F504-4642-BCDE-18EEA25669A1}" dt="2022-08-14T19:38:43.364" v="103" actId="115"/>
          <ac:spMkLst>
            <pc:docMk/>
            <pc:sldMk cId="2432748071" sldId="432"/>
            <ac:spMk id="10" creationId="{00000000-0000-0000-0000-000000000000}"/>
          </ac:spMkLst>
        </pc:spChg>
        <pc:spChg chg="del">
          <ac:chgData name="T H" userId="270efafb50020bd6" providerId="LiveId" clId="{A968D6D8-F504-4642-BCDE-18EEA25669A1}" dt="2022-08-14T19:26:42.290" v="12" actId="478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A968D6D8-F504-4642-BCDE-18EEA25669A1}" dt="2022-08-14T19:26:29.403" v="9" actId="108"/>
          <ac:spMkLst>
            <pc:docMk/>
            <pc:sldMk cId="2432748071" sldId="432"/>
            <ac:spMk id="15" creationId="{00000000-0000-0000-0000-000000000000}"/>
          </ac:spMkLst>
        </pc:spChg>
        <pc:spChg chg="del mod">
          <ac:chgData name="T H" userId="270efafb50020bd6" providerId="LiveId" clId="{A968D6D8-F504-4642-BCDE-18EEA25669A1}" dt="2022-08-14T19:39:58.438" v="229" actId="478"/>
          <ac:spMkLst>
            <pc:docMk/>
            <pc:sldMk cId="2432748071" sldId="432"/>
            <ac:spMk id="18" creationId="{00000000-0000-0000-0000-000000000000}"/>
          </ac:spMkLst>
        </pc:spChg>
        <pc:picChg chg="del">
          <ac:chgData name="T H" userId="270efafb50020bd6" providerId="LiveId" clId="{A968D6D8-F504-4642-BCDE-18EEA25669A1}" dt="2022-08-14T19:26:40.257" v="11" actId="478"/>
          <ac:picMkLst>
            <pc:docMk/>
            <pc:sldMk cId="2432748071" sldId="432"/>
            <ac:picMk id="4" creationId="{57441AB3-2CB3-1C07-6C3A-7B4639276E95}"/>
          </ac:picMkLst>
        </pc:picChg>
        <pc:picChg chg="add mod modCrop">
          <ac:chgData name="T H" userId="270efafb50020bd6" providerId="LiveId" clId="{A968D6D8-F504-4642-BCDE-18EEA25669A1}" dt="2022-08-14T19:42:37.725" v="247" actId="1076"/>
          <ac:picMkLst>
            <pc:docMk/>
            <pc:sldMk cId="2432748071" sldId="432"/>
            <ac:picMk id="6" creationId="{3E2EE43E-E91A-17C4-9684-6CBEA2A70BFD}"/>
          </ac:picMkLst>
        </pc:picChg>
      </pc:sldChg>
      <pc:sldChg chg="del">
        <pc:chgData name="T H" userId="270efafb50020bd6" providerId="LiveId" clId="{A968D6D8-F504-4642-BCDE-18EEA25669A1}" dt="2022-08-14T19:41:37.113" v="244" actId="2696"/>
        <pc:sldMkLst>
          <pc:docMk/>
          <pc:sldMk cId="3348958241" sldId="433"/>
        </pc:sldMkLst>
      </pc:sldChg>
      <pc:sldChg chg="del">
        <pc:chgData name="T H" userId="270efafb50020bd6" providerId="LiveId" clId="{A968D6D8-F504-4642-BCDE-18EEA25669A1}" dt="2022-08-14T20:33:40.291" v="690" actId="2696"/>
        <pc:sldMkLst>
          <pc:docMk/>
          <pc:sldMk cId="1818089509" sldId="434"/>
        </pc:sldMkLst>
      </pc:sldChg>
      <pc:sldChg chg="del">
        <pc:chgData name="T H" userId="270efafb50020bd6" providerId="LiveId" clId="{A968D6D8-F504-4642-BCDE-18EEA25669A1}" dt="2022-08-14T20:33:47.910" v="691" actId="2696"/>
        <pc:sldMkLst>
          <pc:docMk/>
          <pc:sldMk cId="3133606272" sldId="435"/>
        </pc:sldMkLst>
      </pc:sldChg>
      <pc:sldChg chg="addSp delSp modSp mod ord">
        <pc:chgData name="T H" userId="270efafb50020bd6" providerId="LiveId" clId="{A968D6D8-F504-4642-BCDE-18EEA25669A1}" dt="2022-08-14T19:49:59.148" v="657" actId="1076"/>
        <pc:sldMkLst>
          <pc:docMk/>
          <pc:sldMk cId="2615004540" sldId="436"/>
        </pc:sldMkLst>
        <pc:spChg chg="mod">
          <ac:chgData name="T H" userId="270efafb50020bd6" providerId="LiveId" clId="{A968D6D8-F504-4642-BCDE-18EEA25669A1}" dt="2022-08-14T19:49:59.148" v="657" actId="1076"/>
          <ac:spMkLst>
            <pc:docMk/>
            <pc:sldMk cId="2615004540" sldId="436"/>
            <ac:spMk id="4" creationId="{00000000-0000-0000-0000-000000000000}"/>
          </ac:spMkLst>
        </pc:spChg>
        <pc:spChg chg="del">
          <ac:chgData name="T H" userId="270efafb50020bd6" providerId="LiveId" clId="{A968D6D8-F504-4642-BCDE-18EEA25669A1}" dt="2022-08-14T19:47:38.309" v="286" actId="478"/>
          <ac:spMkLst>
            <pc:docMk/>
            <pc:sldMk cId="2615004540" sldId="436"/>
            <ac:spMk id="5" creationId="{9A1602C6-7A9E-290E-8335-9464FDA1E036}"/>
          </ac:spMkLst>
        </pc:spChg>
        <pc:spChg chg="add mod">
          <ac:chgData name="T H" userId="270efafb50020bd6" providerId="LiveId" clId="{A968D6D8-F504-4642-BCDE-18EEA25669A1}" dt="2022-08-14T19:47:42.343" v="288" actId="1076"/>
          <ac:spMkLst>
            <pc:docMk/>
            <pc:sldMk cId="2615004540" sldId="436"/>
            <ac:spMk id="6" creationId="{DFE0223B-42C2-B67B-2FD4-F887BD3A891C}"/>
          </ac:spMkLst>
        </pc:spChg>
        <pc:picChg chg="add del mod">
          <ac:chgData name="T H" userId="270efafb50020bd6" providerId="LiveId" clId="{A968D6D8-F504-4642-BCDE-18EEA25669A1}" dt="2022-08-14T19:49:21.294" v="626" actId="478"/>
          <ac:picMkLst>
            <pc:docMk/>
            <pc:sldMk cId="2615004540" sldId="436"/>
            <ac:picMk id="3" creationId="{CBBD9E71-2117-FAE6-E00D-117118C98531}"/>
          </ac:picMkLst>
        </pc:picChg>
      </pc:sldChg>
      <pc:sldChg chg="addSp delSp modSp mod delAnim modAnim">
        <pc:chgData name="T H" userId="270efafb50020bd6" providerId="LiveId" clId="{A968D6D8-F504-4642-BCDE-18EEA25669A1}" dt="2022-08-14T20:19:27.777" v="688" actId="14100"/>
        <pc:sldMkLst>
          <pc:docMk/>
          <pc:sldMk cId="389932026" sldId="437"/>
        </pc:sldMkLst>
        <pc:spChg chg="del">
          <ac:chgData name="T H" userId="270efafb50020bd6" providerId="LiveId" clId="{A968D6D8-F504-4642-BCDE-18EEA25669A1}" dt="2022-08-14T20:18:40.926" v="681" actId="478"/>
          <ac:spMkLst>
            <pc:docMk/>
            <pc:sldMk cId="389932026" sldId="437"/>
            <ac:spMk id="2" creationId="{040448D0-C195-3C46-0BEA-B0D8CF51AD32}"/>
          </ac:spMkLst>
        </pc:spChg>
        <pc:spChg chg="add mod">
          <ac:chgData name="T H" userId="270efafb50020bd6" providerId="LiveId" clId="{A968D6D8-F504-4642-BCDE-18EEA25669A1}" dt="2022-08-14T20:18:41.626" v="682"/>
          <ac:spMkLst>
            <pc:docMk/>
            <pc:sldMk cId="389932026" sldId="437"/>
            <ac:spMk id="4" creationId="{97FB859A-C121-B66F-D1D3-BCF41F773700}"/>
          </ac:spMkLst>
        </pc:spChg>
        <pc:spChg chg="del">
          <ac:chgData name="T H" userId="270efafb50020bd6" providerId="LiveId" clId="{A968D6D8-F504-4642-BCDE-18EEA25669A1}" dt="2022-08-14T20:19:12.875" v="683" actId="478"/>
          <ac:spMkLst>
            <pc:docMk/>
            <pc:sldMk cId="389932026" sldId="437"/>
            <ac:spMk id="10" creationId="{00000000-0000-0000-0000-000000000000}"/>
          </ac:spMkLst>
        </pc:spChg>
        <pc:spChg chg="del mod">
          <ac:chgData name="T H" userId="270efafb50020bd6" providerId="LiveId" clId="{A968D6D8-F504-4642-BCDE-18EEA25669A1}" dt="2022-08-14T19:55:00.200" v="660" actId="478"/>
          <ac:spMkLst>
            <pc:docMk/>
            <pc:sldMk cId="389932026" sldId="437"/>
            <ac:spMk id="11" creationId="{00000000-0000-0000-0000-000000000000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2" creationId="{E67F24D3-0AD6-439E-DE65-6E278F4F3F2B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3" creationId="{2C2C3FE3-218E-C127-569D-7968FD0619A3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4" creationId="{91716007-3DA0-1D39-DAE2-407C9DC64265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5" creationId="{D19C0911-6C21-CA0A-9688-CEE0C95E7006}"/>
          </ac:spMkLst>
        </pc:spChg>
        <pc:picChg chg="add mod">
          <ac:chgData name="T H" userId="270efafb50020bd6" providerId="LiveId" clId="{A968D6D8-F504-4642-BCDE-18EEA25669A1}" dt="2022-08-14T20:19:16.819" v="684" actId="14100"/>
          <ac:picMkLst>
            <pc:docMk/>
            <pc:sldMk cId="389932026" sldId="437"/>
            <ac:picMk id="3" creationId="{A02C2011-AF1B-D401-75E6-AB7937668A29}"/>
          </ac:picMkLst>
        </pc:picChg>
        <pc:picChg chg="del">
          <ac:chgData name="T H" userId="270efafb50020bd6" providerId="LiveId" clId="{A968D6D8-F504-4642-BCDE-18EEA25669A1}" dt="2022-08-14T19:54:56.778" v="658" actId="478"/>
          <ac:picMkLst>
            <pc:docMk/>
            <pc:sldMk cId="389932026" sldId="437"/>
            <ac:picMk id="5" creationId="{57B6B457-611A-7691-3BB0-8FEE3BDFBE21}"/>
          </ac:picMkLst>
        </pc:picChg>
        <pc:picChg chg="add mod">
          <ac:chgData name="T H" userId="270efafb50020bd6" providerId="LiveId" clId="{A968D6D8-F504-4642-BCDE-18EEA25669A1}" dt="2022-08-14T20:19:27.777" v="688" actId="14100"/>
          <ac:picMkLst>
            <pc:docMk/>
            <pc:sldMk cId="389932026" sldId="437"/>
            <ac:picMk id="1026" creationId="{9668C952-7BE1-7190-17DA-40CE68A74B0B}"/>
          </ac:picMkLst>
        </pc:picChg>
      </pc:sldChg>
      <pc:sldChg chg="addSp delSp modSp add mod delAnim">
        <pc:chgData name="T H" userId="270efafb50020bd6" providerId="LiveId" clId="{A968D6D8-F504-4642-BCDE-18EEA25669A1}" dt="2022-08-14T19:46:47.199" v="282" actId="732"/>
        <pc:sldMkLst>
          <pc:docMk/>
          <pc:sldMk cId="3552546601" sldId="438"/>
        </pc:sldMkLst>
        <pc:spChg chg="mod">
          <ac:chgData name="T H" userId="270efafb50020bd6" providerId="LiveId" clId="{A968D6D8-F504-4642-BCDE-18EEA25669A1}" dt="2022-08-14T19:45:15.541" v="270" actId="14100"/>
          <ac:spMkLst>
            <pc:docMk/>
            <pc:sldMk cId="3552546601" sldId="438"/>
            <ac:spMk id="2" creationId="{A0BEA933-0D47-6D2A-85D0-679196D0462A}"/>
          </ac:spMkLst>
        </pc:spChg>
        <pc:picChg chg="add mod modCrop">
          <ac:chgData name="T H" userId="270efafb50020bd6" providerId="LiveId" clId="{A968D6D8-F504-4642-BCDE-18EEA25669A1}" dt="2022-08-14T19:46:47.199" v="282" actId="732"/>
          <ac:picMkLst>
            <pc:docMk/>
            <pc:sldMk cId="3552546601" sldId="438"/>
            <ac:picMk id="4" creationId="{B0E69A6E-6974-DEE8-5EAF-AF7C1CB3F2EA}"/>
          </ac:picMkLst>
        </pc:picChg>
        <pc:picChg chg="del">
          <ac:chgData name="T H" userId="270efafb50020bd6" providerId="LiveId" clId="{A968D6D8-F504-4642-BCDE-18EEA25669A1}" dt="2022-08-14T19:45:18.757" v="271" actId="478"/>
          <ac:picMkLst>
            <pc:docMk/>
            <pc:sldMk cId="3552546601" sldId="438"/>
            <ac:picMk id="6" creationId="{3E2EE43E-E91A-17C4-9684-6CBEA2A70BFD}"/>
          </ac:picMkLst>
        </pc:picChg>
      </pc:sldChg>
      <pc:sldChg chg="add">
        <pc:chgData name="T H" userId="270efafb50020bd6" providerId="LiveId" clId="{A968D6D8-F504-4642-BCDE-18EEA25669A1}" dt="2022-08-14T20:19:34.564" v="689" actId="2890"/>
        <pc:sldMkLst>
          <pc:docMk/>
          <pc:sldMk cId="3328368106" sldId="439"/>
        </pc:sldMkLst>
      </pc:sldChg>
    </pc:docChg>
  </pc:docChgLst>
  <pc:docChgLst>
    <pc:chgData name="T H" userId="270efafb50020bd6" providerId="LiveId" clId="{7E78C40C-4E8D-4193-8E53-840C141A5910}"/>
    <pc:docChg chg="undo custSel addSld modSld sldOrd">
      <pc:chgData name="T H" userId="270efafb50020bd6" providerId="LiveId" clId="{7E78C40C-4E8D-4193-8E53-840C141A5910}" dt="2022-08-13T23:13:47.791" v="1365" actId="1076"/>
      <pc:docMkLst>
        <pc:docMk/>
      </pc:docMkLst>
      <pc:sldChg chg="modSp mod">
        <pc:chgData name="T H" userId="270efafb50020bd6" providerId="LiveId" clId="{7E78C40C-4E8D-4193-8E53-840C141A5910}" dt="2022-08-13T21:29:31.530" v="3" actId="1076"/>
        <pc:sldMkLst>
          <pc:docMk/>
          <pc:sldMk cId="4184934910" sldId="427"/>
        </pc:sldMkLst>
        <pc:spChg chg="mod">
          <ac:chgData name="T H" userId="270efafb50020bd6" providerId="LiveId" clId="{7E78C40C-4E8D-4193-8E53-840C141A5910}" dt="2022-08-13T21:29:25.027" v="2" actId="20577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7E78C40C-4E8D-4193-8E53-840C141A5910}" dt="2022-08-13T21:29:31.530" v="3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 addAnim delAnim modAnim">
        <pc:chgData name="T H" userId="270efafb50020bd6" providerId="LiveId" clId="{7E78C40C-4E8D-4193-8E53-840C141A5910}" dt="2022-08-13T21:48:22.709" v="197"/>
        <pc:sldMkLst>
          <pc:docMk/>
          <pc:sldMk cId="2432748071" sldId="432"/>
        </pc:sldMkLst>
        <pc:spChg chg="add del mod">
          <ac:chgData name="T H" userId="270efafb50020bd6" providerId="LiveId" clId="{7E78C40C-4E8D-4193-8E53-840C141A5910}" dt="2022-08-13T21:46:57.647" v="194" actId="207"/>
          <ac:spMkLst>
            <pc:docMk/>
            <pc:sldMk cId="2432748071" sldId="432"/>
            <ac:spMk id="3" creationId="{00000000-0000-0000-0000-000000000000}"/>
          </ac:spMkLst>
        </pc:spChg>
        <pc:spChg chg="mod">
          <ac:chgData name="T H" userId="270efafb50020bd6" providerId="LiveId" clId="{7E78C40C-4E8D-4193-8E53-840C141A5910}" dt="2022-08-13T21:45:04.570" v="176" actId="1076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1:45:23.051" v="180" actId="1076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7E78C40C-4E8D-4193-8E53-840C141A5910}" dt="2022-08-13T21:48:22.709" v="197"/>
          <ac:spMkLst>
            <pc:docMk/>
            <pc:sldMk cId="2432748071" sldId="432"/>
            <ac:spMk id="15" creationId="{00000000-0000-0000-0000-000000000000}"/>
          </ac:spMkLst>
        </pc:spChg>
        <pc:spChg chg="mod">
          <ac:chgData name="T H" userId="270efafb50020bd6" providerId="LiveId" clId="{7E78C40C-4E8D-4193-8E53-840C141A5910}" dt="2022-08-13T21:44:54.618" v="174" actId="20577"/>
          <ac:spMkLst>
            <pc:docMk/>
            <pc:sldMk cId="2432748071" sldId="432"/>
            <ac:spMk id="18" creationId="{00000000-0000-0000-0000-000000000000}"/>
          </ac:spMkLst>
        </pc:spChg>
        <pc:picChg chg="add del mod modCrop">
          <ac:chgData name="T H" userId="270efafb50020bd6" providerId="LiveId" clId="{7E78C40C-4E8D-4193-8E53-840C141A5910}" dt="2022-08-13T21:48:02.944" v="195" actId="1076"/>
          <ac:picMkLst>
            <pc:docMk/>
            <pc:sldMk cId="2432748071" sldId="432"/>
            <ac:picMk id="4" creationId="{57441AB3-2CB3-1C07-6C3A-7B4639276E95}"/>
          </ac:picMkLst>
        </pc:picChg>
        <pc:picChg chg="del">
          <ac:chgData name="T H" userId="270efafb50020bd6" providerId="LiveId" clId="{7E78C40C-4E8D-4193-8E53-840C141A5910}" dt="2022-08-13T21:40:23.635" v="27" actId="478"/>
          <ac:picMkLst>
            <pc:docMk/>
            <pc:sldMk cId="2432748071" sldId="432"/>
            <ac:picMk id="2050" creationId="{00000000-0000-0000-0000-000000000000}"/>
          </ac:picMkLst>
        </pc:picChg>
      </pc:sldChg>
      <pc:sldChg chg="addSp delSp modSp mod modAnim">
        <pc:chgData name="T H" userId="270efafb50020bd6" providerId="LiveId" clId="{7E78C40C-4E8D-4193-8E53-840C141A5910}" dt="2022-08-13T22:25:59.491" v="718" actId="1076"/>
        <pc:sldMkLst>
          <pc:docMk/>
          <pc:sldMk cId="3348958241" sldId="433"/>
        </pc:sldMkLst>
        <pc:spChg chg="mod">
          <ac:chgData name="T H" userId="270efafb50020bd6" providerId="LiveId" clId="{7E78C40C-4E8D-4193-8E53-840C141A5910}" dt="2022-08-13T22:24:11.822" v="715" actId="339"/>
          <ac:spMkLst>
            <pc:docMk/>
            <pc:sldMk cId="3348958241" sldId="433"/>
            <ac:spMk id="2" creationId="{00000000-0000-0000-0000-000000000000}"/>
          </ac:spMkLst>
        </pc:spChg>
        <pc:spChg chg="add mod">
          <ac:chgData name="T H" userId="270efafb50020bd6" providerId="LiveId" clId="{7E78C40C-4E8D-4193-8E53-840C141A5910}" dt="2022-08-13T22:05:04.955" v="435" actId="1076"/>
          <ac:spMkLst>
            <pc:docMk/>
            <pc:sldMk cId="3348958241" sldId="433"/>
            <ac:spMk id="5" creationId="{93B486CF-9FAB-821E-64AD-6E3B19803D31}"/>
          </ac:spMkLst>
        </pc:spChg>
        <pc:spChg chg="add del mod">
          <ac:chgData name="T H" userId="270efafb50020bd6" providerId="LiveId" clId="{7E78C40C-4E8D-4193-8E53-840C141A5910}" dt="2022-08-13T22:19:49.656" v="678" actId="478"/>
          <ac:spMkLst>
            <pc:docMk/>
            <pc:sldMk cId="3348958241" sldId="433"/>
            <ac:spMk id="7" creationId="{B8C9F715-AF05-C56E-52E9-E0C4F648DBCC}"/>
          </ac:spMkLst>
        </pc:spChg>
        <pc:spChg chg="add del mod">
          <ac:chgData name="T H" userId="270efafb50020bd6" providerId="LiveId" clId="{7E78C40C-4E8D-4193-8E53-840C141A5910}" dt="2022-08-13T22:17:25.868" v="667" actId="21"/>
          <ac:spMkLst>
            <pc:docMk/>
            <pc:sldMk cId="3348958241" sldId="433"/>
            <ac:spMk id="8" creationId="{C0859942-E05D-820C-9EAA-99297CE521AF}"/>
          </ac:spMkLst>
        </pc:spChg>
        <pc:spChg chg="add del mod">
          <ac:chgData name="T H" userId="270efafb50020bd6" providerId="LiveId" clId="{7E78C40C-4E8D-4193-8E53-840C141A5910}" dt="2022-08-13T22:17:25.868" v="667" actId="21"/>
          <ac:spMkLst>
            <pc:docMk/>
            <pc:sldMk cId="3348958241" sldId="433"/>
            <ac:spMk id="9" creationId="{C03DA048-0152-F917-3126-9613E8740BB5}"/>
          </ac:spMkLst>
        </pc:spChg>
        <pc:spChg chg="del">
          <ac:chgData name="T H" userId="270efafb50020bd6" providerId="LiveId" clId="{7E78C40C-4E8D-4193-8E53-840C141A5910}" dt="2022-08-13T21:55:02.902" v="427" actId="478"/>
          <ac:spMkLst>
            <pc:docMk/>
            <pc:sldMk cId="3348958241" sldId="433"/>
            <ac:spMk id="15" creationId="{00000000-0000-0000-0000-000000000000}"/>
          </ac:spMkLst>
        </pc:spChg>
        <pc:spChg chg="mod">
          <ac:chgData name="T H" userId="270efafb50020bd6" providerId="LiveId" clId="{7E78C40C-4E8D-4193-8E53-840C141A5910}" dt="2022-08-13T22:05:08.724" v="436" actId="1076"/>
          <ac:spMkLst>
            <pc:docMk/>
            <pc:sldMk cId="3348958241" sldId="433"/>
            <ac:spMk id="17" creationId="{00000000-0000-0000-0000-000000000000}"/>
          </ac:spMkLst>
        </pc:spChg>
        <pc:picChg chg="add del">
          <ac:chgData name="T H" userId="270efafb50020bd6" providerId="LiveId" clId="{7E78C40C-4E8D-4193-8E53-840C141A5910}" dt="2022-08-13T21:55:13.555" v="430" actId="478"/>
          <ac:picMkLst>
            <pc:docMk/>
            <pc:sldMk cId="3348958241" sldId="433"/>
            <ac:picMk id="4" creationId="{AE05DF05-0DD4-1205-4B9B-CDBB254540F2}"/>
          </ac:picMkLst>
        </pc:picChg>
        <pc:picChg chg="add mod">
          <ac:chgData name="T H" userId="270efafb50020bd6" providerId="LiveId" clId="{7E78C40C-4E8D-4193-8E53-840C141A5910}" dt="2022-08-13T22:21:16.731" v="700" actId="1076"/>
          <ac:picMkLst>
            <pc:docMk/>
            <pc:sldMk cId="3348958241" sldId="433"/>
            <ac:picMk id="10" creationId="{E04D1224-EA7C-5B45-4FE4-D5B6A948EA08}"/>
          </ac:picMkLst>
        </pc:picChg>
        <pc:picChg chg="add mod">
          <ac:chgData name="T H" userId="270efafb50020bd6" providerId="LiveId" clId="{7E78C40C-4E8D-4193-8E53-840C141A5910}" dt="2022-08-13T22:25:59.491" v="718" actId="1076"/>
          <ac:picMkLst>
            <pc:docMk/>
            <pc:sldMk cId="3348958241" sldId="433"/>
            <ac:picMk id="11" creationId="{00D2E9C4-BCA5-B874-0478-1598D283FA81}"/>
          </ac:picMkLst>
        </pc:picChg>
        <pc:picChg chg="add mod">
          <ac:chgData name="T H" userId="270efafb50020bd6" providerId="LiveId" clId="{7E78C40C-4E8D-4193-8E53-840C141A5910}" dt="2022-08-13T22:21:39.722" v="707" actId="1076"/>
          <ac:picMkLst>
            <pc:docMk/>
            <pc:sldMk cId="3348958241" sldId="433"/>
            <ac:picMk id="12" creationId="{202DBF99-5368-32D2-6716-941D2821A7A7}"/>
          </ac:picMkLst>
        </pc:picChg>
        <pc:picChg chg="add mod">
          <ac:chgData name="T H" userId="270efafb50020bd6" providerId="LiveId" clId="{7E78C40C-4E8D-4193-8E53-840C141A5910}" dt="2022-08-13T22:20:40.197" v="692" actId="1076"/>
          <ac:picMkLst>
            <pc:docMk/>
            <pc:sldMk cId="3348958241" sldId="433"/>
            <ac:picMk id="13" creationId="{E7E21123-0D37-515D-A1D8-4E0482216A6D}"/>
          </ac:picMkLst>
        </pc:picChg>
        <pc:picChg chg="add del mod">
          <ac:chgData name="T H" userId="270efafb50020bd6" providerId="LiveId" clId="{7E78C40C-4E8D-4193-8E53-840C141A5910}" dt="2022-08-13T22:17:25.868" v="667" actId="21"/>
          <ac:picMkLst>
            <pc:docMk/>
            <pc:sldMk cId="3348958241" sldId="433"/>
            <ac:picMk id="1026" creationId="{7CA1F44A-561E-5125-05DD-EABB9FACC5B8}"/>
          </ac:picMkLst>
        </pc:picChg>
        <pc:picChg chg="del">
          <ac:chgData name="T H" userId="270efafb50020bd6" providerId="LiveId" clId="{7E78C40C-4E8D-4193-8E53-840C141A5910}" dt="2022-08-13T22:07:35.102" v="441" actId="478"/>
          <ac:picMkLst>
            <pc:docMk/>
            <pc:sldMk cId="3348958241" sldId="433"/>
            <ac:picMk id="4098" creationId="{00000000-0000-0000-0000-000000000000}"/>
          </ac:picMkLst>
        </pc:picChg>
        <pc:picChg chg="del mod">
          <ac:chgData name="T H" userId="270efafb50020bd6" providerId="LiveId" clId="{7E78C40C-4E8D-4193-8E53-840C141A5910}" dt="2022-08-13T22:07:31.162" v="439" actId="478"/>
          <ac:picMkLst>
            <pc:docMk/>
            <pc:sldMk cId="3348958241" sldId="433"/>
            <ac:picMk id="4100" creationId="{00000000-0000-0000-0000-000000000000}"/>
          </ac:picMkLst>
        </pc:picChg>
        <pc:picChg chg="del">
          <ac:chgData name="T H" userId="270efafb50020bd6" providerId="LiveId" clId="{7E78C40C-4E8D-4193-8E53-840C141A5910}" dt="2022-08-13T22:07:32.912" v="440" actId="478"/>
          <ac:picMkLst>
            <pc:docMk/>
            <pc:sldMk cId="3348958241" sldId="433"/>
            <ac:picMk id="4102" creationId="{00000000-0000-0000-0000-000000000000}"/>
          </ac:picMkLst>
        </pc:picChg>
      </pc:sldChg>
      <pc:sldChg chg="addSp delSp modSp mod ord delAnim modAnim">
        <pc:chgData name="T H" userId="270efafb50020bd6" providerId="LiveId" clId="{7E78C40C-4E8D-4193-8E53-840C141A5910}" dt="2022-08-13T22:42:19.436" v="857"/>
        <pc:sldMkLst>
          <pc:docMk/>
          <pc:sldMk cId="1818089509" sldId="434"/>
        </pc:sldMkLst>
        <pc:spChg chg="add mod">
          <ac:chgData name="T H" userId="270efafb50020bd6" providerId="LiveId" clId="{7E78C40C-4E8D-4193-8E53-840C141A5910}" dt="2022-08-13T21:55:43.811" v="432"/>
          <ac:spMkLst>
            <pc:docMk/>
            <pc:sldMk cId="1818089509" sldId="434"/>
            <ac:spMk id="2" creationId="{040448D0-C195-3C46-0BEA-B0D8CF51AD32}"/>
          </ac:spMkLst>
        </pc:spChg>
        <pc:spChg chg="del">
          <ac:chgData name="T H" userId="270efafb50020bd6" providerId="LiveId" clId="{7E78C40C-4E8D-4193-8E53-840C141A5910}" dt="2022-08-13T22:29:45.610" v="755" actId="478"/>
          <ac:spMkLst>
            <pc:docMk/>
            <pc:sldMk cId="1818089509" sldId="434"/>
            <ac:spMk id="3" creationId="{00000000-0000-0000-0000-000000000000}"/>
          </ac:spMkLst>
        </pc:spChg>
        <pc:spChg chg="add mod">
          <ac:chgData name="T H" userId="270efafb50020bd6" providerId="LiveId" clId="{7E78C40C-4E8D-4193-8E53-840C141A5910}" dt="2022-08-13T22:41:22.003" v="856" actId="207"/>
          <ac:spMkLst>
            <pc:docMk/>
            <pc:sldMk cId="1818089509" sldId="434"/>
            <ac:spMk id="7" creationId="{6A5DD33A-66A3-FDED-2655-C820DEC54B99}"/>
          </ac:spMkLst>
        </pc:spChg>
        <pc:spChg chg="mod">
          <ac:chgData name="T H" userId="270efafb50020bd6" providerId="LiveId" clId="{7E78C40C-4E8D-4193-8E53-840C141A5910}" dt="2022-08-13T22:27:18.456" v="739" actId="20577"/>
          <ac:spMkLst>
            <pc:docMk/>
            <pc:sldMk cId="1818089509" sldId="434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2:28:58.929" v="751" actId="113"/>
          <ac:spMkLst>
            <pc:docMk/>
            <pc:sldMk cId="1818089509" sldId="434"/>
            <ac:spMk id="11" creationId="{00000000-0000-0000-0000-000000000000}"/>
          </ac:spMkLst>
        </pc:spChg>
        <pc:spChg chg="del">
          <ac:chgData name="T H" userId="270efafb50020bd6" providerId="LiveId" clId="{7E78C40C-4E8D-4193-8E53-840C141A5910}" dt="2022-08-13T21:55:43.159" v="431" actId="478"/>
          <ac:spMkLst>
            <pc:docMk/>
            <pc:sldMk cId="1818089509" sldId="434"/>
            <ac:spMk id="15" creationId="{00000000-0000-0000-0000-000000000000}"/>
          </ac:spMkLst>
        </pc:spChg>
        <pc:picChg chg="add del mod modCrop">
          <ac:chgData name="T H" userId="270efafb50020bd6" providerId="LiveId" clId="{7E78C40C-4E8D-4193-8E53-840C141A5910}" dt="2022-08-13T22:39:18.004" v="839" actId="478"/>
          <ac:picMkLst>
            <pc:docMk/>
            <pc:sldMk cId="1818089509" sldId="434"/>
            <ac:picMk id="5" creationId="{57B6B457-611A-7691-3BB0-8FEE3BDFBE21}"/>
          </ac:picMkLst>
        </pc:picChg>
        <pc:picChg chg="add del mod">
          <ac:chgData name="T H" userId="270efafb50020bd6" providerId="LiveId" clId="{7E78C40C-4E8D-4193-8E53-840C141A5910}" dt="2022-08-13T22:39:15.654" v="838" actId="478"/>
          <ac:picMkLst>
            <pc:docMk/>
            <pc:sldMk cId="1818089509" sldId="434"/>
            <ac:picMk id="8" creationId="{E4B4C133-3E9E-018B-3AD3-A51123189B8B}"/>
          </ac:picMkLst>
        </pc:picChg>
        <pc:picChg chg="add mod">
          <ac:chgData name="T H" userId="270efafb50020bd6" providerId="LiveId" clId="{7E78C40C-4E8D-4193-8E53-840C141A5910}" dt="2022-08-13T22:39:58.522" v="845" actId="1076"/>
          <ac:picMkLst>
            <pc:docMk/>
            <pc:sldMk cId="1818089509" sldId="434"/>
            <ac:picMk id="9" creationId="{10DB2F14-326D-7880-B589-90F1C9D40195}"/>
          </ac:picMkLst>
        </pc:picChg>
        <pc:picChg chg="del">
          <ac:chgData name="T H" userId="270efafb50020bd6" providerId="LiveId" clId="{7E78C40C-4E8D-4193-8E53-840C141A5910}" dt="2022-08-13T22:27:41.472" v="741" actId="478"/>
          <ac:picMkLst>
            <pc:docMk/>
            <pc:sldMk cId="1818089509" sldId="434"/>
            <ac:picMk id="3073" creationId="{00000000-0000-0000-0000-000000000000}"/>
          </ac:picMkLst>
        </pc:picChg>
      </pc:sldChg>
      <pc:sldChg chg="addSp delSp modSp mod delAnim modAnim">
        <pc:chgData name="T H" userId="270efafb50020bd6" providerId="LiveId" clId="{7E78C40C-4E8D-4193-8E53-840C141A5910}" dt="2022-08-13T23:09:31.819" v="1146"/>
        <pc:sldMkLst>
          <pc:docMk/>
          <pc:sldMk cId="3133606272" sldId="435"/>
        </pc:sldMkLst>
        <pc:spChg chg="del">
          <ac:chgData name="T H" userId="270efafb50020bd6" providerId="LiveId" clId="{7E78C40C-4E8D-4193-8E53-840C141A5910}" dt="2022-08-13T22:45:57.610" v="891" actId="478"/>
          <ac:spMkLst>
            <pc:docMk/>
            <pc:sldMk cId="3133606272" sldId="435"/>
            <ac:spMk id="2" creationId="{00000000-0000-0000-0000-000000000000}"/>
          </ac:spMkLst>
        </pc:spChg>
        <pc:spChg chg="add mod">
          <ac:chgData name="T H" userId="270efafb50020bd6" providerId="LiveId" clId="{7E78C40C-4E8D-4193-8E53-840C141A5910}" dt="2022-08-13T22:25:43.165" v="717"/>
          <ac:spMkLst>
            <pc:docMk/>
            <pc:sldMk cId="3133606272" sldId="435"/>
            <ac:spMk id="3" creationId="{CEDB00F9-514A-392D-D509-11C3B88BC4B0}"/>
          </ac:spMkLst>
        </pc:spChg>
        <pc:spChg chg="add mod">
          <ac:chgData name="T H" userId="270efafb50020bd6" providerId="LiveId" clId="{7E78C40C-4E8D-4193-8E53-840C141A5910}" dt="2022-08-13T23:01:00.278" v="1099" actId="122"/>
          <ac:spMkLst>
            <pc:docMk/>
            <pc:sldMk cId="3133606272" sldId="435"/>
            <ac:spMk id="7" creationId="{A615BB94-49D1-E246-5143-B675F2B4ED76}"/>
          </ac:spMkLst>
        </pc:spChg>
        <pc:spChg chg="add mod">
          <ac:chgData name="T H" userId="270efafb50020bd6" providerId="LiveId" clId="{7E78C40C-4E8D-4193-8E53-840C141A5910}" dt="2022-08-13T23:01:03.128" v="1100" actId="122"/>
          <ac:spMkLst>
            <pc:docMk/>
            <pc:sldMk cId="3133606272" sldId="435"/>
            <ac:spMk id="8" creationId="{C02B9EDB-D79F-578B-AFDC-7C14835FE958}"/>
          </ac:spMkLst>
        </pc:spChg>
        <pc:spChg chg="add mod">
          <ac:chgData name="T H" userId="270efafb50020bd6" providerId="LiveId" clId="{7E78C40C-4E8D-4193-8E53-840C141A5910}" dt="2022-08-13T23:06:52.196" v="1131" actId="208"/>
          <ac:spMkLst>
            <pc:docMk/>
            <pc:sldMk cId="3133606272" sldId="435"/>
            <ac:spMk id="9" creationId="{BCEB722D-B2E8-96F1-BB2B-B604060642A9}"/>
          </ac:spMkLst>
        </pc:spChg>
        <pc:spChg chg="mod">
          <ac:chgData name="T H" userId="270efafb50020bd6" providerId="LiveId" clId="{7E78C40C-4E8D-4193-8E53-840C141A5910}" dt="2022-08-13T22:42:54.900" v="878" actId="20577"/>
          <ac:spMkLst>
            <pc:docMk/>
            <pc:sldMk cId="3133606272" sldId="435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2:47:10.925" v="907" actId="207"/>
          <ac:spMkLst>
            <pc:docMk/>
            <pc:sldMk cId="3133606272" sldId="435"/>
            <ac:spMk id="11" creationId="{00000000-0000-0000-0000-000000000000}"/>
          </ac:spMkLst>
        </pc:spChg>
        <pc:spChg chg="add mod">
          <ac:chgData name="T H" userId="270efafb50020bd6" providerId="LiveId" clId="{7E78C40C-4E8D-4193-8E53-840C141A5910}" dt="2022-08-13T23:06:59.514" v="1132" actId="14100"/>
          <ac:spMkLst>
            <pc:docMk/>
            <pc:sldMk cId="3133606272" sldId="435"/>
            <ac:spMk id="12" creationId="{CF2DE2BC-02F8-8534-9A2A-29A58E4AF270}"/>
          </ac:spMkLst>
        </pc:spChg>
        <pc:spChg chg="add del mod">
          <ac:chgData name="T H" userId="270efafb50020bd6" providerId="LiveId" clId="{7E78C40C-4E8D-4193-8E53-840C141A5910}" dt="2022-08-13T23:07:37.892" v="1138" actId="478"/>
          <ac:spMkLst>
            <pc:docMk/>
            <pc:sldMk cId="3133606272" sldId="435"/>
            <ac:spMk id="13" creationId="{6F8E9AB4-CACD-1D3C-5A5B-253B582DD296}"/>
          </ac:spMkLst>
        </pc:spChg>
        <pc:spChg chg="add mod">
          <ac:chgData name="T H" userId="270efafb50020bd6" providerId="LiveId" clId="{7E78C40C-4E8D-4193-8E53-840C141A5910}" dt="2022-08-13T23:05:38.708" v="1127" actId="2085"/>
          <ac:spMkLst>
            <pc:docMk/>
            <pc:sldMk cId="3133606272" sldId="435"/>
            <ac:spMk id="14" creationId="{0FC0CF25-4F19-81DC-E448-971D9A15AED4}"/>
          </ac:spMkLst>
        </pc:spChg>
        <pc:spChg chg="del">
          <ac:chgData name="T H" userId="270efafb50020bd6" providerId="LiveId" clId="{7E78C40C-4E8D-4193-8E53-840C141A5910}" dt="2022-08-13T22:25:42.668" v="716" actId="478"/>
          <ac:spMkLst>
            <pc:docMk/>
            <pc:sldMk cId="3133606272" sldId="435"/>
            <ac:spMk id="15" creationId="{00000000-0000-0000-0000-000000000000}"/>
          </ac:spMkLst>
        </pc:spChg>
        <pc:spChg chg="add mod">
          <ac:chgData name="T H" userId="270efafb50020bd6" providerId="LiveId" clId="{7E78C40C-4E8D-4193-8E53-840C141A5910}" dt="2022-08-13T23:08:38.483" v="1144" actId="1036"/>
          <ac:spMkLst>
            <pc:docMk/>
            <pc:sldMk cId="3133606272" sldId="435"/>
            <ac:spMk id="16" creationId="{DC10232C-C2E7-C596-B37D-8EC27A90F9CF}"/>
          </ac:spMkLst>
        </pc:spChg>
        <pc:spChg chg="add mod">
          <ac:chgData name="T H" userId="270efafb50020bd6" providerId="LiveId" clId="{7E78C40C-4E8D-4193-8E53-840C141A5910}" dt="2022-08-13T23:07:48.290" v="1140" actId="1036"/>
          <ac:spMkLst>
            <pc:docMk/>
            <pc:sldMk cId="3133606272" sldId="435"/>
            <ac:spMk id="17" creationId="{363797B8-0378-9896-8E1C-B6723DD63CEA}"/>
          </ac:spMkLst>
        </pc:spChg>
        <pc:picChg chg="add mod">
          <ac:chgData name="T H" userId="270efafb50020bd6" providerId="LiveId" clId="{7E78C40C-4E8D-4193-8E53-840C141A5910}" dt="2022-08-13T23:09:31.819" v="1146"/>
          <ac:picMkLst>
            <pc:docMk/>
            <pc:sldMk cId="3133606272" sldId="435"/>
            <ac:picMk id="5" creationId="{9ADCB070-B6B4-E4D1-7951-90F63DF9B7CF}"/>
          </ac:picMkLst>
        </pc:picChg>
        <pc:picChg chg="del">
          <ac:chgData name="T H" userId="270efafb50020bd6" providerId="LiveId" clId="{7E78C40C-4E8D-4193-8E53-840C141A5910}" dt="2022-08-13T22:45:54.657" v="890" actId="478"/>
          <ac:picMkLst>
            <pc:docMk/>
            <pc:sldMk cId="3133606272" sldId="435"/>
            <ac:picMk id="5122" creationId="{00000000-0000-0000-0000-000000000000}"/>
          </ac:picMkLst>
        </pc:picChg>
      </pc:sldChg>
      <pc:sldChg chg="addSp delSp modSp mod">
        <pc:chgData name="T H" userId="270efafb50020bd6" providerId="LiveId" clId="{7E78C40C-4E8D-4193-8E53-840C141A5910}" dt="2022-08-13T23:13:47.791" v="1365" actId="1076"/>
        <pc:sldMkLst>
          <pc:docMk/>
          <pc:sldMk cId="2615004540" sldId="436"/>
        </pc:sldMkLst>
        <pc:spChg chg="mod">
          <ac:chgData name="T H" userId="270efafb50020bd6" providerId="LiveId" clId="{7E78C40C-4E8D-4193-8E53-840C141A5910}" dt="2022-08-13T23:13:28.974" v="1361" actId="20577"/>
          <ac:spMkLst>
            <pc:docMk/>
            <pc:sldMk cId="2615004540" sldId="436"/>
            <ac:spMk id="4" creationId="{00000000-0000-0000-0000-000000000000}"/>
          </ac:spMkLst>
        </pc:spChg>
        <pc:spChg chg="add mod">
          <ac:chgData name="T H" userId="270efafb50020bd6" providerId="LiveId" clId="{7E78C40C-4E8D-4193-8E53-840C141A5910}" dt="2022-08-13T23:13:47.791" v="1365" actId="1076"/>
          <ac:spMkLst>
            <pc:docMk/>
            <pc:sldMk cId="2615004540" sldId="436"/>
            <ac:spMk id="5" creationId="{9A1602C6-7A9E-290E-8335-9464FDA1E036}"/>
          </ac:spMkLst>
        </pc:spChg>
        <pc:spChg chg="del">
          <ac:chgData name="T H" userId="270efafb50020bd6" providerId="LiveId" clId="{7E78C40C-4E8D-4193-8E53-840C141A5910}" dt="2022-08-13T23:13:44.411" v="1363" actId="478"/>
          <ac:spMkLst>
            <pc:docMk/>
            <pc:sldMk cId="2615004540" sldId="436"/>
            <ac:spMk id="15" creationId="{00000000-0000-0000-0000-000000000000}"/>
          </ac:spMkLst>
        </pc:spChg>
        <pc:picChg chg="add del mod">
          <ac:chgData name="T H" userId="270efafb50020bd6" providerId="LiveId" clId="{7E78C40C-4E8D-4193-8E53-840C141A5910}" dt="2022-08-13T23:13:31.661" v="1362" actId="478"/>
          <ac:picMkLst>
            <pc:docMk/>
            <pc:sldMk cId="2615004540" sldId="436"/>
            <ac:picMk id="3" creationId="{A5974A00-88AB-0CA3-A0D0-7BDCFDA9BEFC}"/>
          </ac:picMkLst>
        </pc:picChg>
      </pc:sldChg>
      <pc:sldChg chg="addSp delSp modSp add mod delAnim modAnim">
        <pc:chgData name="T H" userId="270efafb50020bd6" providerId="LiveId" clId="{7E78C40C-4E8D-4193-8E53-840C141A5910}" dt="2022-08-13T22:39:33.911" v="840" actId="1076"/>
        <pc:sldMkLst>
          <pc:docMk/>
          <pc:sldMk cId="389932026" sldId="437"/>
        </pc:sldMkLst>
        <pc:spChg chg="add del mod">
          <ac:chgData name="T H" userId="270efafb50020bd6" providerId="LiveId" clId="{7E78C40C-4E8D-4193-8E53-840C141A5910}" dt="2022-08-13T22:37:43.365" v="829" actId="478"/>
          <ac:spMkLst>
            <pc:docMk/>
            <pc:sldMk cId="389932026" sldId="437"/>
            <ac:spMk id="3" creationId="{D518A8F8-6299-9A2B-D94B-4B2F3D9E9589}"/>
          </ac:spMkLst>
        </pc:spChg>
        <pc:spChg chg="add mod">
          <ac:chgData name="T H" userId="270efafb50020bd6" providerId="LiveId" clId="{7E78C40C-4E8D-4193-8E53-840C141A5910}" dt="2022-08-13T22:34:21.680" v="797" actId="571"/>
          <ac:spMkLst>
            <pc:docMk/>
            <pc:sldMk cId="389932026" sldId="437"/>
            <ac:spMk id="6" creationId="{CA68B6CB-C4B7-908D-DE27-7CA7643B090D}"/>
          </ac:spMkLst>
        </pc:spChg>
        <pc:spChg chg="del mod">
          <ac:chgData name="T H" userId="270efafb50020bd6" providerId="LiveId" clId="{7E78C40C-4E8D-4193-8E53-840C141A5910}" dt="2022-08-13T22:31:19.298" v="777" actId="478"/>
          <ac:spMkLst>
            <pc:docMk/>
            <pc:sldMk cId="389932026" sldId="437"/>
            <ac:spMk id="7" creationId="{6A5DD33A-66A3-FDED-2655-C820DEC54B99}"/>
          </ac:spMkLst>
        </pc:spChg>
        <pc:spChg chg="mod">
          <ac:chgData name="T H" userId="270efafb50020bd6" providerId="LiveId" clId="{7E78C40C-4E8D-4193-8E53-840C141A5910}" dt="2022-08-13T22:39:33.911" v="840" actId="1076"/>
          <ac:spMkLst>
            <pc:docMk/>
            <pc:sldMk cId="389932026" sldId="437"/>
            <ac:spMk id="11" creationId="{00000000-0000-0000-0000-000000000000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2" creationId="{E67F24D3-0AD6-439E-DE65-6E278F4F3F2B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3" creationId="{2C2C3FE3-218E-C127-569D-7968FD0619A3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4" creationId="{91716007-3DA0-1D39-DAE2-407C9DC64265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5" creationId="{D19C0911-6C21-CA0A-9688-CEE0C95E7006}"/>
          </ac:spMkLst>
        </pc:spChg>
        <pc:picChg chg="add mod">
          <ac:chgData name="T H" userId="270efafb50020bd6" providerId="LiveId" clId="{7E78C40C-4E8D-4193-8E53-840C141A5910}" dt="2022-08-13T22:34:21.680" v="797" actId="571"/>
          <ac:picMkLst>
            <pc:docMk/>
            <pc:sldMk cId="389932026" sldId="437"/>
            <ac:picMk id="4" creationId="{F6FB8121-C50C-D209-4E89-1D7E532A0E14}"/>
          </ac:picMkLst>
        </pc:picChg>
        <pc:picChg chg="mod">
          <ac:chgData name="T H" userId="270efafb50020bd6" providerId="LiveId" clId="{7E78C40C-4E8D-4193-8E53-840C141A5910}" dt="2022-08-13T22:38:40.170" v="835" actId="1076"/>
          <ac:picMkLst>
            <pc:docMk/>
            <pc:sldMk cId="389932026" sldId="437"/>
            <ac:picMk id="5" creationId="{57B6B457-611A-7691-3BB0-8FEE3BDFBE21}"/>
          </ac:picMkLst>
        </pc:picChg>
        <pc:picChg chg="del mod">
          <ac:chgData name="T H" userId="270efafb50020bd6" providerId="LiveId" clId="{7E78C40C-4E8D-4193-8E53-840C141A5910}" dt="2022-08-13T22:31:22.764" v="779" actId="478"/>
          <ac:picMkLst>
            <pc:docMk/>
            <pc:sldMk cId="389932026" sldId="437"/>
            <ac:picMk id="8" creationId="{E4B4C133-3E9E-018B-3AD3-A51123189B8B}"/>
          </ac:picMkLst>
        </pc:picChg>
        <pc:picChg chg="add del mod">
          <ac:chgData name="T H" userId="270efafb50020bd6" providerId="LiveId" clId="{7E78C40C-4E8D-4193-8E53-840C141A5910}" dt="2022-08-13T22:36:36.984" v="819" actId="478"/>
          <ac:picMkLst>
            <pc:docMk/>
            <pc:sldMk cId="389932026" sldId="437"/>
            <ac:picMk id="9" creationId="{FFCACC6D-1FC7-44CB-9258-C91A2B5E23BB}"/>
          </ac:picMkLst>
        </pc:picChg>
        <pc:picChg chg="add del mod">
          <ac:chgData name="T H" userId="270efafb50020bd6" providerId="LiveId" clId="{7E78C40C-4E8D-4193-8E53-840C141A5910}" dt="2022-08-13T22:36:16.046" v="807" actId="478"/>
          <ac:picMkLst>
            <pc:docMk/>
            <pc:sldMk cId="389932026" sldId="437"/>
            <ac:picMk id="16" creationId="{9BF664C8-EAD9-1BA6-02E3-A1952F297AE1}"/>
          </ac:picMkLst>
        </pc:picChg>
        <pc:picChg chg="add del mod">
          <ac:chgData name="T H" userId="270efafb50020bd6" providerId="LiveId" clId="{7E78C40C-4E8D-4193-8E53-840C141A5910}" dt="2022-08-13T22:36:19.547" v="809" actId="478"/>
          <ac:picMkLst>
            <pc:docMk/>
            <pc:sldMk cId="389932026" sldId="437"/>
            <ac:picMk id="17" creationId="{C667E1DE-0FDE-9C24-C8C6-B8593D0736B3}"/>
          </ac:picMkLst>
        </pc:picChg>
        <pc:picChg chg="add del mod">
          <ac:chgData name="T H" userId="270efafb50020bd6" providerId="LiveId" clId="{7E78C40C-4E8D-4193-8E53-840C141A5910}" dt="2022-08-13T22:36:22.385" v="811" actId="478"/>
          <ac:picMkLst>
            <pc:docMk/>
            <pc:sldMk cId="389932026" sldId="437"/>
            <ac:picMk id="18" creationId="{651A0BD7-0FDF-B0DA-DE16-F663455EE98C}"/>
          </ac:picMkLst>
        </pc:picChg>
        <pc:picChg chg="add del mod">
          <ac:chgData name="T H" userId="270efafb50020bd6" providerId="LiveId" clId="{7E78C40C-4E8D-4193-8E53-840C141A5910}" dt="2022-08-13T22:36:25.637" v="813" actId="478"/>
          <ac:picMkLst>
            <pc:docMk/>
            <pc:sldMk cId="389932026" sldId="437"/>
            <ac:picMk id="19" creationId="{8CC3774A-98DE-59D3-6E61-2E8EC684A8AF}"/>
          </ac:picMkLst>
        </pc:picChg>
        <pc:picChg chg="add del mod">
          <ac:chgData name="T H" userId="270efafb50020bd6" providerId="LiveId" clId="{7E78C40C-4E8D-4193-8E53-840C141A5910}" dt="2022-08-13T22:36:29.537" v="815" actId="478"/>
          <ac:picMkLst>
            <pc:docMk/>
            <pc:sldMk cId="389932026" sldId="437"/>
            <ac:picMk id="20" creationId="{3E55E0F6-72A5-D240-6F00-736BDF6CB901}"/>
          </ac:picMkLst>
        </pc:picChg>
        <pc:picChg chg="add del mod">
          <ac:chgData name="T H" userId="270efafb50020bd6" providerId="LiveId" clId="{7E78C40C-4E8D-4193-8E53-840C141A5910}" dt="2022-08-13T22:36:33.629" v="817" actId="478"/>
          <ac:picMkLst>
            <pc:docMk/>
            <pc:sldMk cId="389932026" sldId="437"/>
            <ac:picMk id="21" creationId="{D37AAFA7-11B9-8EC0-07DB-66BFCACFE40B}"/>
          </ac:picMkLst>
        </pc:picChg>
      </pc:sldChg>
    </pc:docChg>
  </pc:docChgLst>
  <pc:docChgLst>
    <pc:chgData name="T H" userId="270efafb50020bd6" providerId="LiveId" clId="{4233DBE6-A161-406E-B87B-2023E822C36B}"/>
    <pc:docChg chg="undo custSel addSld delSld modSld sldOrd addSection delSection modSection">
      <pc:chgData name="T H" userId="270efafb50020bd6" providerId="LiveId" clId="{4233DBE6-A161-406E-B87B-2023E822C36B}" dt="2022-08-16T19:02:52.478" v="582" actId="478"/>
      <pc:docMkLst>
        <pc:docMk/>
      </pc:docMkLst>
      <pc:sldChg chg="modSp add del mod">
        <pc:chgData name="T H" userId="270efafb50020bd6" providerId="LiveId" clId="{4233DBE6-A161-406E-B87B-2023E822C36B}" dt="2022-08-16T19:00:40.611" v="575" actId="2696"/>
        <pc:sldMkLst>
          <pc:docMk/>
          <pc:sldMk cId="4184934910" sldId="427"/>
        </pc:sldMkLst>
        <pc:spChg chg="mod">
          <ac:chgData name="T H" userId="270efafb50020bd6" providerId="LiveId" clId="{4233DBE6-A161-406E-B87B-2023E822C36B}" dt="2022-08-16T17:44:45.068" v="6" actId="108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4233DBE6-A161-406E-B87B-2023E822C36B}" dt="2022-08-16T17:44:49.140" v="7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 del">
        <pc:chgData name="T H" userId="270efafb50020bd6" providerId="LiveId" clId="{4233DBE6-A161-406E-B87B-2023E822C36B}" dt="2022-08-16T19:00:40.611" v="575" actId="2696"/>
        <pc:sldMkLst>
          <pc:docMk/>
          <pc:sldMk cId="2305291919" sldId="430"/>
        </pc:sldMkLst>
      </pc:sldChg>
      <pc:sldChg chg="add del">
        <pc:chgData name="T H" userId="270efafb50020bd6" providerId="LiveId" clId="{4233DBE6-A161-406E-B87B-2023E822C36B}" dt="2022-08-16T19:00:40.611" v="575" actId="2696"/>
        <pc:sldMkLst>
          <pc:docMk/>
          <pc:sldMk cId="963397092" sldId="431"/>
        </pc:sldMkLst>
      </pc:sldChg>
      <pc:sldChg chg="addSp delSp modSp add del mod addAnim delAnim">
        <pc:chgData name="T H" userId="270efafb50020bd6" providerId="LiveId" clId="{4233DBE6-A161-406E-B87B-2023E822C36B}" dt="2022-08-16T19:00:40.611" v="575" actId="2696"/>
        <pc:sldMkLst>
          <pc:docMk/>
          <pc:sldMk cId="2432748071" sldId="432"/>
        </pc:sldMkLst>
        <pc:spChg chg="add del mod">
          <ac:chgData name="T H" userId="270efafb50020bd6" providerId="LiveId" clId="{4233DBE6-A161-406E-B87B-2023E822C36B}" dt="2022-08-16T17:57:39.131" v="298" actId="115"/>
          <ac:spMkLst>
            <pc:docMk/>
            <pc:sldMk cId="2432748071" sldId="432"/>
            <ac:spMk id="2" creationId="{A0BEA933-0D47-6D2A-85D0-679196D0462A}"/>
          </ac:spMkLst>
        </pc:spChg>
        <pc:spChg chg="mod">
          <ac:chgData name="T H" userId="270efafb50020bd6" providerId="LiveId" clId="{4233DBE6-A161-406E-B87B-2023E822C36B}" dt="2022-08-16T18:00:46.702" v="433" actId="20577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4233DBE6-A161-406E-B87B-2023E822C36B}" dt="2022-08-16T18:01:20.461" v="435" actId="207"/>
          <ac:spMkLst>
            <pc:docMk/>
            <pc:sldMk cId="2432748071" sldId="432"/>
            <ac:spMk id="15" creationId="{00000000-0000-0000-0000-000000000000}"/>
          </ac:spMkLst>
        </pc:spChg>
        <pc:picChg chg="add mod modCrop">
          <ac:chgData name="T H" userId="270efafb50020bd6" providerId="LiveId" clId="{4233DBE6-A161-406E-B87B-2023E822C36B}" dt="2022-08-16T18:07:56.514" v="441" actId="1076"/>
          <ac:picMkLst>
            <pc:docMk/>
            <pc:sldMk cId="2432748071" sldId="432"/>
            <ac:picMk id="4" creationId="{E7143058-F4AE-1AEC-2926-AE30BE0F4954}"/>
          </ac:picMkLst>
        </pc:picChg>
        <pc:picChg chg="add del">
          <ac:chgData name="T H" userId="270efafb50020bd6" providerId="LiveId" clId="{4233DBE6-A161-406E-B87B-2023E822C36B}" dt="2022-08-16T17:57:17.929" v="294" actId="478"/>
          <ac:picMkLst>
            <pc:docMk/>
            <pc:sldMk cId="2432748071" sldId="432"/>
            <ac:picMk id="6" creationId="{3E2EE43E-E91A-17C4-9684-6CBEA2A70BFD}"/>
          </ac:picMkLst>
        </pc:picChg>
      </pc:sldChg>
      <pc:sldChg chg="addSp delSp modSp del mod ord">
        <pc:chgData name="T H" userId="270efafb50020bd6" providerId="LiveId" clId="{4233DBE6-A161-406E-B87B-2023E822C36B}" dt="2022-08-16T18:43:50.969" v="529" actId="2696"/>
        <pc:sldMkLst>
          <pc:docMk/>
          <pc:sldMk cId="2615004540" sldId="436"/>
        </pc:sldMkLst>
        <pc:spChg chg="add del mod">
          <ac:chgData name="T H" userId="270efafb50020bd6" providerId="LiveId" clId="{4233DBE6-A161-406E-B87B-2023E822C36B}" dt="2022-08-16T18:40:09.105" v="521" actId="478"/>
          <ac:spMkLst>
            <pc:docMk/>
            <pc:sldMk cId="2615004540" sldId="436"/>
            <ac:spMk id="2" creationId="{BCA59774-F99D-A011-A848-1CBA9D4B5073}"/>
          </ac:spMkLst>
        </pc:spChg>
        <pc:spChg chg="del">
          <ac:chgData name="T H" userId="270efafb50020bd6" providerId="LiveId" clId="{4233DBE6-A161-406E-B87B-2023E822C36B}" dt="2022-08-16T18:28:54.134" v="503" actId="478"/>
          <ac:spMkLst>
            <pc:docMk/>
            <pc:sldMk cId="2615004540" sldId="436"/>
            <ac:spMk id="4" creationId="{00000000-0000-0000-0000-000000000000}"/>
          </ac:spMkLst>
        </pc:spChg>
        <pc:spChg chg="mod">
          <ac:chgData name="T H" userId="270efafb50020bd6" providerId="LiveId" clId="{4233DBE6-A161-406E-B87B-2023E822C36B}" dt="2022-08-16T18:40:38.634" v="525" actId="20577"/>
          <ac:spMkLst>
            <pc:docMk/>
            <pc:sldMk cId="2615004540" sldId="436"/>
            <ac:spMk id="6" creationId="{DFE0223B-42C2-B67B-2FD4-F887BD3A891C}"/>
          </ac:spMkLst>
        </pc:spChg>
        <pc:picChg chg="add del">
          <ac:chgData name="T H" userId="270efafb50020bd6" providerId="LiveId" clId="{4233DBE6-A161-406E-B87B-2023E822C36B}" dt="2022-08-16T18:40:43.774" v="527" actId="478"/>
          <ac:picMkLst>
            <pc:docMk/>
            <pc:sldMk cId="2615004540" sldId="436"/>
            <ac:picMk id="3" creationId="{32ACCDEC-D164-44A8-7B68-E845F1F8E3B2}"/>
          </ac:picMkLst>
        </pc:picChg>
      </pc:sldChg>
      <pc:sldChg chg="del">
        <pc:chgData name="T H" userId="270efafb50020bd6" providerId="LiveId" clId="{4233DBE6-A161-406E-B87B-2023E822C36B}" dt="2022-08-16T19:00:09.413" v="569" actId="2696"/>
        <pc:sldMkLst>
          <pc:docMk/>
          <pc:sldMk cId="389932026" sldId="437"/>
        </pc:sldMkLst>
      </pc:sldChg>
      <pc:sldChg chg="modSp del">
        <pc:chgData name="T H" userId="270efafb50020bd6" providerId="LiveId" clId="{4233DBE6-A161-406E-B87B-2023E822C36B}" dt="2022-08-16T18:59:54.686" v="567" actId="2696"/>
        <pc:sldMkLst>
          <pc:docMk/>
          <pc:sldMk cId="3552546601" sldId="438"/>
        </pc:sldMkLst>
        <pc:spChg chg="mod">
          <ac:chgData name="T H" userId="270efafb50020bd6" providerId="LiveId" clId="{4233DBE6-A161-406E-B87B-2023E822C36B}" dt="2022-08-16T18:29:20.254" v="504" actId="1076"/>
          <ac:spMkLst>
            <pc:docMk/>
            <pc:sldMk cId="3552546601" sldId="438"/>
            <ac:spMk id="15" creationId="{00000000-0000-0000-0000-000000000000}"/>
          </ac:spMkLst>
        </pc:spChg>
      </pc:sldChg>
      <pc:sldChg chg="addSp delSp modSp add del mod">
        <pc:chgData name="T H" userId="270efafb50020bd6" providerId="LiveId" clId="{4233DBE6-A161-406E-B87B-2023E822C36B}" dt="2022-08-16T19:02:52.478" v="582" actId="478"/>
        <pc:sldMkLst>
          <pc:docMk/>
          <pc:sldMk cId="3328368106" sldId="439"/>
        </pc:sldMkLst>
        <pc:spChg chg="add del mod">
          <ac:chgData name="T H" userId="270efafb50020bd6" providerId="LiveId" clId="{4233DBE6-A161-406E-B87B-2023E822C36B}" dt="2022-08-16T19:02:52.478" v="582" actId="478"/>
          <ac:spMkLst>
            <pc:docMk/>
            <pc:sldMk cId="3328368106" sldId="439"/>
            <ac:spMk id="4" creationId="{97FB859A-C121-B66F-D1D3-BCF41F773700}"/>
          </ac:spMkLst>
        </pc:spChg>
        <pc:picChg chg="del">
          <ac:chgData name="T H" userId="270efafb50020bd6" providerId="LiveId" clId="{4233DBE6-A161-406E-B87B-2023E822C36B}" dt="2022-08-16T18:35:30.751" v="516" actId="478"/>
          <ac:picMkLst>
            <pc:docMk/>
            <pc:sldMk cId="3328368106" sldId="439"/>
            <ac:picMk id="3" creationId="{A02C2011-AF1B-D401-75E6-AB7937668A29}"/>
          </ac:picMkLst>
        </pc:picChg>
        <pc:picChg chg="del">
          <ac:chgData name="T H" userId="270efafb50020bd6" providerId="LiveId" clId="{4233DBE6-A161-406E-B87B-2023E822C36B}" dt="2022-08-16T18:35:29.878" v="515" actId="478"/>
          <ac:picMkLst>
            <pc:docMk/>
            <pc:sldMk cId="3328368106" sldId="439"/>
            <ac:picMk id="1026" creationId="{9668C952-7BE1-7190-17DA-40CE68A74B0B}"/>
          </ac:picMkLst>
        </pc:picChg>
      </pc:sldChg>
      <pc:sldChg chg="add del">
        <pc:chgData name="T H" userId="270efafb50020bd6" providerId="LiveId" clId="{4233DBE6-A161-406E-B87B-2023E822C36B}" dt="2022-08-16T19:02:13.275" v="579" actId="2696"/>
        <pc:sldMkLst>
          <pc:docMk/>
          <pc:sldMk cId="1200341054" sldId="440"/>
        </pc:sldMkLst>
      </pc:sldChg>
      <pc:sldChg chg="addSp delSp modSp add del mod">
        <pc:chgData name="T H" userId="270efafb50020bd6" providerId="LiveId" clId="{4233DBE6-A161-406E-B87B-2023E822C36B}" dt="2022-08-16T18:32:56.805" v="514" actId="2696"/>
        <pc:sldMkLst>
          <pc:docMk/>
          <pc:sldMk cId="3982717374" sldId="441"/>
        </pc:sldMkLst>
        <pc:spChg chg="add mod">
          <ac:chgData name="T H" userId="270efafb50020bd6" providerId="LiveId" clId="{4233DBE6-A161-406E-B87B-2023E822C36B}" dt="2022-08-16T18:29:54.182" v="509" actId="113"/>
          <ac:spMkLst>
            <pc:docMk/>
            <pc:sldMk cId="3982717374" sldId="441"/>
            <ac:spMk id="5" creationId="{CAE1057B-A079-BD3A-2538-F1FCA82638BB}"/>
          </ac:spMkLst>
        </pc:spChg>
        <pc:spChg chg="add mod">
          <ac:chgData name="T H" userId="270efafb50020bd6" providerId="LiveId" clId="{4233DBE6-A161-406E-B87B-2023E822C36B}" dt="2022-08-16T18:31:24.331" v="513"/>
          <ac:spMkLst>
            <pc:docMk/>
            <pc:sldMk cId="3982717374" sldId="441"/>
            <ac:spMk id="6" creationId="{F9447C72-15D6-4EB8-8B81-C1B574FC2D94}"/>
          </ac:spMkLst>
        </pc:spChg>
        <pc:spChg chg="del mod">
          <ac:chgData name="T H" userId="270efafb50020bd6" providerId="LiveId" clId="{4233DBE6-A161-406E-B87B-2023E822C36B}" dt="2022-08-16T18:08:57.073" v="457" actId="478"/>
          <ac:spMkLst>
            <pc:docMk/>
            <pc:sldMk cId="3982717374" sldId="441"/>
            <ac:spMk id="7" creationId="{04BE4210-9AE4-9814-51F2-460C5358F8C3}"/>
          </ac:spMkLst>
        </pc:spChg>
        <pc:spChg chg="add mod">
          <ac:chgData name="T H" userId="270efafb50020bd6" providerId="LiveId" clId="{4233DBE6-A161-406E-B87B-2023E822C36B}" dt="2022-08-16T18:31:24.331" v="513"/>
          <ac:spMkLst>
            <pc:docMk/>
            <pc:sldMk cId="3982717374" sldId="441"/>
            <ac:spMk id="8" creationId="{C42B3219-7E3F-8AC6-0B88-D64AF8494681}"/>
          </ac:spMkLst>
        </pc:spChg>
        <pc:picChg chg="del mod">
          <ac:chgData name="T H" userId="270efafb50020bd6" providerId="LiveId" clId="{4233DBE6-A161-406E-B87B-2023E822C36B}" dt="2022-08-16T18:23:48.563" v="492" actId="478"/>
          <ac:picMkLst>
            <pc:docMk/>
            <pc:sldMk cId="3982717374" sldId="441"/>
            <ac:picMk id="4" creationId="{E7143058-F4AE-1AEC-2926-AE30BE0F4954}"/>
          </ac:picMkLst>
        </pc:picChg>
      </pc:sldChg>
      <pc:sldChg chg="modSp add del mod">
        <pc:chgData name="T H" userId="270efafb50020bd6" providerId="LiveId" clId="{4233DBE6-A161-406E-B87B-2023E822C36B}" dt="2022-08-16T19:00:40.611" v="575" actId="2696"/>
        <pc:sldMkLst>
          <pc:docMk/>
          <pc:sldMk cId="735422353" sldId="442"/>
        </pc:sldMkLst>
        <pc:spChg chg="mod">
          <ac:chgData name="T H" userId="270efafb50020bd6" providerId="LiveId" clId="{4233DBE6-A161-406E-B87B-2023E822C36B}" dt="2022-08-16T18:27:33.787" v="501" actId="20577"/>
          <ac:spMkLst>
            <pc:docMk/>
            <pc:sldMk cId="735422353" sldId="442"/>
            <ac:spMk id="2" creationId="{A0BEA933-0D47-6D2A-85D0-679196D0462A}"/>
          </ac:spMkLst>
        </pc:spChg>
        <pc:spChg chg="mod">
          <ac:chgData name="T H" userId="270efafb50020bd6" providerId="LiveId" clId="{4233DBE6-A161-406E-B87B-2023E822C36B}" dt="2022-08-16T18:30:12.889" v="512" actId="113"/>
          <ac:spMkLst>
            <pc:docMk/>
            <pc:sldMk cId="735422353" sldId="442"/>
            <ac:spMk id="5" creationId="{CAE1057B-A079-BD3A-2538-F1FCA82638BB}"/>
          </ac:spMkLst>
        </pc:spChg>
        <pc:spChg chg="mod">
          <ac:chgData name="T H" userId="270efafb50020bd6" providerId="LiveId" clId="{4233DBE6-A161-406E-B87B-2023E822C36B}" dt="2022-08-16T18:29:43.249" v="508" actId="20577"/>
          <ac:spMkLst>
            <pc:docMk/>
            <pc:sldMk cId="735422353" sldId="442"/>
            <ac:spMk id="10" creationId="{00000000-0000-0000-0000-000000000000}"/>
          </ac:spMkLst>
        </pc:spChg>
      </pc:sldChg>
      <pc:sldChg chg="addSp delSp modSp add del mod">
        <pc:chgData name="T H" userId="270efafb50020bd6" providerId="LiveId" clId="{4233DBE6-A161-406E-B87B-2023E822C36B}" dt="2022-08-16T19:01:26.331" v="578" actId="207"/>
        <pc:sldMkLst>
          <pc:docMk/>
          <pc:sldMk cId="855737428" sldId="443"/>
        </pc:sldMkLst>
        <pc:spChg chg="mod">
          <ac:chgData name="T H" userId="270efafb50020bd6" providerId="LiveId" clId="{4233DBE6-A161-406E-B87B-2023E822C36B}" dt="2022-08-16T19:01:26.331" v="578" actId="207"/>
          <ac:spMkLst>
            <pc:docMk/>
            <pc:sldMk cId="855737428" sldId="443"/>
            <ac:spMk id="2" creationId="{A0BEA933-0D47-6D2A-85D0-679196D0462A}"/>
          </ac:spMkLst>
        </pc:spChg>
        <pc:spChg chg="mod">
          <ac:chgData name="T H" userId="270efafb50020bd6" providerId="LiveId" clId="{4233DBE6-A161-406E-B87B-2023E822C36B}" dt="2022-08-16T18:51:56.062" v="561" actId="207"/>
          <ac:spMkLst>
            <pc:docMk/>
            <pc:sldMk cId="855737428" sldId="443"/>
            <ac:spMk id="5" creationId="{CAE1057B-A079-BD3A-2538-F1FCA82638BB}"/>
          </ac:spMkLst>
        </pc:spChg>
        <pc:spChg chg="add mod">
          <ac:chgData name="T H" userId="270efafb50020bd6" providerId="LiveId" clId="{4233DBE6-A161-406E-B87B-2023E822C36B}" dt="2022-08-16T18:55:33.951" v="565" actId="1076"/>
          <ac:spMkLst>
            <pc:docMk/>
            <pc:sldMk cId="855737428" sldId="443"/>
            <ac:spMk id="6" creationId="{6AB652BA-C0B7-80C5-C687-316AC7EB6FE0}"/>
          </ac:spMkLst>
        </pc:spChg>
        <pc:spChg chg="mod">
          <ac:chgData name="T H" userId="270efafb50020bd6" providerId="LiveId" clId="{4233DBE6-A161-406E-B87B-2023E822C36B}" dt="2022-08-16T19:01:21.472" v="577" actId="115"/>
          <ac:spMkLst>
            <pc:docMk/>
            <pc:sldMk cId="855737428" sldId="443"/>
            <ac:spMk id="10" creationId="{00000000-0000-0000-0000-000000000000}"/>
          </ac:spMkLst>
        </pc:spChg>
        <pc:spChg chg="mod">
          <ac:chgData name="T H" userId="270efafb50020bd6" providerId="LiveId" clId="{4233DBE6-A161-406E-B87B-2023E822C36B}" dt="2022-08-16T18:52:53.843" v="564" actId="1076"/>
          <ac:spMkLst>
            <pc:docMk/>
            <pc:sldMk cId="855737428" sldId="443"/>
            <ac:spMk id="15" creationId="{00000000-0000-0000-0000-000000000000}"/>
          </ac:spMkLst>
        </pc:spChg>
        <pc:picChg chg="add del mod">
          <ac:chgData name="T H" userId="270efafb50020bd6" providerId="LiveId" clId="{4233DBE6-A161-406E-B87B-2023E822C36B}" dt="2022-08-16T18:49:58.191" v="550" actId="478"/>
          <ac:picMkLst>
            <pc:docMk/>
            <pc:sldMk cId="855737428" sldId="443"/>
            <ac:picMk id="3" creationId="{1427344A-B611-4CF0-DB56-CB86D7995F47}"/>
          </ac:picMkLst>
        </pc:picChg>
      </pc:sldChg>
    </pc:docChg>
  </pc:docChgLst>
  <pc:docChgLst>
    <pc:chgData name="T H" userId="270efafb50020bd6" providerId="LiveId" clId="{229518F0-593C-4AAC-8BBC-8F0F8C87A65B}"/>
    <pc:docChg chg="addSld modSld modSection">
      <pc:chgData name="T H" userId="270efafb50020bd6" providerId="LiveId" clId="{229518F0-593C-4AAC-8BBC-8F0F8C87A65B}" dt="2022-08-27T03:43:12.604" v="19" actId="20577"/>
      <pc:docMkLst>
        <pc:docMk/>
      </pc:docMkLst>
      <pc:sldChg chg="modSp mod">
        <pc:chgData name="T H" userId="270efafb50020bd6" providerId="LiveId" clId="{229518F0-593C-4AAC-8BBC-8F0F8C87A65B}" dt="2022-08-27T03:05:28.849" v="13" actId="20577"/>
        <pc:sldMkLst>
          <pc:docMk/>
          <pc:sldMk cId="4184934910" sldId="427"/>
        </pc:sldMkLst>
        <pc:spChg chg="mod">
          <ac:chgData name="T H" userId="270efafb50020bd6" providerId="LiveId" clId="{229518F0-593C-4AAC-8BBC-8F0F8C87A65B}" dt="2022-08-27T03:05:28.849" v="13" actId="20577"/>
          <ac:spMkLst>
            <pc:docMk/>
            <pc:sldMk cId="4184934910" sldId="427"/>
            <ac:spMk id="28" creationId="{00000000-0000-0000-0000-000000000000}"/>
          </ac:spMkLst>
        </pc:spChg>
      </pc:sldChg>
      <pc:sldChg chg="modSp mod">
        <pc:chgData name="T H" userId="270efafb50020bd6" providerId="LiveId" clId="{229518F0-593C-4AAC-8BBC-8F0F8C87A65B}" dt="2022-08-27T03:05:33.475" v="14" actId="20577"/>
        <pc:sldMkLst>
          <pc:docMk/>
          <pc:sldMk cId="2432748071" sldId="432"/>
        </pc:sldMkLst>
        <pc:spChg chg="mod">
          <ac:chgData name="T H" userId="270efafb50020bd6" providerId="LiveId" clId="{229518F0-593C-4AAC-8BBC-8F0F8C87A65B}" dt="2022-08-27T03:05:33.475" v="14" actId="20577"/>
          <ac:spMkLst>
            <pc:docMk/>
            <pc:sldMk cId="2432748071" sldId="432"/>
            <ac:spMk id="15" creationId="{00000000-0000-0000-0000-000000000000}"/>
          </ac:spMkLst>
        </pc:spChg>
      </pc:sldChg>
      <pc:sldChg chg="modSp mod">
        <pc:chgData name="T H" userId="270efafb50020bd6" providerId="LiveId" clId="{229518F0-593C-4AAC-8BBC-8F0F8C87A65B}" dt="2022-08-27T03:05:45.518" v="18" actId="20577"/>
        <pc:sldMkLst>
          <pc:docMk/>
          <pc:sldMk cId="3328368106" sldId="439"/>
        </pc:sldMkLst>
        <pc:spChg chg="mod">
          <ac:chgData name="T H" userId="270efafb50020bd6" providerId="LiveId" clId="{229518F0-593C-4AAC-8BBC-8F0F8C87A65B}" dt="2022-08-27T03:05:45.518" v="18" actId="20577"/>
          <ac:spMkLst>
            <pc:docMk/>
            <pc:sldMk cId="3328368106" sldId="439"/>
            <ac:spMk id="8" creationId="{BD3CFAB7-D9C5-6D85-B878-946B5F7231D8}"/>
          </ac:spMkLst>
        </pc:spChg>
      </pc:sldChg>
      <pc:sldChg chg="modSp mod modAnim">
        <pc:chgData name="T H" userId="270efafb50020bd6" providerId="LiveId" clId="{229518F0-593C-4AAC-8BBC-8F0F8C87A65B}" dt="2022-08-27T03:05:35.782" v="15" actId="20577"/>
        <pc:sldMkLst>
          <pc:docMk/>
          <pc:sldMk cId="735422353" sldId="442"/>
        </pc:sldMkLst>
        <pc:spChg chg="mod">
          <ac:chgData name="T H" userId="270efafb50020bd6" providerId="LiveId" clId="{229518F0-593C-4AAC-8BBC-8F0F8C87A65B}" dt="2022-08-27T03:05:35.782" v="15" actId="20577"/>
          <ac:spMkLst>
            <pc:docMk/>
            <pc:sldMk cId="735422353" sldId="442"/>
            <ac:spMk id="15" creationId="{00000000-0000-0000-0000-000000000000}"/>
          </ac:spMkLst>
        </pc:spChg>
      </pc:sldChg>
      <pc:sldChg chg="modSp mod">
        <pc:chgData name="T H" userId="270efafb50020bd6" providerId="LiveId" clId="{229518F0-593C-4AAC-8BBC-8F0F8C87A65B}" dt="2022-08-27T03:43:12.604" v="19" actId="20577"/>
        <pc:sldMkLst>
          <pc:docMk/>
          <pc:sldMk cId="4056140706" sldId="444"/>
        </pc:sldMkLst>
        <pc:spChg chg="mod">
          <ac:chgData name="T H" userId="270efafb50020bd6" providerId="LiveId" clId="{229518F0-593C-4AAC-8BBC-8F0F8C87A65B}" dt="2022-08-27T03:43:12.604" v="19" actId="20577"/>
          <ac:spMkLst>
            <pc:docMk/>
            <pc:sldMk cId="4056140706" sldId="444"/>
            <ac:spMk id="15" creationId="{00000000-0000-0000-0000-000000000000}"/>
          </ac:spMkLst>
        </pc:spChg>
      </pc:sldChg>
      <pc:sldChg chg="modAnim">
        <pc:chgData name="T H" userId="270efafb50020bd6" providerId="LiveId" clId="{229518F0-593C-4AAC-8BBC-8F0F8C87A65B}" dt="2022-08-27T03:00:11.177" v="2"/>
        <pc:sldMkLst>
          <pc:docMk/>
          <pc:sldMk cId="3641022241" sldId="445"/>
        </pc:sldMkLst>
      </pc:sldChg>
      <pc:sldChg chg="modSp mod modAnim">
        <pc:chgData name="T H" userId="270efafb50020bd6" providerId="LiveId" clId="{229518F0-593C-4AAC-8BBC-8F0F8C87A65B}" dt="2022-08-27T03:05:38.502" v="16" actId="20577"/>
        <pc:sldMkLst>
          <pc:docMk/>
          <pc:sldMk cId="1933100603" sldId="446"/>
        </pc:sldMkLst>
        <pc:spChg chg="mod">
          <ac:chgData name="T H" userId="270efafb50020bd6" providerId="LiveId" clId="{229518F0-593C-4AAC-8BBC-8F0F8C87A65B}" dt="2022-08-27T03:05:38.502" v="16" actId="20577"/>
          <ac:spMkLst>
            <pc:docMk/>
            <pc:sldMk cId="1933100603" sldId="446"/>
            <ac:spMk id="15" creationId="{00000000-0000-0000-0000-000000000000}"/>
          </ac:spMkLst>
        </pc:spChg>
      </pc:sldChg>
      <pc:sldChg chg="modSp mod">
        <pc:chgData name="T H" userId="270efafb50020bd6" providerId="LiveId" clId="{229518F0-593C-4AAC-8BBC-8F0F8C87A65B}" dt="2022-08-27T03:05:42.872" v="17" actId="20577"/>
        <pc:sldMkLst>
          <pc:docMk/>
          <pc:sldMk cId="3151822875" sldId="447"/>
        </pc:sldMkLst>
        <pc:spChg chg="mod">
          <ac:chgData name="T H" userId="270efafb50020bd6" providerId="LiveId" clId="{229518F0-593C-4AAC-8BBC-8F0F8C87A65B}" dt="2022-08-27T03:01:10.039" v="9" actId="1076"/>
          <ac:spMkLst>
            <pc:docMk/>
            <pc:sldMk cId="3151822875" sldId="447"/>
            <ac:spMk id="2" creationId="{25489992-21F9-99C2-BB2E-8604AFEAF00B}"/>
          </ac:spMkLst>
        </pc:spChg>
        <pc:spChg chg="mod">
          <ac:chgData name="T H" userId="270efafb50020bd6" providerId="LiveId" clId="{229518F0-593C-4AAC-8BBC-8F0F8C87A65B}" dt="2022-08-27T03:00:49.401" v="5" actId="255"/>
          <ac:spMkLst>
            <pc:docMk/>
            <pc:sldMk cId="3151822875" sldId="447"/>
            <ac:spMk id="3" creationId="{33B37A05-94E4-CD6B-65A5-830AFFABDC49}"/>
          </ac:spMkLst>
        </pc:spChg>
        <pc:spChg chg="mod">
          <ac:chgData name="T H" userId="270efafb50020bd6" providerId="LiveId" clId="{229518F0-593C-4AAC-8BBC-8F0F8C87A65B}" dt="2022-08-27T03:01:10.039" v="9" actId="1076"/>
          <ac:spMkLst>
            <pc:docMk/>
            <pc:sldMk cId="3151822875" sldId="447"/>
            <ac:spMk id="4" creationId="{2880E2EC-46A5-E507-ED3A-1BE02FF1785D}"/>
          </ac:spMkLst>
        </pc:spChg>
        <pc:spChg chg="mod">
          <ac:chgData name="T H" userId="270efafb50020bd6" providerId="LiveId" clId="{229518F0-593C-4AAC-8BBC-8F0F8C87A65B}" dt="2022-08-27T03:05:42.872" v="17" actId="20577"/>
          <ac:spMkLst>
            <pc:docMk/>
            <pc:sldMk cId="3151822875" sldId="447"/>
            <ac:spMk id="15" creationId="{00000000-0000-0000-0000-000000000000}"/>
          </ac:spMkLst>
        </pc:spChg>
      </pc:sldChg>
      <pc:sldChg chg="delSp new">
        <pc:chgData name="T H" userId="270efafb50020bd6" providerId="LiveId" clId="{229518F0-593C-4AAC-8BBC-8F0F8C87A65B}" dt="2022-08-27T03:02:08.466" v="12" actId="478"/>
        <pc:sldMkLst>
          <pc:docMk/>
          <pc:sldMk cId="215712676" sldId="448"/>
        </pc:sldMkLst>
        <pc:spChg chg="del">
          <ac:chgData name="T H" userId="270efafb50020bd6" providerId="LiveId" clId="{229518F0-593C-4AAC-8BBC-8F0F8C87A65B}" dt="2022-08-27T03:02:06.816" v="11" actId="478"/>
          <ac:spMkLst>
            <pc:docMk/>
            <pc:sldMk cId="215712676" sldId="448"/>
            <ac:spMk id="2" creationId="{D0D4B7FE-6E16-14ED-A4F3-574DBC1A9F25}"/>
          </ac:spMkLst>
        </pc:spChg>
        <pc:spChg chg="del">
          <ac:chgData name="T H" userId="270efafb50020bd6" providerId="LiveId" clId="{229518F0-593C-4AAC-8BBC-8F0F8C87A65B}" dt="2022-08-27T03:02:08.466" v="12" actId="478"/>
          <ac:spMkLst>
            <pc:docMk/>
            <pc:sldMk cId="215712676" sldId="448"/>
            <ac:spMk id="3" creationId="{E6D52F9F-BF8C-4E34-6045-093EFD0E94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xmlns="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808DE37-A60F-4BC2-B7B4-7B9946761AC6}"/>
              </a:ext>
            </a:extLst>
          </p:cNvPr>
          <p:cNvSpPr/>
          <p:nvPr userDrawn="1"/>
        </p:nvSpPr>
        <p:spPr>
          <a:xfrm>
            <a:off x="13690919" y="1"/>
            <a:ext cx="2348781" cy="20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xmlns="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68" y="129310"/>
            <a:ext cx="1765201" cy="223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C7AF168-150A-672B-0A78-B7D4276D1801}"/>
              </a:ext>
            </a:extLst>
          </p:cNvPr>
          <p:cNvSpPr/>
          <p:nvPr userDrawn="1"/>
        </p:nvSpPr>
        <p:spPr>
          <a:xfrm>
            <a:off x="1" y="2098876"/>
            <a:ext cx="11153196" cy="451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7F2483F-8162-A886-67C9-41D855E5D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958" y="30483"/>
            <a:ext cx="11004792" cy="20728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49855" y="1654629"/>
            <a:ext cx="12252905" cy="4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91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3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" y="381000"/>
            <a:ext cx="16276356" cy="81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57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9926E7B7-3AA3-A0AD-1C2D-8597156FE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21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14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085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xmlns="" id="{4F747058-02FD-681F-11CD-27C85699D4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03" y="0"/>
            <a:ext cx="920136" cy="1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1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xmlns="" id="{FF854761-78E7-8E6C-5359-D01E93A52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9" y="6716983"/>
            <a:ext cx="9817433" cy="167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1585" tIns="95792" rIns="191585" bIns="957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936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1936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2)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9323C4A-2B6D-14FA-EDA9-DB3126B2F50A}"/>
              </a:ext>
            </a:extLst>
          </p:cNvPr>
          <p:cNvSpPr txBox="1"/>
          <p:nvPr/>
        </p:nvSpPr>
        <p:spPr>
          <a:xfrm>
            <a:off x="4023519" y="5750004"/>
            <a:ext cx="358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Tuần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704058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1D1F433-D7BD-F46C-C998-D8B1E58B7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304" y="1996225"/>
            <a:ext cx="7595282" cy="55557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FA45FB-A43C-A867-284F-F7DA3EAA0AA6}"/>
              </a:ext>
            </a:extLst>
          </p:cNvPr>
          <p:cNvSpPr txBox="1"/>
          <p:nvPr/>
        </p:nvSpPr>
        <p:spPr>
          <a:xfrm>
            <a:off x="594519" y="2069462"/>
            <a:ext cx="808683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Tình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huống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thấy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tường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trần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lớp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hiệu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bị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nứt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bong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tróc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em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phải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ngay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lập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tức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báo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cho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thầy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cô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giáo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hoặc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bác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bảo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khắc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phục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ngay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lập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tức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Nếu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không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mảng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tường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thể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gây nguy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hiểm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cho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sinh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vì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không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sửa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chữa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kịp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thời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0222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EE46DC8-6014-E367-BCEB-D412B6500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014" y="1672714"/>
            <a:ext cx="8376105" cy="5575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80E2EC-46A5-E507-ED3A-1BE02FF1785D}"/>
              </a:ext>
            </a:extLst>
          </p:cNvPr>
          <p:cNvSpPr txBox="1"/>
          <p:nvPr/>
        </p:nvSpPr>
        <p:spPr>
          <a:xfrm>
            <a:off x="289719" y="1752600"/>
            <a:ext cx="723440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Tình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huống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: 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thấy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nam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vứt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rác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bừa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bãi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ra sân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gốc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cây, em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ra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nhắc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nhở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thế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vi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phạm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nội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quy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mất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mĩ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quan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Nếu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hai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không nghe em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thể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báo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thầy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cô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giáo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kịp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thời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nhắc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nhở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31006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80E2EC-46A5-E507-ED3A-1BE02FF1785D}"/>
              </a:ext>
            </a:extLst>
          </p:cNvPr>
          <p:cNvSpPr txBox="1"/>
          <p:nvPr/>
        </p:nvSpPr>
        <p:spPr>
          <a:xfrm>
            <a:off x="2118519" y="1828800"/>
            <a:ext cx="960005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luôn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xanh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sạch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vứt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bừa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bãi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.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gìn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doll&#10;&#10;Description automatically generated">
            <a:extLst>
              <a:ext uri="{FF2B5EF4-FFF2-40B4-BE49-F238E27FC236}">
                <a16:creationId xmlns:a16="http://schemas.microsoft.com/office/drawing/2014/main" xmlns="" id="{B5300751-93A2-77D8-3299-40488D878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919" y="4191000"/>
            <a:ext cx="5629275" cy="45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2287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xmlns="" id="{3C88D6FA-575A-0F00-6550-2173C4579F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05" y="2400971"/>
            <a:ext cx="4344828" cy="43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79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87C558-6AAA-5C7C-00F7-748CF4CB1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601" y="1141887"/>
            <a:ext cx="12658725" cy="6537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ED9ABA-D5FD-592B-6919-3CB6708B2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601" y="1109230"/>
            <a:ext cx="12728235" cy="6662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F9A5F0-D1D6-CB75-ED43-F2C83E144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1120115"/>
            <a:ext cx="12704536" cy="6610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374F83E-D2FB-5BA6-26D2-DD402E711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319" y="1066800"/>
            <a:ext cx="13182600" cy="6717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83681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1AA41CB2-D560-12FE-9CC6-09B9566FD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86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vật chứa, lon&#10;&#10;Mô tả được tạo tự động">
            <a:extLst>
              <a:ext uri="{FF2B5EF4-FFF2-40B4-BE49-F238E27FC236}">
                <a16:creationId xmlns:a16="http://schemas.microsoft.com/office/drawing/2014/main" xmlns="" id="{1359209C-32BE-D4A3-FEC0-78507782E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77" y="304800"/>
            <a:ext cx="9690781" cy="42672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815B7F2E-D246-E75F-5459-417CC875E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9" y="3048000"/>
            <a:ext cx="9220200" cy="68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8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C9CEDDA-AD75-4DB9-C16C-2E20C734E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  <p:pic>
        <p:nvPicPr>
          <p:cNvPr id="4" name="Hình ảnh 3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xmlns="" id="{CD741F8D-67B1-743E-611C-7D068611A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919" y="4572000"/>
            <a:ext cx="3810000" cy="402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xmlns="" id="{696E9A34-D5BC-0CFF-38AA-34A0F14E28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8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653E91-779F-880A-1585-2AC35BE735C3}"/>
              </a:ext>
            </a:extLst>
          </p:cNvPr>
          <p:cNvSpPr txBox="1"/>
          <p:nvPr/>
        </p:nvSpPr>
        <p:spPr>
          <a:xfrm>
            <a:off x="4252119" y="1904637"/>
            <a:ext cx="10363200" cy="2121006"/>
          </a:xfrm>
          <a:prstGeom prst="roundRect">
            <a:avLst/>
          </a:prstGeom>
          <a:noFill/>
          <a:ln>
            <a:solidFill>
              <a:srgbClr val="FFFFFF">
                <a:alpha val="21176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9366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GB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19366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GB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18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EB1CC0D0-5712-4CBF-B554-E6AD44265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BDB3584C-B1E0-B1E7-9729-E8DD88D9F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111" l="9947" r="89876">
                        <a14:foregroundMark x1="30018" y1="62222" x2="35879" y2="65778"/>
                        <a14:foregroundMark x1="50622" y1="87556" x2="51332" y2="93556"/>
                        <a14:foregroundMark x1="58082" y1="94000" x2="58082" y2="94000"/>
                        <a14:foregroundMark x1="38721" y1="96222" x2="42387" y2="96222"/>
                        <a14:foregroundMark x1="55240" y1="96000" x2="64654" y2="94667"/>
                        <a14:foregroundMark x1="64654" y1="94667" x2="65413" y2="94667"/>
                        <a14:foregroundMark x1="58970" y1="96667" x2="58970" y2="96667"/>
                        <a14:foregroundMark x1="67318" y1="95333" x2="67318" y2="95333"/>
                        <a14:foregroundMark x1="69094" y1="95333" x2="69094" y2="95333"/>
                        <a14:foregroundMark x1="70337" y1="95333" x2="70337" y2="95333"/>
                        <a14:foregroundMark x1="71226" y1="95333" x2="71226" y2="95333"/>
                        <a14:foregroundMark x1="37123" y1="95333" x2="42534" y2="95935"/>
                        <a14:foregroundMark x1="36234" y1="94889" x2="41385" y2="96000"/>
                        <a14:foregroundMark x1="15986" y1="62889" x2="22025" y2="65111"/>
                        <a14:foregroundMark x1="17229" y1="73556" x2="20604" y2="76000"/>
                        <a14:foregroundMark x1="44405" y1="95556" x2="46181" y2="95333"/>
                        <a14:foregroundMark x1="49556" y1="96222" x2="49556" y2="96222"/>
                        <a14:foregroundMark x1="56661" y1="97111" x2="56661" y2="97111"/>
                        <a14:backgroundMark x1="39254" y1="98889" x2="39254" y2="98889"/>
                        <a14:backgroundMark x1="42612" y1="99591" x2="53108" y2="99778"/>
                        <a14:backgroundMark x1="40675" y1="99556" x2="42475" y2="99588"/>
                        <a14:backgroundMark x1="55950" y1="98889" x2="55950" y2="98889"/>
                        <a14:backgroundMark x1="61456" y1="99111" x2="61456" y2="99111"/>
                        <a14:backgroundMark x1="63588" y1="98889" x2="64831" y2="9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38" y="3200400"/>
            <a:ext cx="71501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0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0BEA933-0D47-6D2A-85D0-679196D0462A}"/>
              </a:ext>
            </a:extLst>
          </p:cNvPr>
          <p:cNvSpPr txBox="1"/>
          <p:nvPr/>
        </p:nvSpPr>
        <p:spPr>
          <a:xfrm>
            <a:off x="7109620" y="12700"/>
            <a:ext cx="85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Xây dựng cam kết giữ vệ sinh trường hoc. 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4D3046-3ECF-E7B3-0711-C56CD1C04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7" t="12466" r="7771"/>
          <a:stretch/>
        </p:blipFill>
        <p:spPr>
          <a:xfrm>
            <a:off x="213519" y="1219200"/>
            <a:ext cx="11277600" cy="69383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7359C4E-3BEB-7B09-5055-1DB97803DAA0}"/>
              </a:ext>
            </a:extLst>
          </p:cNvPr>
          <p:cNvGrpSpPr/>
          <p:nvPr/>
        </p:nvGrpSpPr>
        <p:grpSpPr>
          <a:xfrm>
            <a:off x="11314043" y="3194453"/>
            <a:ext cx="4962595" cy="5488906"/>
            <a:chOff x="11314043" y="3194453"/>
            <a:chExt cx="4962595" cy="5488906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xmlns="" id="{04BE4210-9AE4-9814-51F2-460C5358F8C3}"/>
                </a:ext>
              </a:extLst>
            </p:cNvPr>
            <p:cNvSpPr/>
            <p:nvPr/>
          </p:nvSpPr>
          <p:spPr>
            <a:xfrm>
              <a:off x="11314043" y="3194453"/>
              <a:ext cx="4962595" cy="2755094"/>
            </a:xfrm>
            <a:custGeom>
              <a:avLst/>
              <a:gdLst>
                <a:gd name="connsiteX0" fmla="*/ 448012 w 4962595"/>
                <a:gd name="connsiteY0" fmla="*/ 916451 h 2755094"/>
                <a:gd name="connsiteX1" fmla="*/ 645941 w 4962595"/>
                <a:gd name="connsiteY1" fmla="*/ 440496 h 2755094"/>
                <a:gd name="connsiteX2" fmla="*/ 1608822 w 4962595"/>
                <a:gd name="connsiteY2" fmla="*/ 331759 h 2755094"/>
                <a:gd name="connsiteX3" fmla="*/ 2579630 w 4962595"/>
                <a:gd name="connsiteY3" fmla="*/ 218876 h 2755094"/>
                <a:gd name="connsiteX4" fmla="*/ 2957913 w 4962595"/>
                <a:gd name="connsiteY4" fmla="*/ 12755 h 2755094"/>
                <a:gd name="connsiteX5" fmla="*/ 3427062 w 4962595"/>
                <a:gd name="connsiteY5" fmla="*/ 158226 h 2755094"/>
                <a:gd name="connsiteX6" fmla="*/ 4073808 w 4962595"/>
                <a:gd name="connsiteY6" fmla="*/ 44004 h 2755094"/>
                <a:gd name="connsiteX7" fmla="*/ 4401775 w 4962595"/>
                <a:gd name="connsiteY7" fmla="*/ 355611 h 2755094"/>
                <a:gd name="connsiteX8" fmla="*/ 4822677 w 4962595"/>
                <a:gd name="connsiteY8" fmla="*/ 658033 h 2755094"/>
                <a:gd name="connsiteX9" fmla="*/ 4803837 w 4962595"/>
                <a:gd name="connsiteY9" fmla="*/ 985966 h 2755094"/>
                <a:gd name="connsiteX10" fmla="*/ 4941458 w 4962595"/>
                <a:gd name="connsiteY10" fmla="*/ 1487368 h 2755094"/>
                <a:gd name="connsiteX11" fmla="*/ 4296780 w 4962595"/>
                <a:gd name="connsiteY11" fmla="*/ 1926269 h 2755094"/>
                <a:gd name="connsiteX12" fmla="*/ 4065996 w 4962595"/>
                <a:gd name="connsiteY12" fmla="*/ 2302352 h 2755094"/>
                <a:gd name="connsiteX13" fmla="*/ 3280252 w 4962595"/>
                <a:gd name="connsiteY13" fmla="*/ 2347888 h 2755094"/>
                <a:gd name="connsiteX14" fmla="*/ 2718743 w 4962595"/>
                <a:gd name="connsiteY14" fmla="*/ 2749099 h 2755094"/>
                <a:gd name="connsiteX15" fmla="*/ 1893138 w 4962595"/>
                <a:gd name="connsiteY15" fmla="*/ 2504201 h 2755094"/>
                <a:gd name="connsiteX16" fmla="*/ 666733 w 4962595"/>
                <a:gd name="connsiteY16" fmla="*/ 2262238 h 2755094"/>
                <a:gd name="connsiteX17" fmla="*/ 127511 w 4962595"/>
                <a:gd name="connsiteY17" fmla="*/ 1992978 h 2755094"/>
                <a:gd name="connsiteX18" fmla="*/ 242730 w 4962595"/>
                <a:gd name="connsiteY18" fmla="*/ 1629523 h 2755094"/>
                <a:gd name="connsiteX19" fmla="*/ -575 w 4962595"/>
                <a:gd name="connsiteY19" fmla="*/ 1256628 h 2755094"/>
                <a:gd name="connsiteX20" fmla="*/ 443761 w 4962595"/>
                <a:gd name="connsiteY20" fmla="*/ 925188 h 2755094"/>
                <a:gd name="connsiteX21" fmla="*/ 448012 w 4962595"/>
                <a:gd name="connsiteY21" fmla="*/ 916451 h 2755094"/>
                <a:gd name="connsiteX0" fmla="*/ 539107 w 4962595"/>
                <a:gd name="connsiteY0" fmla="*/ 1669446 h 2755094"/>
                <a:gd name="connsiteX1" fmla="*/ 248129 w 4962595"/>
                <a:gd name="connsiteY1" fmla="*/ 1618617 h 2755094"/>
                <a:gd name="connsiteX2" fmla="*/ 795853 w 4962595"/>
                <a:gd name="connsiteY2" fmla="*/ 2225695 h 2755094"/>
                <a:gd name="connsiteX3" fmla="*/ 668571 w 4962595"/>
                <a:gd name="connsiteY3" fmla="*/ 2249993 h 2755094"/>
                <a:gd name="connsiteX4" fmla="*/ 1892908 w 4962595"/>
                <a:gd name="connsiteY4" fmla="*/ 2492977 h 2755094"/>
                <a:gd name="connsiteX5" fmla="*/ 1816171 w 4962595"/>
                <a:gd name="connsiteY5" fmla="*/ 2382008 h 2755094"/>
                <a:gd name="connsiteX6" fmla="*/ 3311498 w 4962595"/>
                <a:gd name="connsiteY6" fmla="*/ 2216256 h 2755094"/>
                <a:gd name="connsiteX7" fmla="*/ 3280826 w 4962595"/>
                <a:gd name="connsiteY7" fmla="*/ 2338003 h 2755094"/>
                <a:gd name="connsiteX8" fmla="*/ 3920564 w 4962595"/>
                <a:gd name="connsiteY8" fmla="*/ 1463898 h 2755094"/>
                <a:gd name="connsiteX9" fmla="*/ 4294023 w 4962595"/>
                <a:gd name="connsiteY9" fmla="*/ 1918999 h 2755094"/>
                <a:gd name="connsiteX10" fmla="*/ 4801540 w 4962595"/>
                <a:gd name="connsiteY10" fmla="*/ 979206 h 2755094"/>
                <a:gd name="connsiteX11" fmla="*/ 4635201 w 4962595"/>
                <a:gd name="connsiteY11" fmla="*/ 1149869 h 2755094"/>
                <a:gd name="connsiteX12" fmla="*/ 4402465 w 4962595"/>
                <a:gd name="connsiteY12" fmla="*/ 346044 h 2755094"/>
                <a:gd name="connsiteX13" fmla="*/ 4411195 w 4962595"/>
                <a:gd name="connsiteY13" fmla="*/ 426656 h 2755094"/>
                <a:gd name="connsiteX14" fmla="*/ 3340331 w 4962595"/>
                <a:gd name="connsiteY14" fmla="*/ 252040 h 2755094"/>
                <a:gd name="connsiteX15" fmla="*/ 3425569 w 4962595"/>
                <a:gd name="connsiteY15" fmla="*/ 149234 h 2755094"/>
                <a:gd name="connsiteX16" fmla="*/ 2543444 w 4962595"/>
                <a:gd name="connsiteY16" fmla="*/ 301019 h 2755094"/>
                <a:gd name="connsiteX17" fmla="*/ 2584684 w 4962595"/>
                <a:gd name="connsiteY17" fmla="*/ 212371 h 2755094"/>
                <a:gd name="connsiteX18" fmla="*/ 1608248 w 4962595"/>
                <a:gd name="connsiteY18" fmla="*/ 331121 h 2755094"/>
                <a:gd name="connsiteX19" fmla="*/ 1757585 w 4962595"/>
                <a:gd name="connsiteY19" fmla="*/ 417090 h 2755094"/>
                <a:gd name="connsiteX20" fmla="*/ 474088 w 4962595"/>
                <a:gd name="connsiteY20" fmla="*/ 1006948 h 2755094"/>
                <a:gd name="connsiteX21" fmla="*/ 448012 w 4962595"/>
                <a:gd name="connsiteY21" fmla="*/ 916451 h 275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62595" h="2755094" fill="none" extrusionOk="0">
                  <a:moveTo>
                    <a:pt x="448012" y="916451"/>
                  </a:moveTo>
                  <a:cubicBezTo>
                    <a:pt x="400520" y="765658"/>
                    <a:pt x="506646" y="588033"/>
                    <a:pt x="645941" y="440496"/>
                  </a:cubicBezTo>
                  <a:cubicBezTo>
                    <a:pt x="840623" y="193728"/>
                    <a:pt x="1294006" y="205788"/>
                    <a:pt x="1608822" y="331759"/>
                  </a:cubicBezTo>
                  <a:cubicBezTo>
                    <a:pt x="1796520" y="74943"/>
                    <a:pt x="2268641" y="63442"/>
                    <a:pt x="2579630" y="218876"/>
                  </a:cubicBezTo>
                  <a:cubicBezTo>
                    <a:pt x="2653110" y="119619"/>
                    <a:pt x="2810947" y="16015"/>
                    <a:pt x="2957913" y="12755"/>
                  </a:cubicBezTo>
                  <a:cubicBezTo>
                    <a:pt x="3151093" y="-15289"/>
                    <a:pt x="3299244" y="59507"/>
                    <a:pt x="3427062" y="158226"/>
                  </a:cubicBezTo>
                  <a:cubicBezTo>
                    <a:pt x="3581390" y="22584"/>
                    <a:pt x="3860483" y="-25012"/>
                    <a:pt x="4073808" y="44004"/>
                  </a:cubicBezTo>
                  <a:cubicBezTo>
                    <a:pt x="4242625" y="119165"/>
                    <a:pt x="4362983" y="215819"/>
                    <a:pt x="4401775" y="355611"/>
                  </a:cubicBezTo>
                  <a:cubicBezTo>
                    <a:pt x="4608346" y="396826"/>
                    <a:pt x="4749093" y="486456"/>
                    <a:pt x="4822677" y="658033"/>
                  </a:cubicBezTo>
                  <a:cubicBezTo>
                    <a:pt x="4861714" y="750687"/>
                    <a:pt x="4872807" y="875567"/>
                    <a:pt x="4803837" y="985966"/>
                  </a:cubicBezTo>
                  <a:cubicBezTo>
                    <a:pt x="4940368" y="1126664"/>
                    <a:pt x="4990702" y="1303798"/>
                    <a:pt x="4941458" y="1487368"/>
                  </a:cubicBezTo>
                  <a:cubicBezTo>
                    <a:pt x="4878826" y="1761339"/>
                    <a:pt x="4565365" y="1900642"/>
                    <a:pt x="4296780" y="1926269"/>
                  </a:cubicBezTo>
                  <a:cubicBezTo>
                    <a:pt x="4269873" y="2062996"/>
                    <a:pt x="4182010" y="2197747"/>
                    <a:pt x="4065996" y="2302352"/>
                  </a:cubicBezTo>
                  <a:cubicBezTo>
                    <a:pt x="3898231" y="2431545"/>
                    <a:pt x="3510367" y="2418863"/>
                    <a:pt x="3280252" y="2347888"/>
                  </a:cubicBezTo>
                  <a:cubicBezTo>
                    <a:pt x="3203943" y="2512298"/>
                    <a:pt x="2994844" y="2740672"/>
                    <a:pt x="2718743" y="2749099"/>
                  </a:cubicBezTo>
                  <a:cubicBezTo>
                    <a:pt x="2436563" y="2820714"/>
                    <a:pt x="2081609" y="2706435"/>
                    <a:pt x="1893138" y="2504201"/>
                  </a:cubicBezTo>
                  <a:cubicBezTo>
                    <a:pt x="1491402" y="2664623"/>
                    <a:pt x="934726" y="2558264"/>
                    <a:pt x="666733" y="2262238"/>
                  </a:cubicBezTo>
                  <a:cubicBezTo>
                    <a:pt x="422634" y="2259751"/>
                    <a:pt x="214625" y="2181971"/>
                    <a:pt x="127511" y="1992978"/>
                  </a:cubicBezTo>
                  <a:cubicBezTo>
                    <a:pt x="92373" y="1859794"/>
                    <a:pt x="144952" y="1711122"/>
                    <a:pt x="242730" y="1629523"/>
                  </a:cubicBezTo>
                  <a:cubicBezTo>
                    <a:pt x="81311" y="1577453"/>
                    <a:pt x="-8128" y="1417190"/>
                    <a:pt x="-575" y="1256628"/>
                  </a:cubicBezTo>
                  <a:cubicBezTo>
                    <a:pt x="10473" y="1100338"/>
                    <a:pt x="207870" y="933490"/>
                    <a:pt x="443761" y="925188"/>
                  </a:cubicBezTo>
                  <a:cubicBezTo>
                    <a:pt x="444862" y="922507"/>
                    <a:pt x="446663" y="919569"/>
                    <a:pt x="448012" y="916451"/>
                  </a:cubicBezTo>
                  <a:close/>
                </a:path>
                <a:path w="4962595" h="2755094" fill="none" extrusionOk="0">
                  <a:moveTo>
                    <a:pt x="539107" y="1669446"/>
                  </a:moveTo>
                  <a:cubicBezTo>
                    <a:pt x="436175" y="1691298"/>
                    <a:pt x="324636" y="1666016"/>
                    <a:pt x="248129" y="1618617"/>
                  </a:cubicBezTo>
                  <a:moveTo>
                    <a:pt x="795853" y="2225695"/>
                  </a:moveTo>
                  <a:cubicBezTo>
                    <a:pt x="753325" y="2238795"/>
                    <a:pt x="713431" y="2251396"/>
                    <a:pt x="668571" y="2249993"/>
                  </a:cubicBezTo>
                  <a:moveTo>
                    <a:pt x="1892908" y="2492977"/>
                  </a:moveTo>
                  <a:cubicBezTo>
                    <a:pt x="1861442" y="2452340"/>
                    <a:pt x="1837168" y="2420406"/>
                    <a:pt x="1816171" y="2382008"/>
                  </a:cubicBezTo>
                  <a:moveTo>
                    <a:pt x="3311498" y="2216256"/>
                  </a:moveTo>
                  <a:cubicBezTo>
                    <a:pt x="3313720" y="2252925"/>
                    <a:pt x="3295549" y="2292941"/>
                    <a:pt x="3280826" y="2338003"/>
                  </a:cubicBezTo>
                  <a:moveTo>
                    <a:pt x="3920564" y="1463898"/>
                  </a:moveTo>
                  <a:cubicBezTo>
                    <a:pt x="4150345" y="1510881"/>
                    <a:pt x="4297289" y="1732479"/>
                    <a:pt x="4294023" y="1918999"/>
                  </a:cubicBezTo>
                  <a:moveTo>
                    <a:pt x="4801540" y="979206"/>
                  </a:moveTo>
                  <a:cubicBezTo>
                    <a:pt x="4759282" y="1035540"/>
                    <a:pt x="4706331" y="1098747"/>
                    <a:pt x="4635201" y="1149869"/>
                  </a:cubicBezTo>
                  <a:moveTo>
                    <a:pt x="4402465" y="346044"/>
                  </a:moveTo>
                  <a:cubicBezTo>
                    <a:pt x="4408623" y="372259"/>
                    <a:pt x="4409968" y="397582"/>
                    <a:pt x="4411195" y="426656"/>
                  </a:cubicBezTo>
                  <a:moveTo>
                    <a:pt x="3340331" y="252040"/>
                  </a:moveTo>
                  <a:cubicBezTo>
                    <a:pt x="3367233" y="209213"/>
                    <a:pt x="3382880" y="177569"/>
                    <a:pt x="3425569" y="149234"/>
                  </a:cubicBezTo>
                  <a:moveTo>
                    <a:pt x="2543444" y="301019"/>
                  </a:moveTo>
                  <a:cubicBezTo>
                    <a:pt x="2556473" y="269579"/>
                    <a:pt x="2560266" y="242050"/>
                    <a:pt x="2584684" y="212371"/>
                  </a:cubicBezTo>
                  <a:moveTo>
                    <a:pt x="1608248" y="331121"/>
                  </a:moveTo>
                  <a:cubicBezTo>
                    <a:pt x="1663737" y="353468"/>
                    <a:pt x="1717491" y="379137"/>
                    <a:pt x="1757585" y="417090"/>
                  </a:cubicBezTo>
                  <a:moveTo>
                    <a:pt x="474088" y="1006948"/>
                  </a:moveTo>
                  <a:cubicBezTo>
                    <a:pt x="463397" y="979473"/>
                    <a:pt x="452633" y="948090"/>
                    <a:pt x="448012" y="916451"/>
                  </a:cubicBezTo>
                </a:path>
                <a:path w="4962595" h="2755094" stroke="0" extrusionOk="0">
                  <a:moveTo>
                    <a:pt x="448012" y="916451"/>
                  </a:moveTo>
                  <a:cubicBezTo>
                    <a:pt x="416362" y="748595"/>
                    <a:pt x="504247" y="549911"/>
                    <a:pt x="645941" y="440496"/>
                  </a:cubicBezTo>
                  <a:cubicBezTo>
                    <a:pt x="917012" y="254722"/>
                    <a:pt x="1334806" y="159688"/>
                    <a:pt x="1608822" y="331759"/>
                  </a:cubicBezTo>
                  <a:cubicBezTo>
                    <a:pt x="1821923" y="78079"/>
                    <a:pt x="2240784" y="2901"/>
                    <a:pt x="2579630" y="218876"/>
                  </a:cubicBezTo>
                  <a:cubicBezTo>
                    <a:pt x="2675142" y="124595"/>
                    <a:pt x="2801237" y="12019"/>
                    <a:pt x="2957913" y="12755"/>
                  </a:cubicBezTo>
                  <a:cubicBezTo>
                    <a:pt x="3140370" y="-13656"/>
                    <a:pt x="3325057" y="68477"/>
                    <a:pt x="3427062" y="158226"/>
                  </a:cubicBezTo>
                  <a:cubicBezTo>
                    <a:pt x="3589328" y="27426"/>
                    <a:pt x="3837660" y="-42825"/>
                    <a:pt x="4073808" y="44004"/>
                  </a:cubicBezTo>
                  <a:cubicBezTo>
                    <a:pt x="4239479" y="107960"/>
                    <a:pt x="4360690" y="217362"/>
                    <a:pt x="4401775" y="355611"/>
                  </a:cubicBezTo>
                  <a:cubicBezTo>
                    <a:pt x="4597171" y="412064"/>
                    <a:pt x="4773099" y="513551"/>
                    <a:pt x="4822677" y="658033"/>
                  </a:cubicBezTo>
                  <a:cubicBezTo>
                    <a:pt x="4863141" y="764120"/>
                    <a:pt x="4865348" y="892349"/>
                    <a:pt x="4803837" y="985966"/>
                  </a:cubicBezTo>
                  <a:cubicBezTo>
                    <a:pt x="4952452" y="1113035"/>
                    <a:pt x="4997156" y="1309605"/>
                    <a:pt x="4941458" y="1487368"/>
                  </a:cubicBezTo>
                  <a:cubicBezTo>
                    <a:pt x="4890674" y="1731464"/>
                    <a:pt x="4597385" y="1858620"/>
                    <a:pt x="4296780" y="1926269"/>
                  </a:cubicBezTo>
                  <a:cubicBezTo>
                    <a:pt x="4269298" y="2086960"/>
                    <a:pt x="4213527" y="2211545"/>
                    <a:pt x="4065996" y="2302352"/>
                  </a:cubicBezTo>
                  <a:cubicBezTo>
                    <a:pt x="3809191" y="2478217"/>
                    <a:pt x="3500376" y="2451452"/>
                    <a:pt x="3280252" y="2347888"/>
                  </a:cubicBezTo>
                  <a:cubicBezTo>
                    <a:pt x="3191457" y="2531843"/>
                    <a:pt x="2980239" y="2707818"/>
                    <a:pt x="2718743" y="2749099"/>
                  </a:cubicBezTo>
                  <a:cubicBezTo>
                    <a:pt x="2398198" y="2807367"/>
                    <a:pt x="2071013" y="2681241"/>
                    <a:pt x="1893138" y="2504201"/>
                  </a:cubicBezTo>
                  <a:cubicBezTo>
                    <a:pt x="1502104" y="2696571"/>
                    <a:pt x="933853" y="2650335"/>
                    <a:pt x="666733" y="2262238"/>
                  </a:cubicBezTo>
                  <a:cubicBezTo>
                    <a:pt x="407694" y="2305467"/>
                    <a:pt x="191498" y="2139163"/>
                    <a:pt x="127511" y="1992978"/>
                  </a:cubicBezTo>
                  <a:cubicBezTo>
                    <a:pt x="76096" y="1873081"/>
                    <a:pt x="123519" y="1727680"/>
                    <a:pt x="242730" y="1629523"/>
                  </a:cubicBezTo>
                  <a:cubicBezTo>
                    <a:pt x="87450" y="1570949"/>
                    <a:pt x="-13583" y="1391364"/>
                    <a:pt x="-575" y="1256628"/>
                  </a:cubicBezTo>
                  <a:cubicBezTo>
                    <a:pt x="5123" y="1060414"/>
                    <a:pt x="170739" y="936529"/>
                    <a:pt x="443761" y="925188"/>
                  </a:cubicBezTo>
                  <a:cubicBezTo>
                    <a:pt x="445168" y="922605"/>
                    <a:pt x="446820" y="919176"/>
                    <a:pt x="448012" y="916451"/>
                  </a:cubicBezTo>
                  <a:close/>
                </a:path>
                <a:path w="4962595" h="2755094" fill="none" stroke="0" extrusionOk="0">
                  <a:moveTo>
                    <a:pt x="539107" y="1669446"/>
                  </a:moveTo>
                  <a:cubicBezTo>
                    <a:pt x="434288" y="1673480"/>
                    <a:pt x="334869" y="1662548"/>
                    <a:pt x="248129" y="1618617"/>
                  </a:cubicBezTo>
                  <a:moveTo>
                    <a:pt x="795853" y="2225695"/>
                  </a:moveTo>
                  <a:cubicBezTo>
                    <a:pt x="751897" y="2233361"/>
                    <a:pt x="712505" y="2244850"/>
                    <a:pt x="668571" y="2249993"/>
                  </a:cubicBezTo>
                  <a:moveTo>
                    <a:pt x="1892908" y="2492977"/>
                  </a:moveTo>
                  <a:cubicBezTo>
                    <a:pt x="1869936" y="2458307"/>
                    <a:pt x="1835135" y="2426691"/>
                    <a:pt x="1816171" y="2382008"/>
                  </a:cubicBezTo>
                  <a:moveTo>
                    <a:pt x="3311498" y="2216256"/>
                  </a:moveTo>
                  <a:cubicBezTo>
                    <a:pt x="3310637" y="2262238"/>
                    <a:pt x="3297958" y="2306332"/>
                    <a:pt x="3280826" y="2338003"/>
                  </a:cubicBezTo>
                  <a:moveTo>
                    <a:pt x="3920564" y="1463898"/>
                  </a:moveTo>
                  <a:cubicBezTo>
                    <a:pt x="4152186" y="1542124"/>
                    <a:pt x="4304089" y="1743314"/>
                    <a:pt x="4294023" y="1918999"/>
                  </a:cubicBezTo>
                  <a:moveTo>
                    <a:pt x="4801540" y="979206"/>
                  </a:moveTo>
                  <a:cubicBezTo>
                    <a:pt x="4755293" y="1046181"/>
                    <a:pt x="4700386" y="1109640"/>
                    <a:pt x="4635201" y="1149869"/>
                  </a:cubicBezTo>
                  <a:moveTo>
                    <a:pt x="4402465" y="346044"/>
                  </a:moveTo>
                  <a:cubicBezTo>
                    <a:pt x="4404670" y="369194"/>
                    <a:pt x="4413871" y="401252"/>
                    <a:pt x="4411195" y="426656"/>
                  </a:cubicBezTo>
                  <a:moveTo>
                    <a:pt x="3340331" y="252040"/>
                  </a:moveTo>
                  <a:cubicBezTo>
                    <a:pt x="3355282" y="218495"/>
                    <a:pt x="3391534" y="174216"/>
                    <a:pt x="3425569" y="149234"/>
                  </a:cubicBezTo>
                  <a:moveTo>
                    <a:pt x="2543444" y="301019"/>
                  </a:moveTo>
                  <a:cubicBezTo>
                    <a:pt x="2546613" y="268940"/>
                    <a:pt x="2572605" y="240914"/>
                    <a:pt x="2584684" y="212371"/>
                  </a:cubicBezTo>
                  <a:moveTo>
                    <a:pt x="1608248" y="331121"/>
                  </a:moveTo>
                  <a:cubicBezTo>
                    <a:pt x="1670201" y="353358"/>
                    <a:pt x="1721155" y="390115"/>
                    <a:pt x="1757585" y="417090"/>
                  </a:cubicBezTo>
                  <a:moveTo>
                    <a:pt x="474088" y="1006948"/>
                  </a:moveTo>
                  <a:cubicBezTo>
                    <a:pt x="462799" y="974729"/>
                    <a:pt x="456179" y="943415"/>
                    <a:pt x="448012" y="916451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1050119024">
                    <a:prstGeom prst="cloud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Học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sinh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trao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với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bạn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trong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cả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lớp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về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kết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quả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khảo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sát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A group of dolls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xmlns="" id="{4E425699-A341-6BE2-B424-C0B98D7C1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9303" y="5474492"/>
              <a:ext cx="3158989" cy="32088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4D3046-3ECF-E7B3-0711-C56CD1C04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7" t="14585" r="7771" b="-1"/>
          <a:stretch/>
        </p:blipFill>
        <p:spPr>
          <a:xfrm>
            <a:off x="1509713" y="1600200"/>
            <a:ext cx="12649200" cy="61445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BFFEC0-54A0-6948-C502-4DB9E4EF89F7}"/>
              </a:ext>
            </a:extLst>
          </p:cNvPr>
          <p:cNvSpPr txBox="1"/>
          <p:nvPr/>
        </p:nvSpPr>
        <p:spPr>
          <a:xfrm>
            <a:off x="2576513" y="5105400"/>
            <a:ext cx="5257800" cy="1865126"/>
          </a:xfrm>
          <a:prstGeom prst="rect">
            <a:avLst/>
          </a:prstGeom>
          <a:solidFill>
            <a:srgbClr val="CCE7F0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Vứt rác đúng nơi quy định.</a:t>
            </a:r>
            <a:endParaRPr lang="en-US" sz="2400" b="1" dirty="0"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* Quét dọn sân trường.</a:t>
            </a:r>
            <a:endParaRPr lang="en-US" sz="2400" b="1" dirty="0"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* Lau bàn ghế và bảng học trước mỗi buổi học.</a:t>
            </a:r>
            <a:endParaRPr lang="en-US" sz="2400" b="1" dirty="0"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41D209-2F1F-6F47-EB21-63B96E333178}"/>
              </a:ext>
            </a:extLst>
          </p:cNvPr>
          <p:cNvSpPr txBox="1"/>
          <p:nvPr/>
        </p:nvSpPr>
        <p:spPr>
          <a:xfrm>
            <a:off x="8408810" y="5224407"/>
            <a:ext cx="4647406" cy="1627112"/>
          </a:xfrm>
          <a:prstGeom prst="rect">
            <a:avLst/>
          </a:prstGeom>
          <a:solidFill>
            <a:srgbClr val="FDE4CB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4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Vứt rác vào gốc cây.</a:t>
            </a:r>
            <a:endParaRPr lang="en-US" sz="2400" b="1" dirty="0"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4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* Khắc tên lên thân cây.</a:t>
            </a:r>
            <a:endParaRPr lang="en-US" sz="2400" b="1" dirty="0"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4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* Vẽ viết ra bàn học.</a:t>
            </a:r>
            <a:endParaRPr lang="en-US" sz="2400" b="1" dirty="0"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441809A-30F5-CE03-8033-0DFE155BCA9E}"/>
              </a:ext>
            </a:extLst>
          </p:cNvPr>
          <p:cNvSpPr txBox="1"/>
          <p:nvPr/>
        </p:nvSpPr>
        <p:spPr>
          <a:xfrm>
            <a:off x="6005513" y="3352800"/>
            <a:ext cx="1828800" cy="461665"/>
          </a:xfrm>
          <a:prstGeom prst="rect">
            <a:avLst/>
          </a:prstGeom>
          <a:solidFill>
            <a:srgbClr val="FCDF9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Thị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Mai</a:t>
            </a:r>
          </a:p>
        </p:txBody>
      </p:sp>
    </p:spTree>
    <p:extLst>
      <p:ext uri="{BB962C8B-B14F-4D97-AF65-F5344CB8AC3E}">
        <p14:creationId xmlns:p14="http://schemas.microsoft.com/office/powerpoint/2010/main" val="40561407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E107A217-B649-85B1-2FCF-FC94B7B095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2402357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09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6FC1A03-3620-C97C-910C-530BFCB6B0C1}"/>
              </a:ext>
            </a:extLst>
          </p:cNvPr>
          <p:cNvSpPr/>
          <p:nvPr/>
        </p:nvSpPr>
        <p:spPr>
          <a:xfrm>
            <a:off x="1966119" y="1219200"/>
            <a:ext cx="1264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sao</a:t>
            </a:r>
            <a:r>
              <a:rPr lang="nl-NL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1D1F433-D7BD-F46C-C998-D8B1E58B7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18" y="2209800"/>
            <a:ext cx="6951861" cy="5555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EE46DC8-6014-E367-BCEB-D412B6500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719" y="2199880"/>
            <a:ext cx="6690521" cy="557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223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11128</TotalTime>
  <Words>293</Words>
  <Application>Microsoft Office PowerPoint</Application>
  <PresentationFormat>Custom</PresentationFormat>
  <Paragraphs>18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#9Slide05 Brannboll Ny</vt:lpstr>
      <vt:lpstr>Arial</vt:lpstr>
      <vt:lpstr>AvantGarde</vt:lpstr>
      <vt:lpstr>Calibri</vt:lpstr>
      <vt:lpstr>SVN-Anastasia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1172</cp:revision>
  <dcterms:created xsi:type="dcterms:W3CDTF">2008-09-09T22:52:10Z</dcterms:created>
  <dcterms:modified xsi:type="dcterms:W3CDTF">2022-11-01T05:24:04Z</dcterms:modified>
</cp:coreProperties>
</file>