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56" r:id="rId4"/>
    <p:sldId id="260" r:id="rId5"/>
    <p:sldId id="262" r:id="rId6"/>
    <p:sldId id="263" r:id="rId7"/>
    <p:sldId id="265" r:id="rId8"/>
    <p:sldId id="267" r:id="rId9"/>
    <p:sldId id="25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2CA7-AB2F-4F39-BA23-D5464B4886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F41B3-FE46-40BC-BBF0-3D42CBF2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3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13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80AF-F39F-4A4F-97AE-4FFE0A0783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1363980" y="1676400"/>
            <a:ext cx="6162887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" y="1257130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1" y="2789904"/>
            <a:ext cx="27425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550" y="1566540"/>
            <a:ext cx="1792379" cy="10729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99C0D43-90D9-4874-8187-0F4BCC49D489}"/>
              </a:ext>
            </a:extLst>
          </p:cNvPr>
          <p:cNvSpPr txBox="1"/>
          <p:nvPr/>
        </p:nvSpPr>
        <p:spPr>
          <a:xfrm>
            <a:off x="1871917" y="2974884"/>
            <a:ext cx="5076143" cy="1368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kĩ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2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953000"/>
            <a:ext cx="1295400" cy="1614947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10D90863-631A-4729-A81A-5692D73B194C}"/>
              </a:ext>
            </a:extLst>
          </p:cNvPr>
          <p:cNvSpPr/>
          <p:nvPr/>
        </p:nvSpPr>
        <p:spPr>
          <a:xfrm>
            <a:off x="3876869" y="1627646"/>
            <a:ext cx="4495800" cy="2944354"/>
          </a:xfrm>
          <a:prstGeom prst="wedgeRoundRectCallout">
            <a:avLst>
              <a:gd name="adj1" fmla="val 35087"/>
              <a:gd name="adj2" fmla="val 6544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6896"/>
            <a:ext cx="5257800" cy="943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81000"/>
            <a:ext cx="40386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05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616181" y="1554929"/>
            <a:ext cx="5909733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2953247" y="2339692"/>
              <a:ext cx="6288047" cy="1991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lại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1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2429344"/>
            <a:ext cx="3052233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5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337521" cy="4307840"/>
            <a:chOff x="501720" y="1828800"/>
            <a:chExt cx="4011095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716469" y="3293670"/>
              <a:ext cx="3796346" cy="891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Quét Nhà - Nhạc Thiếu Nh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533400" y="304800"/>
            <a:ext cx="8077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912162" y="3351459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tập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FE9669B-7E44-4DDF-8319-D83C5B0E4F50}"/>
              </a:ext>
            </a:extLst>
          </p:cNvPr>
          <p:cNvSpPr/>
          <p:nvPr/>
        </p:nvSpPr>
        <p:spPr>
          <a:xfrm>
            <a:off x="1654" y="-55072"/>
            <a:ext cx="9140694" cy="1041159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8">
            <a:extLst>
              <a:ext uri="{FF2B5EF4-FFF2-40B4-BE49-F238E27FC236}">
                <a16:creationId xmlns:a16="http://schemas.microsoft.com/office/drawing/2014/main" xmlns="" id="{F3B0267B-031B-480D-9638-AAD70A57500D}"/>
              </a:ext>
            </a:extLst>
          </p:cNvPr>
          <p:cNvSpPr/>
          <p:nvPr/>
        </p:nvSpPr>
        <p:spPr>
          <a:xfrm>
            <a:off x="1434316" y="224069"/>
            <a:ext cx="78704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17">
              <a:defRPr/>
            </a:pPr>
            <a:r>
              <a:rPr lang="vi-VN" altLang="zh-CN" sz="3200" b="1" spc="-150" noProof="1">
                <a:latin typeface="+mj-lt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Hãy kể về một người hàng xóm mà em yêu </a:t>
            </a:r>
            <a:r>
              <a:rPr lang="vi-VN" altLang="zh-CN" sz="3200" b="1" spc="-150" noProof="1" smtClean="0">
                <a:latin typeface="+mj-lt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quý</a:t>
            </a:r>
            <a:r>
              <a:rPr lang="en-US" altLang="zh-CN" sz="3200" b="1" spc="-150" noProof="1" smtClean="0">
                <a:latin typeface="+mj-lt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.</a:t>
            </a:r>
            <a:endParaRPr lang="zh-CN" altLang="en-US" sz="3200" b="1" spc="-150" noProof="1">
              <a:latin typeface="+mj-lt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6" name="Picture 10" descr="Mục này có hình ảnh của: ">
            <a:extLst>
              <a:ext uri="{FF2B5EF4-FFF2-40B4-BE49-F238E27FC236}">
                <a16:creationId xmlns:a16="http://schemas.microsoft.com/office/drawing/2014/main" xmlns="" id="{B3D62701-3F44-4B4A-9E11-8C2FA2E0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32" y="-55072"/>
            <a:ext cx="1429737" cy="10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856BBA-A78D-4A82-8C7A-0B74756CC7D9}"/>
              </a:ext>
            </a:extLst>
          </p:cNvPr>
          <p:cNvGrpSpPr/>
          <p:nvPr/>
        </p:nvGrpSpPr>
        <p:grpSpPr>
          <a:xfrm>
            <a:off x="417303" y="2209799"/>
            <a:ext cx="8227947" cy="2074919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AD7E9E5F-8273-4FAB-AECA-1616173B9C78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818C2D6-1AB8-40D5-96B4-8D8CC8BDB595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266330E8-E442-4944-9614-9AA7C6B09587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BF130A2B-A88C-4558-BA67-D7C0C693A328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7F8F67-C412-4F46-AF80-049B0E474B20}"/>
              </a:ext>
            </a:extLst>
          </p:cNvPr>
          <p:cNvSpPr txBox="1"/>
          <p:nvPr/>
        </p:nvSpPr>
        <p:spPr>
          <a:xfrm>
            <a:off x="721820" y="2345727"/>
            <a:ext cx="754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Người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hàng xóm đó tên là gì?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Vì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sao em yêu quý người hàng xóm đó?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631785-A04A-48FC-93F9-FEF479A79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628" y="4724400"/>
            <a:ext cx="3716755" cy="1829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855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04427" y="974664"/>
            <a:ext cx="5073190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2492144" y="1130744"/>
            <a:ext cx="4392101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939" y="1887988"/>
            <a:ext cx="4408122" cy="1395297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05968"/>
            <a:ext cx="2886920" cy="29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FE9669B-7E44-4DDF-8319-D83C5B0E4F50}"/>
              </a:ext>
            </a:extLst>
          </p:cNvPr>
          <p:cNvSpPr/>
          <p:nvPr/>
        </p:nvSpPr>
        <p:spPr>
          <a:xfrm>
            <a:off x="1654" y="-55072"/>
            <a:ext cx="9140694" cy="1041159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6" name="Picture 10" descr="Mục này có hình ảnh của: ">
            <a:extLst>
              <a:ext uri="{FF2B5EF4-FFF2-40B4-BE49-F238E27FC236}">
                <a16:creationId xmlns:a16="http://schemas.microsoft.com/office/drawing/2014/main" xmlns="" id="{B3D62701-3F44-4B4A-9E11-8C2FA2E0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32" y="-55072"/>
            <a:ext cx="1429737" cy="10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856BBA-A78D-4A82-8C7A-0B74756CC7D9}"/>
              </a:ext>
            </a:extLst>
          </p:cNvPr>
          <p:cNvGrpSpPr/>
          <p:nvPr/>
        </p:nvGrpSpPr>
        <p:grpSpPr>
          <a:xfrm>
            <a:off x="417303" y="2209799"/>
            <a:ext cx="8227947" cy="1752601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AD7E9E5F-8273-4FAB-AECA-1616173B9C78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818C2D6-1AB8-40D5-96B4-8D8CC8BDB595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266330E8-E442-4944-9614-9AA7C6B09587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BF130A2B-A88C-4558-BA67-D7C0C693A328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7F8F67-C412-4F46-AF80-049B0E474B20}"/>
              </a:ext>
            </a:extLst>
          </p:cNvPr>
          <p:cNvSpPr txBox="1"/>
          <p:nvPr/>
        </p:nvSpPr>
        <p:spPr>
          <a:xfrm>
            <a:off x="721820" y="2345727"/>
            <a:ext cx="7542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631785-A04A-48FC-93F9-FEF479A79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628" y="4724400"/>
            <a:ext cx="3716755" cy="1829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08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6EA3D-0D66-4EC5-838A-E24349A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46808"/>
            <a:ext cx="5374504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3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35">
            <a:extLst>
              <a:ext uri="{FF2B5EF4-FFF2-40B4-BE49-F238E27FC236}">
                <a16:creationId xmlns:a16="http://schemas.microsoft.com/office/drawing/2014/main" xmlns="" id="{10D90863-631A-4729-A81A-5692D73B194C}"/>
              </a:ext>
            </a:extLst>
          </p:cNvPr>
          <p:cNvSpPr/>
          <p:nvPr/>
        </p:nvSpPr>
        <p:spPr>
          <a:xfrm>
            <a:off x="5181600" y="1341614"/>
            <a:ext cx="3810000" cy="3458986"/>
          </a:xfrm>
          <a:prstGeom prst="wedgeRoundRectCallout">
            <a:avLst>
              <a:gd name="adj1" fmla="val 33867"/>
              <a:gd name="adj2" fmla="val 6022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6EA3D-0D66-4EC5-838A-E24349A1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86" y="381000"/>
            <a:ext cx="5242886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115</Words>
  <Application>Microsoft Office PowerPoint</Application>
  <PresentationFormat>On-screen Show (4:3)</PresentationFormat>
  <Paragraphs>16</Paragraphs>
  <Slides>11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15</cp:revision>
  <dcterms:created xsi:type="dcterms:W3CDTF">2022-11-07T02:19:10Z</dcterms:created>
  <dcterms:modified xsi:type="dcterms:W3CDTF">2022-11-07T05:10:43Z</dcterms:modified>
</cp:coreProperties>
</file>