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7"/>
  </p:notesMasterIdLst>
  <p:sldIdLst>
    <p:sldId id="313" r:id="rId2"/>
    <p:sldId id="256" r:id="rId3"/>
    <p:sldId id="258" r:id="rId4"/>
    <p:sldId id="259" r:id="rId5"/>
    <p:sldId id="260" r:id="rId6"/>
    <p:sldId id="274" r:id="rId7"/>
    <p:sldId id="314" r:id="rId8"/>
    <p:sldId id="315" r:id="rId9"/>
    <p:sldId id="268" r:id="rId10"/>
    <p:sldId id="319" r:id="rId11"/>
    <p:sldId id="272" r:id="rId12"/>
    <p:sldId id="282" r:id="rId13"/>
    <p:sldId id="280" r:id="rId14"/>
    <p:sldId id="289" r:id="rId15"/>
    <p:sldId id="290" r:id="rId16"/>
  </p:sldIdLst>
  <p:sldSz cx="9144000" cy="5143500" type="screen16x9"/>
  <p:notesSz cx="6858000" cy="9144000"/>
  <p:embeddedFontLst>
    <p:embeddedFont>
      <p:font typeface="Fredoka One" panose="020B0604020202020204" charset="0"/>
      <p:regular r:id="rId18"/>
    </p:embeddedFont>
    <p:embeddedFont>
      <p:font typeface="Raleway" panose="020B0503030101060003"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UTM Cookies" panose="02040603050506020204" pitchFamily="18" charset="0"/>
      <p:regular r:id="rId27"/>
    </p:embeddedFont>
    <p:embeddedFont>
      <p:font typeface="Raleway Medium" panose="020B0603030101060003"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1378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73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85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6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5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64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69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13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3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0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70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xmlns=""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xmlns=""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xmlns=""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a16="http://schemas.microsoft.com/office/drawing/2014/main" xmlns=""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a16="http://schemas.microsoft.com/office/drawing/2014/main" xmlns=""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a16="http://schemas.microsoft.com/office/drawing/2014/main" xmlns=""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a16="http://schemas.microsoft.com/office/drawing/2014/main" xmlns=""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a16="http://schemas.microsoft.com/office/drawing/2014/main" xmlns=""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a16="http://schemas.microsoft.com/office/drawing/2014/main" xmlns=""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a16="http://schemas.microsoft.com/office/drawing/2014/main" xmlns=""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a16="http://schemas.microsoft.com/office/drawing/2014/main" xmlns=""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a16="http://schemas.microsoft.com/office/drawing/2014/main" xmlns=""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a16="http://schemas.microsoft.com/office/drawing/2014/main" xmlns=""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a16="http://schemas.microsoft.com/office/drawing/2014/main" xmlns=""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a16="http://schemas.microsoft.com/office/drawing/2014/main" xmlns=""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a16="http://schemas.microsoft.com/office/drawing/2014/main" xmlns=""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a16="http://schemas.microsoft.com/office/drawing/2014/main" xmlns=""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a16="http://schemas.microsoft.com/office/drawing/2014/main" xmlns=""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a16="http://schemas.microsoft.com/office/drawing/2014/main" xmlns=""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a16="http://schemas.microsoft.com/office/drawing/2014/main" xmlns=""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a16="http://schemas.microsoft.com/office/drawing/2014/main" xmlns=""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a16="http://schemas.microsoft.com/office/drawing/2014/main" xmlns=""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a16="http://schemas.microsoft.com/office/drawing/2014/main" xmlns=""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a16="http://schemas.microsoft.com/office/drawing/2014/main" xmlns=""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a16="http://schemas.microsoft.com/office/drawing/2014/main" xmlns=""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a16="http://schemas.microsoft.com/office/drawing/2014/main" xmlns=""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a16="http://schemas.microsoft.com/office/drawing/2014/main" xmlns=""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a16="http://schemas.microsoft.com/office/drawing/2014/main" xmlns=""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a16="http://schemas.microsoft.com/office/drawing/2014/main" xmlns=""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a16="http://schemas.microsoft.com/office/drawing/2014/main" xmlns=""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a16="http://schemas.microsoft.com/office/drawing/2014/main" xmlns=""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a16="http://schemas.microsoft.com/office/drawing/2014/main" xmlns=""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a16="http://schemas.microsoft.com/office/drawing/2014/main" xmlns=""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a16="http://schemas.microsoft.com/office/drawing/2014/main" xmlns=""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a16="http://schemas.microsoft.com/office/drawing/2014/main" xmlns=""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a16="http://schemas.microsoft.com/office/drawing/2014/main" xmlns=""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a16="http://schemas.microsoft.com/office/drawing/2014/main" xmlns=""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a16="http://schemas.microsoft.com/office/drawing/2014/main" xmlns=""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a16="http://schemas.microsoft.com/office/drawing/2014/main" xmlns=""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a16="http://schemas.microsoft.com/office/drawing/2014/main" xmlns=""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a16="http://schemas.microsoft.com/office/drawing/2014/main" xmlns=""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a16="http://schemas.microsoft.com/office/drawing/2014/main" xmlns=""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a16="http://schemas.microsoft.com/office/drawing/2014/main" xmlns=""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a16="http://schemas.microsoft.com/office/drawing/2014/main" xmlns=""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a16="http://schemas.microsoft.com/office/drawing/2014/main" xmlns=""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a16="http://schemas.microsoft.com/office/drawing/2014/main" xmlns=""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a16="http://schemas.microsoft.com/office/drawing/2014/main" xmlns=""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a16="http://schemas.microsoft.com/office/drawing/2014/main" xmlns=""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a16="http://schemas.microsoft.com/office/drawing/2014/main" xmlns=""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a16="http://schemas.microsoft.com/office/drawing/2014/main" xmlns=""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a16="http://schemas.microsoft.com/office/drawing/2014/main" xmlns=""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a16="http://schemas.microsoft.com/office/drawing/2014/main" xmlns=""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a16="http://schemas.microsoft.com/office/drawing/2014/main" xmlns=""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a16="http://schemas.microsoft.com/office/drawing/2014/main" xmlns=""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a16="http://schemas.microsoft.com/office/drawing/2014/main" xmlns=""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a16="http://schemas.microsoft.com/office/drawing/2014/main" xmlns=""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a16="http://schemas.microsoft.com/office/drawing/2014/main" xmlns=""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a16="http://schemas.microsoft.com/office/drawing/2014/main" xmlns=""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a16="http://schemas.microsoft.com/office/drawing/2014/main" xmlns=""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a16="http://schemas.microsoft.com/office/drawing/2014/main" xmlns=""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a16="http://schemas.microsoft.com/office/drawing/2014/main" xmlns=""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a16="http://schemas.microsoft.com/office/drawing/2014/main" xmlns=""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a16="http://schemas.microsoft.com/office/drawing/2014/main" xmlns=""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a16="http://schemas.microsoft.com/office/drawing/2014/main" xmlns=""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a16="http://schemas.microsoft.com/office/drawing/2014/main" xmlns=""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a16="http://schemas.microsoft.com/office/drawing/2014/main" xmlns=""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a16="http://schemas.microsoft.com/office/drawing/2014/main" xmlns=""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a16="http://schemas.microsoft.com/office/drawing/2014/main" xmlns=""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a16="http://schemas.microsoft.com/office/drawing/2014/main" xmlns=""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a16="http://schemas.microsoft.com/office/drawing/2014/main" xmlns=""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a16="http://schemas.microsoft.com/office/drawing/2014/main" xmlns=""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a16="http://schemas.microsoft.com/office/drawing/2014/main" xmlns=""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a16="http://schemas.microsoft.com/office/drawing/2014/main" xmlns=""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a16="http://schemas.microsoft.com/office/drawing/2014/main" xmlns=""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a16="http://schemas.microsoft.com/office/drawing/2014/main" xmlns=""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a16="http://schemas.microsoft.com/office/drawing/2014/main" xmlns=""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a16="http://schemas.microsoft.com/office/drawing/2014/main" xmlns=""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a16="http://schemas.microsoft.com/office/drawing/2014/main" xmlns=""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a16="http://schemas.microsoft.com/office/drawing/2014/main" xmlns=""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a16="http://schemas.microsoft.com/office/drawing/2014/main" xmlns=""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a16="http://schemas.microsoft.com/office/drawing/2014/main" xmlns=""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a16="http://schemas.microsoft.com/office/drawing/2014/main" xmlns=""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a16="http://schemas.microsoft.com/office/drawing/2014/main" xmlns=""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a16="http://schemas.microsoft.com/office/drawing/2014/main" xmlns=""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a16="http://schemas.microsoft.com/office/drawing/2014/main" xmlns=""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a16="http://schemas.microsoft.com/office/drawing/2014/main" xmlns=""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a16="http://schemas.microsoft.com/office/drawing/2014/main" xmlns=""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a16="http://schemas.microsoft.com/office/drawing/2014/main" xmlns=""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a16="http://schemas.microsoft.com/office/drawing/2014/main" xmlns=""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a16="http://schemas.microsoft.com/office/drawing/2014/main" xmlns=""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a16="http://schemas.microsoft.com/office/drawing/2014/main" xmlns=""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a16="http://schemas.microsoft.com/office/drawing/2014/main" xmlns=""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a16="http://schemas.microsoft.com/office/drawing/2014/main" xmlns=""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a16="http://schemas.microsoft.com/office/drawing/2014/main" xmlns=""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a16="http://schemas.microsoft.com/office/drawing/2014/main" xmlns=""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a16="http://schemas.microsoft.com/office/drawing/2014/main" xmlns=""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a16="http://schemas.microsoft.com/office/drawing/2014/main" xmlns=""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a16="http://schemas.microsoft.com/office/drawing/2014/main" xmlns=""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a16="http://schemas.microsoft.com/office/drawing/2014/main" xmlns=""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a16="http://schemas.microsoft.com/office/drawing/2014/main" xmlns=""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a16="http://schemas.microsoft.com/office/drawing/2014/main" xmlns=""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a16="http://schemas.microsoft.com/office/drawing/2014/main" xmlns=""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a16="http://schemas.microsoft.com/office/drawing/2014/main" xmlns=""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a16="http://schemas.microsoft.com/office/drawing/2014/main" xmlns=""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a16="http://schemas.microsoft.com/office/drawing/2014/main" xmlns=""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a16="http://schemas.microsoft.com/office/drawing/2014/main" xmlns=""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a16="http://schemas.microsoft.com/office/drawing/2014/main" xmlns=""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a16="http://schemas.microsoft.com/office/drawing/2014/main" xmlns=""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a16="http://schemas.microsoft.com/office/drawing/2014/main" xmlns=""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a16="http://schemas.microsoft.com/office/drawing/2014/main" xmlns=""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a16="http://schemas.microsoft.com/office/drawing/2014/main" xmlns=""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a16="http://schemas.microsoft.com/office/drawing/2014/main" xmlns=""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a16="http://schemas.microsoft.com/office/drawing/2014/main" xmlns=""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a16="http://schemas.microsoft.com/office/drawing/2014/main" xmlns=""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a16="http://schemas.microsoft.com/office/drawing/2014/main" xmlns=""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a16="http://schemas.microsoft.com/office/drawing/2014/main" xmlns=""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a16="http://schemas.microsoft.com/office/drawing/2014/main" xmlns=""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a16="http://schemas.microsoft.com/office/drawing/2014/main" xmlns=""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a16="http://schemas.microsoft.com/office/drawing/2014/main" xmlns=""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a16="http://schemas.microsoft.com/office/drawing/2014/main" xmlns=""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a16="http://schemas.microsoft.com/office/drawing/2014/main" xmlns=""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a16="http://schemas.microsoft.com/office/drawing/2014/main" xmlns=""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a16="http://schemas.microsoft.com/office/drawing/2014/main" xmlns=""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a16="http://schemas.microsoft.com/office/drawing/2014/main" xmlns=""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a16="http://schemas.microsoft.com/office/drawing/2014/main" xmlns=""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a16="http://schemas.microsoft.com/office/drawing/2014/main" xmlns=""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a16="http://schemas.microsoft.com/office/drawing/2014/main" xmlns=""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a16="http://schemas.microsoft.com/office/drawing/2014/main" xmlns=""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a16="http://schemas.microsoft.com/office/drawing/2014/main" xmlns=""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a16="http://schemas.microsoft.com/office/drawing/2014/main" xmlns=""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a16="http://schemas.microsoft.com/office/drawing/2014/main" xmlns=""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a16="http://schemas.microsoft.com/office/drawing/2014/main" xmlns=""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a16="http://schemas.microsoft.com/office/drawing/2014/main" xmlns=""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a16="http://schemas.microsoft.com/office/drawing/2014/main" xmlns=""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a16="http://schemas.microsoft.com/office/drawing/2014/main" xmlns=""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a16="http://schemas.microsoft.com/office/drawing/2014/main" xmlns=""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a16="http://schemas.microsoft.com/office/drawing/2014/main" xmlns=""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a16="http://schemas.microsoft.com/office/drawing/2014/main" xmlns=""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a16="http://schemas.microsoft.com/office/drawing/2014/main" xmlns=""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a16="http://schemas.microsoft.com/office/drawing/2014/main" xmlns=""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a16="http://schemas.microsoft.com/office/drawing/2014/main" xmlns=""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a16="http://schemas.microsoft.com/office/drawing/2014/main" xmlns=""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a16="http://schemas.microsoft.com/office/drawing/2014/main" xmlns=""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a16="http://schemas.microsoft.com/office/drawing/2014/main" xmlns=""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a16="http://schemas.microsoft.com/office/drawing/2014/main" xmlns=""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a16="http://schemas.microsoft.com/office/drawing/2014/main" xmlns=""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a16="http://schemas.microsoft.com/office/drawing/2014/main" xmlns=""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a16="http://schemas.microsoft.com/office/drawing/2014/main" xmlns=""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a16="http://schemas.microsoft.com/office/drawing/2014/main" xmlns=""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a16="http://schemas.microsoft.com/office/drawing/2014/main" xmlns=""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a16="http://schemas.microsoft.com/office/drawing/2014/main" xmlns=""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a16="http://schemas.microsoft.com/office/drawing/2014/main" xmlns=""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a16="http://schemas.microsoft.com/office/drawing/2014/main" xmlns=""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a16="http://schemas.microsoft.com/office/drawing/2014/main" xmlns=""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a16="http://schemas.microsoft.com/office/drawing/2014/main" xmlns=""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a16="http://schemas.microsoft.com/office/drawing/2014/main" xmlns=""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a16="http://schemas.microsoft.com/office/drawing/2014/main" xmlns=""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a16="http://schemas.microsoft.com/office/drawing/2014/main" xmlns=""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a16="http://schemas.microsoft.com/office/drawing/2014/main" xmlns=""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a16="http://schemas.microsoft.com/office/drawing/2014/main" xmlns=""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a16="http://schemas.microsoft.com/office/drawing/2014/main" xmlns=""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a16="http://schemas.microsoft.com/office/drawing/2014/main" xmlns=""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a16="http://schemas.microsoft.com/office/drawing/2014/main" xmlns=""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a16="http://schemas.microsoft.com/office/drawing/2014/main" xmlns=""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a16="http://schemas.microsoft.com/office/drawing/2014/main" xmlns=""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a16="http://schemas.microsoft.com/office/drawing/2014/main" xmlns=""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a16="http://schemas.microsoft.com/office/drawing/2014/main" xmlns=""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a16="http://schemas.microsoft.com/office/drawing/2014/main" xmlns=""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a16="http://schemas.microsoft.com/office/drawing/2014/main" xmlns=""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a16="http://schemas.microsoft.com/office/drawing/2014/main" xmlns=""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a16="http://schemas.microsoft.com/office/drawing/2014/main" xmlns=""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a16="http://schemas.microsoft.com/office/drawing/2014/main" xmlns=""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a16="http://schemas.microsoft.com/office/drawing/2014/main" xmlns=""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a16="http://schemas.microsoft.com/office/drawing/2014/main" xmlns=""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a16="http://schemas.microsoft.com/office/drawing/2014/main" xmlns=""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a16="http://schemas.microsoft.com/office/drawing/2014/main" xmlns=""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a16="http://schemas.microsoft.com/office/drawing/2014/main" xmlns=""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a16="http://schemas.microsoft.com/office/drawing/2014/main" xmlns=""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a16="http://schemas.microsoft.com/office/drawing/2014/main" xmlns=""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a16="http://schemas.microsoft.com/office/drawing/2014/main" xmlns=""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a16="http://schemas.microsoft.com/office/drawing/2014/main" xmlns=""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a16="http://schemas.microsoft.com/office/drawing/2014/main" xmlns=""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a16="http://schemas.microsoft.com/office/drawing/2014/main" xmlns=""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a16="http://schemas.microsoft.com/office/drawing/2014/main" xmlns=""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a16="http://schemas.microsoft.com/office/drawing/2014/main" xmlns=""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a16="http://schemas.microsoft.com/office/drawing/2014/main" xmlns=""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a16="http://schemas.microsoft.com/office/drawing/2014/main" xmlns=""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a16="http://schemas.microsoft.com/office/drawing/2014/main" xmlns=""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a16="http://schemas.microsoft.com/office/drawing/2014/main" xmlns=""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a16="http://schemas.microsoft.com/office/drawing/2014/main" xmlns=""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a16="http://schemas.microsoft.com/office/drawing/2014/main" xmlns=""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a16="http://schemas.microsoft.com/office/drawing/2014/main" xmlns=""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a16="http://schemas.microsoft.com/office/drawing/2014/main" xmlns=""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a16="http://schemas.microsoft.com/office/drawing/2014/main" xmlns=""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a16="http://schemas.microsoft.com/office/drawing/2014/main" xmlns=""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a16="http://schemas.microsoft.com/office/drawing/2014/main" xmlns=""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a16="http://schemas.microsoft.com/office/drawing/2014/main" xmlns=""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a16="http://schemas.microsoft.com/office/drawing/2014/main" xmlns=""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a16="http://schemas.microsoft.com/office/drawing/2014/main" xmlns=""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a16="http://schemas.microsoft.com/office/drawing/2014/main" xmlns=""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a16="http://schemas.microsoft.com/office/drawing/2014/main" xmlns=""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a16="http://schemas.microsoft.com/office/drawing/2014/main" xmlns=""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a16="http://schemas.microsoft.com/office/drawing/2014/main" xmlns=""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a16="http://schemas.microsoft.com/office/drawing/2014/main" xmlns=""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a16="http://schemas.microsoft.com/office/drawing/2014/main" xmlns=""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a16="http://schemas.microsoft.com/office/drawing/2014/main" xmlns=""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a16="http://schemas.microsoft.com/office/drawing/2014/main" xmlns=""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a16="http://schemas.microsoft.com/office/drawing/2014/main" xmlns=""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a16="http://schemas.microsoft.com/office/drawing/2014/main" xmlns=""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a16="http://schemas.microsoft.com/office/drawing/2014/main" xmlns=""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a16="http://schemas.microsoft.com/office/drawing/2014/main" xmlns=""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a16="http://schemas.microsoft.com/office/drawing/2014/main" xmlns=""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a16="http://schemas.microsoft.com/office/drawing/2014/main" xmlns=""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a16="http://schemas.microsoft.com/office/drawing/2014/main" xmlns=""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a16="http://schemas.microsoft.com/office/drawing/2014/main" xmlns=""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a16="http://schemas.microsoft.com/office/drawing/2014/main" xmlns=""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a16="http://schemas.microsoft.com/office/drawing/2014/main" xmlns=""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a16="http://schemas.microsoft.com/office/drawing/2014/main" xmlns=""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a16="http://schemas.microsoft.com/office/drawing/2014/main" xmlns=""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a16="http://schemas.microsoft.com/office/drawing/2014/main" xmlns=""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a16="http://schemas.microsoft.com/office/drawing/2014/main" xmlns=""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a16="http://schemas.microsoft.com/office/drawing/2014/main" xmlns=""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a16="http://schemas.microsoft.com/office/drawing/2014/main" xmlns=""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a16="http://schemas.microsoft.com/office/drawing/2014/main" xmlns=""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a16="http://schemas.microsoft.com/office/drawing/2014/main" xmlns=""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a16="http://schemas.microsoft.com/office/drawing/2014/main" xmlns=""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a16="http://schemas.microsoft.com/office/drawing/2014/main" xmlns=""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a16="http://schemas.microsoft.com/office/drawing/2014/main" xmlns=""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a16="http://schemas.microsoft.com/office/drawing/2014/main" xmlns=""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a16="http://schemas.microsoft.com/office/drawing/2014/main" xmlns=""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a16="http://schemas.microsoft.com/office/drawing/2014/main" xmlns=""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a16="http://schemas.microsoft.com/office/drawing/2014/main" xmlns=""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a16="http://schemas.microsoft.com/office/drawing/2014/main" xmlns="" id="{36DE1345-5808-4862-5C06-CD94BEFF7DDE}"/>
              </a:ext>
            </a:extLst>
          </p:cNvPr>
          <p:cNvSpPr txBox="1">
            <a:spLocks/>
          </p:cNvSpPr>
          <p:nvPr/>
        </p:nvSpPr>
        <p:spPr>
          <a:xfrm>
            <a:off x="2317620" y="1063793"/>
            <a:ext cx="489688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US" sz="2800" b="1" dirty="0">
                <a:solidFill>
                  <a:schemeClr val="tx1"/>
                </a:solidFill>
                <a:latin typeface="Calibri" panose="020F0502020204030204" pitchFamily="34" charset="0"/>
                <a:cs typeface="Calibri" panose="020F0502020204030204" pitchFamily="34" charset="0"/>
              </a:rPr>
              <a:t>MÔN: CÔNG NGHỆ</a:t>
            </a:r>
            <a:endParaRPr lang="en-US" sz="2800" b="1" dirty="0">
              <a:solidFill>
                <a:schemeClr val="tx1"/>
              </a:solidFill>
              <a:latin typeface="UTM Cookies" panose="02040603050506020204" pitchFamily="18" charset="0"/>
            </a:endParaRPr>
          </a:p>
        </p:txBody>
      </p:sp>
      <p:sp>
        <p:nvSpPr>
          <p:cNvPr id="236" name="Google Shape;2504;p41">
            <a:extLst>
              <a:ext uri="{FF2B5EF4-FFF2-40B4-BE49-F238E27FC236}">
                <a16:creationId xmlns:a16="http://schemas.microsoft.com/office/drawing/2014/main" xmlns=""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a16="http://schemas.microsoft.com/office/drawing/2014/main" xmlns="" id="{8C5E2EE3-DF26-84D5-4006-F895B30FFFB6}"/>
              </a:ext>
            </a:extLst>
          </p:cNvPr>
          <p:cNvSpPr txBox="1"/>
          <p:nvPr/>
        </p:nvSpPr>
        <p:spPr>
          <a:xfrm>
            <a:off x="2230910" y="2424980"/>
            <a:ext cx="5386396" cy="954107"/>
          </a:xfrm>
          <a:prstGeom prst="rect">
            <a:avLst/>
          </a:prstGeom>
          <a:noFill/>
        </p:spPr>
        <p:txBody>
          <a:bodyPr wrap="square">
            <a:spAutoFit/>
          </a:bodyPr>
          <a:lstStyle/>
          <a:p>
            <a:pPr algn="ct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Bài</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Sử</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dụng</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máy</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thu</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thanh</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Tiết</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a:t>
            </a:r>
            <a:endParaRPr lang="en-US" sz="2800" dirty="0">
              <a:solidFill>
                <a:srgbClr val="EE7D9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01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strVal val="#ppt_w+.3"/>
                                          </p:val>
                                        </p:tav>
                                        <p:tav tm="100000">
                                          <p:val>
                                            <p:strVal val="#ppt_w"/>
                                          </p:val>
                                        </p:tav>
                                      </p:tavLst>
                                    </p:anim>
                                    <p:anim calcmode="lin" valueType="num">
                                      <p:cBhvr>
                                        <p:cTn id="8" dur="1000" fill="hold"/>
                                        <p:tgtEl>
                                          <p:spTgt spid="233"/>
                                        </p:tgtEl>
                                        <p:attrNameLst>
                                          <p:attrName>ppt_h</p:attrName>
                                        </p:attrNameLst>
                                      </p:cBhvr>
                                      <p:tavLst>
                                        <p:tav tm="0">
                                          <p:val>
                                            <p:strVal val="#ppt_h"/>
                                          </p:val>
                                        </p:tav>
                                        <p:tav tm="100000">
                                          <p:val>
                                            <p:strVal val="#ppt_h"/>
                                          </p:val>
                                        </p:tav>
                                      </p:tavLst>
                                    </p:anim>
                                    <p:animEffect transition="in" filter="fade">
                                      <p:cBhvr>
                                        <p:cTn id="9" dur="1000"/>
                                        <p:tgtEl>
                                          <p:spTgt spid="2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p:cTn id="12" dur="1000" fill="hold"/>
                                        <p:tgtEl>
                                          <p:spTgt spid="237"/>
                                        </p:tgtEl>
                                        <p:attrNameLst>
                                          <p:attrName>ppt_w</p:attrName>
                                        </p:attrNameLst>
                                      </p:cBhvr>
                                      <p:tavLst>
                                        <p:tav tm="0">
                                          <p:val>
                                            <p:strVal val="#ppt_w+.3"/>
                                          </p:val>
                                        </p:tav>
                                        <p:tav tm="100000">
                                          <p:val>
                                            <p:strVal val="#ppt_w"/>
                                          </p:val>
                                        </p:tav>
                                      </p:tavLst>
                                    </p:anim>
                                    <p:anim calcmode="lin" valueType="num">
                                      <p:cBhvr>
                                        <p:cTn id="13" dur="1000" fill="hold"/>
                                        <p:tgtEl>
                                          <p:spTgt spid="237"/>
                                        </p:tgtEl>
                                        <p:attrNameLst>
                                          <p:attrName>ppt_h</p:attrName>
                                        </p:attrNameLst>
                                      </p:cBhvr>
                                      <p:tavLst>
                                        <p:tav tm="0">
                                          <p:val>
                                            <p:strVal val="#ppt_h"/>
                                          </p:val>
                                        </p:tav>
                                        <p:tav tm="100000">
                                          <p:val>
                                            <p:strVal val="#ppt_h"/>
                                          </p:val>
                                        </p:tav>
                                      </p:tavLst>
                                    </p:anim>
                                    <p:animEffect transition="in" filter="fade">
                                      <p:cBhvr>
                                        <p:cTn id="14"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a16="http://schemas.microsoft.com/office/drawing/2014/main" xmlns=""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xmlns=""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xmlns=""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a16="http://schemas.microsoft.com/office/drawing/2014/main" xmlns=""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xmlns=""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xmlns=""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a16="http://schemas.microsoft.com/office/drawing/2014/main" xmlns=""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xmlns=""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xmlns=""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a16="http://schemas.microsoft.com/office/drawing/2014/main" xmlns=""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a16="http://schemas.microsoft.com/office/drawing/2014/main" xmlns=""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Calibri" panose="020F0502020204030204" pitchFamily="34" charset="0"/>
                <a:cs typeface="Calibri" panose="020F0502020204030204" pitchFamily="34" charset="0"/>
              </a:rPr>
              <a:t>LUYỆN TẬP</a:t>
            </a:r>
            <a:endParaRPr sz="4800" dirty="0">
              <a:latin typeface="Calibri" panose="020F0502020204030204" pitchFamily="34" charset="0"/>
              <a:cs typeface="Calibri" panose="020F0502020204030204" pitchFamily="34"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xmlns=""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xmlns=""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xmlns=""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a16="http://schemas.microsoft.com/office/drawing/2014/main" xmlns=""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a16="http://schemas.microsoft.com/office/drawing/2014/main" xmlns=""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xmlns=""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a16="http://schemas.microsoft.com/office/drawing/2014/main" xmlns=""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xmlns=""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a16="http://schemas.microsoft.com/office/drawing/2014/main" xmlns=""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a16="http://schemas.microsoft.com/office/drawing/2014/main" xmlns="" val="1973604941"/>
                    </a:ext>
                  </a:extLst>
                </a:gridCol>
                <a:gridCol w="1749778">
                  <a:extLst>
                    <a:ext uri="{9D8B030D-6E8A-4147-A177-3AD203B41FA5}">
                      <a16:colId xmlns:a16="http://schemas.microsoft.com/office/drawing/2014/main" xmlns="" val="1786053209"/>
                    </a:ext>
                  </a:extLst>
                </a:gridCol>
                <a:gridCol w="1648178">
                  <a:extLst>
                    <a:ext uri="{9D8B030D-6E8A-4147-A177-3AD203B41FA5}">
                      <a16:colId xmlns:a16="http://schemas.microsoft.com/office/drawing/2014/main" xmlns="" val="1149253652"/>
                    </a:ext>
                  </a:extLst>
                </a:gridCol>
                <a:gridCol w="1738489">
                  <a:extLst>
                    <a:ext uri="{9D8B030D-6E8A-4147-A177-3AD203B41FA5}">
                      <a16:colId xmlns:a16="http://schemas.microsoft.com/office/drawing/2014/main" xmlns="" val="414594588"/>
                    </a:ext>
                  </a:extLst>
                </a:gridCol>
                <a:gridCol w="2223913">
                  <a:extLst>
                    <a:ext uri="{9D8B030D-6E8A-4147-A177-3AD203B41FA5}">
                      <a16:colId xmlns:a16="http://schemas.microsoft.com/office/drawing/2014/main" xmlns=""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a16="http://schemas.microsoft.com/office/drawing/2014/main" xmlns=""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xmlns=""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a16="http://schemas.microsoft.com/office/drawing/2014/main" xmlns=""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a16="http://schemas.microsoft.com/office/drawing/2014/main" xmlns=""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r>
              <a:rPr lang="es" sz="8800" b="1" dirty="0">
                <a:latin typeface="Calibri" panose="020F0502020204030204" pitchFamily="34" charset="0"/>
                <a:cs typeface="Calibri" panose="020F0502020204030204" pitchFamily="34" charset="0"/>
              </a:rPr>
              <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xmlns=""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xmlns=""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xmlns=""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xmlns=""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xmlns="" id="{FF46AF3B-6024-4C16-4CFD-2E82688278A8}"/>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xmlns=""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a16="http://schemas.microsoft.com/office/drawing/2014/main" xmlns=""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a16="http://schemas.microsoft.com/office/drawing/2014/main" xmlns=""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a16="http://schemas.microsoft.com/office/drawing/2014/main" xmlns=""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a16="http://schemas.microsoft.com/office/drawing/2014/main" xmlns=""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a16="http://schemas.microsoft.com/office/drawing/2014/main" xmlns=""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a16="http://schemas.microsoft.com/office/drawing/2014/main" xmlns=""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a16="http://schemas.microsoft.com/office/drawing/2014/main" xmlns=""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a16="http://schemas.microsoft.com/office/drawing/2014/main" xmlns=""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a16="http://schemas.microsoft.com/office/drawing/2014/main" xmlns=""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a16="http://schemas.microsoft.com/office/drawing/2014/main" xmlns=""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a16="http://schemas.microsoft.com/office/drawing/2014/main" xmlns=""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a16="http://schemas.microsoft.com/office/drawing/2014/main" xmlns=""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a16="http://schemas.microsoft.com/office/drawing/2014/main" xmlns=""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a16="http://schemas.microsoft.com/office/drawing/2014/main" xmlns=""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a16="http://schemas.microsoft.com/office/drawing/2014/main" xmlns=""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a16="http://schemas.microsoft.com/office/drawing/2014/main" xmlns=""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a16="http://schemas.microsoft.com/office/drawing/2014/main" xmlns=""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a16="http://schemas.microsoft.com/office/drawing/2014/main" xmlns=""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a16="http://schemas.microsoft.com/office/drawing/2014/main" xmlns=""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a16="http://schemas.microsoft.com/office/drawing/2014/main" xmlns=""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a16="http://schemas.microsoft.com/office/drawing/2014/main" xmlns=""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a16="http://schemas.microsoft.com/office/drawing/2014/main" xmlns=""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a16="http://schemas.microsoft.com/office/drawing/2014/main" xmlns=""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a16="http://schemas.microsoft.com/office/drawing/2014/main" xmlns=""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a16="http://schemas.microsoft.com/office/drawing/2014/main" xmlns=""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a16="http://schemas.microsoft.com/office/drawing/2014/main" xmlns=""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a16="http://schemas.microsoft.com/office/drawing/2014/main" xmlns=""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a16="http://schemas.microsoft.com/office/drawing/2014/main" xmlns=""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a16="http://schemas.microsoft.com/office/drawing/2014/main" xmlns=""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a16="http://schemas.microsoft.com/office/drawing/2014/main" xmlns=""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a16="http://schemas.microsoft.com/office/drawing/2014/main" xmlns=""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a16="http://schemas.microsoft.com/office/drawing/2014/main" xmlns=""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a16="http://schemas.microsoft.com/office/drawing/2014/main" xmlns=""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a16="http://schemas.microsoft.com/office/drawing/2014/main" xmlns=""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a16="http://schemas.microsoft.com/office/drawing/2014/main" xmlns=""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a16="http://schemas.microsoft.com/office/drawing/2014/main" xmlns=""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a16="http://schemas.microsoft.com/office/drawing/2014/main" xmlns=""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a16="http://schemas.microsoft.com/office/drawing/2014/main" xmlns=""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a16="http://schemas.microsoft.com/office/drawing/2014/main" xmlns=""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a16="http://schemas.microsoft.com/office/drawing/2014/main" xmlns=""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a16="http://schemas.microsoft.com/office/drawing/2014/main" xmlns=""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a16="http://schemas.microsoft.com/office/drawing/2014/main" xmlns=""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a16="http://schemas.microsoft.com/office/drawing/2014/main" xmlns=""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a16="http://schemas.microsoft.com/office/drawing/2014/main" xmlns=""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a16="http://schemas.microsoft.com/office/drawing/2014/main" xmlns=""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a16="http://schemas.microsoft.com/office/drawing/2014/main" xmlns=""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a16="http://schemas.microsoft.com/office/drawing/2014/main" xmlns=""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a16="http://schemas.microsoft.com/office/drawing/2014/main" xmlns=""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a16="http://schemas.microsoft.com/office/drawing/2014/main" xmlns=""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a16="http://schemas.microsoft.com/office/drawing/2014/main" xmlns=""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a16="http://schemas.microsoft.com/office/drawing/2014/main" xmlns=""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a16="http://schemas.microsoft.com/office/drawing/2014/main" xmlns=""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a16="http://schemas.microsoft.com/office/drawing/2014/main" xmlns=""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a16="http://schemas.microsoft.com/office/drawing/2014/main" xmlns=""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a16="http://schemas.microsoft.com/office/drawing/2014/main" xmlns=""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a16="http://schemas.microsoft.com/office/drawing/2014/main" xmlns=""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a16="http://schemas.microsoft.com/office/drawing/2014/main" xmlns=""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a16="http://schemas.microsoft.com/office/drawing/2014/main" xmlns=""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a16="http://schemas.microsoft.com/office/drawing/2014/main" xmlns=""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a16="http://schemas.microsoft.com/office/drawing/2014/main" xmlns=""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a16="http://schemas.microsoft.com/office/drawing/2014/main" xmlns=""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a16="http://schemas.microsoft.com/office/drawing/2014/main" xmlns=""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a16="http://schemas.microsoft.com/office/drawing/2014/main" xmlns=""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a16="http://schemas.microsoft.com/office/drawing/2014/main" xmlns=""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a16="http://schemas.microsoft.com/office/drawing/2014/main" xmlns=""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a16="http://schemas.microsoft.com/office/drawing/2014/main" xmlns=""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a16="http://schemas.microsoft.com/office/drawing/2014/main" xmlns=""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a16="http://schemas.microsoft.com/office/drawing/2014/main" xmlns=""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a16="http://schemas.microsoft.com/office/drawing/2014/main" xmlns=""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a16="http://schemas.microsoft.com/office/drawing/2014/main" xmlns=""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a16="http://schemas.microsoft.com/office/drawing/2014/main" xmlns=""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a16="http://schemas.microsoft.com/office/drawing/2014/main" xmlns=""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a16="http://schemas.microsoft.com/office/drawing/2014/main" xmlns=""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a16="http://schemas.microsoft.com/office/drawing/2014/main" xmlns=""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a16="http://schemas.microsoft.com/office/drawing/2014/main" xmlns=""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a16="http://schemas.microsoft.com/office/drawing/2014/main" xmlns=""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a16="http://schemas.microsoft.com/office/drawing/2014/main" xmlns=""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a16="http://schemas.microsoft.com/office/drawing/2014/main" xmlns=""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a16="http://schemas.microsoft.com/office/drawing/2014/main" xmlns=""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a16="http://schemas.microsoft.com/office/drawing/2014/main" xmlns=""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a16="http://schemas.microsoft.com/office/drawing/2014/main" xmlns=""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a16="http://schemas.microsoft.com/office/drawing/2014/main" xmlns=""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a16="http://schemas.microsoft.com/office/drawing/2014/main" xmlns=""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a16="http://schemas.microsoft.com/office/drawing/2014/main" xmlns=""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a16="http://schemas.microsoft.com/office/drawing/2014/main" xmlns=""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a16="http://schemas.microsoft.com/office/drawing/2014/main" xmlns=""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a16="http://schemas.microsoft.com/office/drawing/2014/main" xmlns=""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a16="http://schemas.microsoft.com/office/drawing/2014/main" xmlns=""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a16="http://schemas.microsoft.com/office/drawing/2014/main" xmlns=""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a16="http://schemas.microsoft.com/office/drawing/2014/main" xmlns=""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a16="http://schemas.microsoft.com/office/drawing/2014/main" xmlns=""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a16="http://schemas.microsoft.com/office/drawing/2014/main" xmlns=""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xmlns=""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a16="http://schemas.microsoft.com/office/drawing/2014/main" xmlns=""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a16="http://schemas.microsoft.com/office/drawing/2014/main" xmlns=""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a16="http://schemas.microsoft.com/office/drawing/2014/main" xmlns=""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a16="http://schemas.microsoft.com/office/drawing/2014/main" xmlns=""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a16="http://schemas.microsoft.com/office/drawing/2014/main" xmlns=""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a16="http://schemas.microsoft.com/office/drawing/2014/main" xmlns=""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a16="http://schemas.microsoft.com/office/drawing/2014/main" xmlns=""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a16="http://schemas.microsoft.com/office/drawing/2014/main" xmlns=""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a16="http://schemas.microsoft.com/office/drawing/2014/main" xmlns=""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a16="http://schemas.microsoft.com/office/drawing/2014/main" xmlns=""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a16="http://schemas.microsoft.com/office/drawing/2014/main" xmlns=""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a16="http://schemas.microsoft.com/office/drawing/2014/main" xmlns=""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a16="http://schemas.microsoft.com/office/drawing/2014/main" xmlns=""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a16="http://schemas.microsoft.com/office/drawing/2014/main" xmlns=""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a16="http://schemas.microsoft.com/office/drawing/2014/main" xmlns=""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a16="http://schemas.microsoft.com/office/drawing/2014/main" xmlns=""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a16="http://schemas.microsoft.com/office/drawing/2014/main" xmlns=""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a16="http://schemas.microsoft.com/office/drawing/2014/main" xmlns=""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a16="http://schemas.microsoft.com/office/drawing/2014/main" xmlns=""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a16="http://schemas.microsoft.com/office/drawing/2014/main" xmlns=""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a16="http://schemas.microsoft.com/office/drawing/2014/main" xmlns=""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a16="http://schemas.microsoft.com/office/drawing/2014/main" xmlns=""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a16="http://schemas.microsoft.com/office/drawing/2014/main" xmlns=""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a16="http://schemas.microsoft.com/office/drawing/2014/main" xmlns=""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a16="http://schemas.microsoft.com/office/drawing/2014/main" xmlns=""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a16="http://schemas.microsoft.com/office/drawing/2014/main" xmlns=""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a16="http://schemas.microsoft.com/office/drawing/2014/main" xmlns=""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a16="http://schemas.microsoft.com/office/drawing/2014/main" xmlns=""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a16="http://schemas.microsoft.com/office/drawing/2014/main" xmlns=""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a16="http://schemas.microsoft.com/office/drawing/2014/main" xmlns=""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a16="http://schemas.microsoft.com/office/drawing/2014/main" xmlns=""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a16="http://schemas.microsoft.com/office/drawing/2014/main" xmlns=""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a16="http://schemas.microsoft.com/office/drawing/2014/main" xmlns=""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a16="http://schemas.microsoft.com/office/drawing/2014/main" xmlns=""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a16="http://schemas.microsoft.com/office/drawing/2014/main" xmlns=""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a16="http://schemas.microsoft.com/office/drawing/2014/main" xmlns=""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a16="http://schemas.microsoft.com/office/drawing/2014/main" xmlns=""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a16="http://schemas.microsoft.com/office/drawing/2014/main" xmlns=""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a16="http://schemas.microsoft.com/office/drawing/2014/main" xmlns=""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a16="http://schemas.microsoft.com/office/drawing/2014/main" xmlns=""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a16="http://schemas.microsoft.com/office/drawing/2014/main" xmlns=""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a16="http://schemas.microsoft.com/office/drawing/2014/main" xmlns=""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a16="http://schemas.microsoft.com/office/drawing/2014/main" xmlns=""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a16="http://schemas.microsoft.com/office/drawing/2014/main" xmlns=""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a16="http://schemas.microsoft.com/office/drawing/2014/main" xmlns=""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a16="http://schemas.microsoft.com/office/drawing/2014/main" xmlns=""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a16="http://schemas.microsoft.com/office/drawing/2014/main" xmlns=""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a16="http://schemas.microsoft.com/office/drawing/2014/main" xmlns=""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a16="http://schemas.microsoft.com/office/drawing/2014/main" xmlns=""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a16="http://schemas.microsoft.com/office/drawing/2014/main" xmlns=""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a16="http://schemas.microsoft.com/office/drawing/2014/main" xmlns=""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a16="http://schemas.microsoft.com/office/drawing/2014/main" xmlns=""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a16="http://schemas.microsoft.com/office/drawing/2014/main" xmlns=""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a16="http://schemas.microsoft.com/office/drawing/2014/main" xmlns=""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a16="http://schemas.microsoft.com/office/drawing/2014/main" xmlns=""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a16="http://schemas.microsoft.com/office/drawing/2014/main" xmlns=""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a16="http://schemas.microsoft.com/office/drawing/2014/main" xmlns=""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a16="http://schemas.microsoft.com/office/drawing/2014/main" xmlns=""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a16="http://schemas.microsoft.com/office/drawing/2014/main" xmlns=""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a16="http://schemas.microsoft.com/office/drawing/2014/main" xmlns=""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a16="http://schemas.microsoft.com/office/drawing/2014/main" xmlns=""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a16="http://schemas.microsoft.com/office/drawing/2014/main" xmlns=""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a16="http://schemas.microsoft.com/office/drawing/2014/main" xmlns=""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a16="http://schemas.microsoft.com/office/drawing/2014/main" xmlns=""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a16="http://schemas.microsoft.com/office/drawing/2014/main" xmlns=""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a16="http://schemas.microsoft.com/office/drawing/2014/main" xmlns=""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xmlns=""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a16="http://schemas.microsoft.com/office/drawing/2014/main" xmlns=""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xmlns=""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xmlns=""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a16="http://schemas.microsoft.com/office/drawing/2014/main" xmlns=""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xmlns=""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xmlns=""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a16="http://schemas.microsoft.com/office/drawing/2014/main" xmlns=""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xmlns=""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a16="http://schemas.microsoft.com/office/drawing/2014/main" xmlns=""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a16="http://schemas.microsoft.com/office/drawing/2014/main" xmlns=""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a16="http://schemas.microsoft.com/office/drawing/2014/main" xmlns=""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a16="http://schemas.microsoft.com/office/drawing/2014/main" xmlns=""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a16="http://schemas.microsoft.com/office/drawing/2014/main" xmlns=""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329</Words>
  <Application>Microsoft Office PowerPoint</Application>
  <PresentationFormat>On-screen Show (16:9)</PresentationFormat>
  <Paragraphs>54</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Fredoka One</vt:lpstr>
      <vt:lpstr>Raleway</vt:lpstr>
      <vt:lpstr>Calibri</vt:lpstr>
      <vt:lpstr>Arial</vt:lpstr>
      <vt:lpstr>UTM Cookies</vt:lpstr>
      <vt:lpstr>Raleway Medium</vt:lpstr>
      <vt:lpstr>Times New Roman</vt:lpstr>
      <vt:lpstr>Día del Niño by Slidesgo</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21</cp:revision>
  <dcterms:modified xsi:type="dcterms:W3CDTF">2022-11-03T04:26:19Z</dcterms:modified>
</cp:coreProperties>
</file>