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7" r:id="rId7"/>
    <p:sldId id="264" r:id="rId8"/>
    <p:sldId id="265" r:id="rId9"/>
    <p:sldId id="268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E3"/>
    <a:srgbClr val="299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379A1-74A8-433E-9F11-65575644B38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995C-33F2-4C36-B37B-81691430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89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1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0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921C5-16E1-493D-ADFF-B6B52F4D1F65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Top 25 hình nền mèo Tom và chuột Jerry đẹp nhất full H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Quảng Cáo Cô Gái Màu Hồng Dễ Thương, Nền Quảng Cáo, Hồng, Tươi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9415" y="4616345"/>
            <a:ext cx="7917786" cy="19488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8" y="-34840"/>
            <a:ext cx="10439363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58703" y="3503596"/>
            <a:ext cx="606392" cy="635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7011" y="2377440"/>
            <a:ext cx="1791519" cy="1876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96413" y="2550017"/>
            <a:ext cx="2100327" cy="205980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82237" y="2916455"/>
            <a:ext cx="1955809" cy="13379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74869" y="4822257"/>
            <a:ext cx="2345771" cy="98658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9731" y="4505828"/>
            <a:ext cx="1446583" cy="1613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786839" y="4378817"/>
            <a:ext cx="829127" cy="18643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0654" y="4629752"/>
            <a:ext cx="2796825" cy="13812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646" y="742936"/>
            <a:ext cx="410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766" y="2306172"/>
            <a:ext cx="8431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bài: 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(trang 71).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Hoạt Hình Ngộ Nghĩnh Tom &amp;amp; Jerry Đẹp Nhất - KhoHinhVi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7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62223" y="325210"/>
            <a:ext cx="8015052" cy="19082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en-US" sz="48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(70)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-tom-jerry | Tom and jerry wallpapers, Tom and jerry, Tom and jerry 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312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48280" y="88902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280" y="1968565"/>
            <a:ext cx="10832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-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3638" b="39668"/>
          <a:stretch/>
        </p:blipFill>
        <p:spPr>
          <a:xfrm>
            <a:off x="371475" y="219075"/>
            <a:ext cx="9686924" cy="2276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475" y="4009830"/>
            <a:ext cx="724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48" y="4881107"/>
            <a:ext cx="7240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3638" b="79525"/>
          <a:stretch/>
        </p:blipFill>
        <p:spPr>
          <a:xfrm>
            <a:off x="371475" y="219076"/>
            <a:ext cx="9686924" cy="676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090" y="4392647"/>
            <a:ext cx="7569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57248" b="2900"/>
          <a:stretch/>
        </p:blipFill>
        <p:spPr>
          <a:xfrm>
            <a:off x="485374" y="1069374"/>
            <a:ext cx="9686924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475" y="3746554"/>
            <a:ext cx="724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/>
          <a:stretch/>
        </p:blipFill>
        <p:spPr>
          <a:xfrm>
            <a:off x="663464" y="3850004"/>
            <a:ext cx="6858064" cy="2331721"/>
          </a:xfrm>
          <a:prstGeom prst="rect">
            <a:avLst/>
          </a:prstGeom>
        </p:spPr>
      </p:pic>
      <p:pic>
        <p:nvPicPr>
          <p:cNvPr id="3074" name="Picture 2" descr="Top 25 hình nền mèo Tom và chuột Jerry đẹp nhất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3638" b="39668"/>
          <a:stretch/>
        </p:blipFill>
        <p:spPr>
          <a:xfrm>
            <a:off x="371475" y="219075"/>
            <a:ext cx="9686924" cy="22764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57248" b="2900"/>
          <a:stretch/>
        </p:blipFill>
        <p:spPr>
          <a:xfrm>
            <a:off x="523875" y="2524125"/>
            <a:ext cx="9686924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935" y="2002055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6812" y="1963554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8396" y="1963553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9608" y="3737961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9587" y="3727284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7612" y="3708031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300742" y="3598212"/>
            <a:ext cx="4713247" cy="3132504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8420" y="5132193"/>
            <a:ext cx="10670554" cy="2246769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5773331" y="2280011"/>
            <a:ext cx="2302510" cy="2031325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2154387" y="2582495"/>
            <a:ext cx="415925" cy="830997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5440907" y="2604356"/>
            <a:ext cx="344748" cy="74251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9047359" y="2724841"/>
            <a:ext cx="415925" cy="830997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2528488" y="2287970"/>
            <a:ext cx="1663318" cy="2862322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545" y="4086467"/>
            <a:ext cx="263047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32111" y="353662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3498" y="4086467"/>
            <a:ext cx="263047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3697" y="4140679"/>
            <a:ext cx="1085944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5521" y="3628955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07518" y="3263523"/>
            <a:ext cx="45719" cy="50104"/>
          </a:xfrm>
          <a:prstGeom prst="ellipse">
            <a:avLst/>
          </a:prstGeom>
          <a:solidFill>
            <a:srgbClr val="FBFA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0" y="-80049"/>
            <a:ext cx="10556662" cy="3043319"/>
          </a:xfrm>
          <a:prstGeom prst="rect">
            <a:avLst/>
          </a:prstGeom>
        </p:spPr>
      </p:pic>
      <p:sp>
        <p:nvSpPr>
          <p:cNvPr id="8" name="Text Box 14"/>
          <p:cNvSpPr txBox="1"/>
          <p:nvPr/>
        </p:nvSpPr>
        <p:spPr>
          <a:xfrm>
            <a:off x="9353903" y="2339331"/>
            <a:ext cx="2302510" cy="2031325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53903" y="4115903"/>
            <a:ext cx="823936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04396" y="366640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8" grpId="0" animBg="1"/>
      <p:bldP spid="1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159557" y="3390630"/>
            <a:ext cx="4713247" cy="3132504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5"/>
          <p:cNvSpPr txBox="1"/>
          <p:nvPr/>
        </p:nvSpPr>
        <p:spPr>
          <a:xfrm>
            <a:off x="5820614" y="2280038"/>
            <a:ext cx="2302510" cy="2031325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2051355" y="2621132"/>
            <a:ext cx="415925" cy="830997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5489032" y="2587953"/>
            <a:ext cx="344748" cy="74251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9253016" y="2637134"/>
            <a:ext cx="415925" cy="830997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2543498" y="2288090"/>
            <a:ext cx="1663318" cy="2862322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545" y="4086467"/>
            <a:ext cx="263047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80595" y="353662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3498" y="4086467"/>
            <a:ext cx="263047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8547" y="4068538"/>
            <a:ext cx="1085944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2403" y="352280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723022" y="3484905"/>
            <a:ext cx="45719" cy="50104"/>
          </a:xfrm>
          <a:prstGeom prst="ellipse">
            <a:avLst/>
          </a:prstGeom>
          <a:solidFill>
            <a:srgbClr val="FBFA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8" name="Text Box 14"/>
          <p:cNvSpPr txBox="1"/>
          <p:nvPr/>
        </p:nvSpPr>
        <p:spPr>
          <a:xfrm>
            <a:off x="9469407" y="2282060"/>
            <a:ext cx="2302510" cy="2031325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9535" y="3984683"/>
            <a:ext cx="823936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68384" y="3540053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8" y="150799"/>
            <a:ext cx="10729184" cy="23598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1821" y="4916059"/>
            <a:ext cx="11861442" cy="1815882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8" grpId="0" animBg="1"/>
      <p:bldP spid="19" grpId="0" animBg="1"/>
      <p:bldP spid="26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258</Words>
  <Application>Microsoft Office PowerPoint</Application>
  <PresentationFormat>Widescreen</PresentationFormat>
  <Paragraphs>60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2021-11-22T09:33:56Z</dcterms:created>
  <dcterms:modified xsi:type="dcterms:W3CDTF">2021-11-23T07:51:55Z</dcterms:modified>
</cp:coreProperties>
</file>