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5"/>
  </p:notesMasterIdLst>
  <p:sldIdLst>
    <p:sldId id="258" r:id="rId3"/>
    <p:sldId id="261" r:id="rId4"/>
    <p:sldId id="362" r:id="rId5"/>
    <p:sldId id="257" r:id="rId6"/>
    <p:sldId id="344" r:id="rId7"/>
    <p:sldId id="309" r:id="rId8"/>
    <p:sldId id="358" r:id="rId9"/>
    <p:sldId id="363" r:id="rId10"/>
    <p:sldId id="364" r:id="rId11"/>
    <p:sldId id="365" r:id="rId12"/>
    <p:sldId id="260" r:id="rId13"/>
    <p:sldId id="3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2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0A2DF-90E8-41D3-AC0C-4D73AFB8157F}"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0FBC1-FD26-4FDC-870D-B34E8276DDF9}" type="slidenum">
              <a:rPr lang="en-US" smtClean="0"/>
              <a:t>‹#›</a:t>
            </a:fld>
            <a:endParaRPr lang="en-US"/>
          </a:p>
        </p:txBody>
      </p:sp>
    </p:spTree>
    <p:extLst>
      <p:ext uri="{BB962C8B-B14F-4D97-AF65-F5344CB8AC3E}">
        <p14:creationId xmlns:p14="http://schemas.microsoft.com/office/powerpoint/2010/main" val="811515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8745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7064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372945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7418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1134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标题幻灯片" type="title">
  <p:cSld name="1_标题幻灯片">
    <p:spTree>
      <p:nvGrpSpPr>
        <p:cNvPr id="1" name="Shape 65"/>
        <p:cNvGrpSpPr/>
        <p:nvPr/>
      </p:nvGrpSpPr>
      <p:grpSpPr>
        <a:xfrm>
          <a:off x="0" y="0"/>
          <a:ext cx="0" cy="0"/>
          <a:chOff x="0" y="0"/>
          <a:chExt cx="0" cy="0"/>
        </a:xfrm>
      </p:grpSpPr>
      <p:sp>
        <p:nvSpPr>
          <p:cNvPr id="66" name="Google Shape;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66811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3B216C12-FA66-406C-8DE6-7D174FE7BA7D}"/>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45961F58-42D4-47FD-A5A2-D72F082F0BF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623D71C-5154-4101-87B7-524DED66A03E}"/>
              </a:ext>
            </a:extLst>
          </p:cNvPr>
          <p:cNvSpPr>
            <a:spLocks noGrp="1"/>
          </p:cNvSpPr>
          <p:nvPr>
            <p:ph type="sldNum" sz="quarter" idx="12"/>
          </p:nvPr>
        </p:nvSpPr>
        <p:spPr/>
        <p:txBody>
          <a:bodyPr/>
          <a:lstStyle>
            <a:lvl1pPr>
              <a:defRPr/>
            </a:lvl1pPr>
          </a:lstStyle>
          <a:p>
            <a:pPr>
              <a:defRPr/>
            </a:pPr>
            <a:fld id="{5781AD4D-FF11-4780-86DE-E604D61B02C1}" type="slidenum">
              <a:rPr lang="en-US" altLang="en-US"/>
              <a:pPr>
                <a:defRPr/>
              </a:pPr>
              <a:t>‹#›</a:t>
            </a:fld>
            <a:endParaRPr lang="en-US" altLang="en-US"/>
          </a:p>
        </p:txBody>
      </p:sp>
    </p:spTree>
    <p:extLst>
      <p:ext uri="{BB962C8B-B14F-4D97-AF65-F5344CB8AC3E}">
        <p14:creationId xmlns:p14="http://schemas.microsoft.com/office/powerpoint/2010/main" val="3098282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4867-8B1C-577F-7F4D-6FA169E40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FD831F-76FC-7717-C39A-67373ED7A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308B4-9675-EDA0-23AC-0378F1982C01}"/>
              </a:ext>
            </a:extLst>
          </p:cNvPr>
          <p:cNvSpPr>
            <a:spLocks noGrp="1"/>
          </p:cNvSpPr>
          <p:nvPr>
            <p:ph type="dt" sz="half" idx="10"/>
          </p:nvPr>
        </p:nvSpPr>
        <p:spPr/>
        <p:txBody>
          <a:bodyPr/>
          <a:lstStyle/>
          <a:p>
            <a:fld id="{339E54D5-6404-4D59-8C24-8812E9E11034}" type="datetimeFigureOut">
              <a:rPr lang="en-US" smtClean="0"/>
              <a:t>10/13/2023</a:t>
            </a:fld>
            <a:endParaRPr lang="en-US"/>
          </a:p>
        </p:txBody>
      </p:sp>
      <p:sp>
        <p:nvSpPr>
          <p:cNvPr id="5" name="Footer Placeholder 4">
            <a:extLst>
              <a:ext uri="{FF2B5EF4-FFF2-40B4-BE49-F238E27FC236}">
                <a16:creationId xmlns:a16="http://schemas.microsoft.com/office/drawing/2014/main" id="{62EB5086-9633-0541-2206-FAEFCA4E9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1421A-AE81-DFE4-1222-BB77EBC7907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4174954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7DFD-1D33-0858-3FA1-28CFE6D84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2B4969-6CCC-7971-67D7-071236841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FF6FD-EDB9-54E0-2B03-BCA4F1521A1F}"/>
              </a:ext>
            </a:extLst>
          </p:cNvPr>
          <p:cNvSpPr>
            <a:spLocks noGrp="1"/>
          </p:cNvSpPr>
          <p:nvPr>
            <p:ph type="dt" sz="half" idx="10"/>
          </p:nvPr>
        </p:nvSpPr>
        <p:spPr/>
        <p:txBody>
          <a:bodyPr/>
          <a:lstStyle/>
          <a:p>
            <a:fld id="{339E54D5-6404-4D59-8C24-8812E9E11034}" type="datetimeFigureOut">
              <a:rPr lang="en-US" smtClean="0"/>
              <a:t>10/13/2023</a:t>
            </a:fld>
            <a:endParaRPr lang="en-US"/>
          </a:p>
        </p:txBody>
      </p:sp>
      <p:sp>
        <p:nvSpPr>
          <p:cNvPr id="5" name="Footer Placeholder 4">
            <a:extLst>
              <a:ext uri="{FF2B5EF4-FFF2-40B4-BE49-F238E27FC236}">
                <a16:creationId xmlns:a16="http://schemas.microsoft.com/office/drawing/2014/main" id="{8F73C340-3364-8918-2DB1-20B19A78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69424-83CD-6E8E-954E-912832A59564}"/>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792957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20EE-37A1-1ED1-5C65-FA15B180A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306A8-243F-D3FC-496F-0D8406717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47A8C4-5021-345F-EAC6-932932F6273E}"/>
              </a:ext>
            </a:extLst>
          </p:cNvPr>
          <p:cNvSpPr>
            <a:spLocks noGrp="1"/>
          </p:cNvSpPr>
          <p:nvPr>
            <p:ph type="dt" sz="half" idx="10"/>
          </p:nvPr>
        </p:nvSpPr>
        <p:spPr/>
        <p:txBody>
          <a:bodyPr/>
          <a:lstStyle/>
          <a:p>
            <a:fld id="{339E54D5-6404-4D59-8C24-8812E9E11034}" type="datetimeFigureOut">
              <a:rPr lang="en-US" smtClean="0"/>
              <a:t>10/13/2023</a:t>
            </a:fld>
            <a:endParaRPr lang="en-US"/>
          </a:p>
        </p:txBody>
      </p:sp>
      <p:sp>
        <p:nvSpPr>
          <p:cNvPr id="5" name="Footer Placeholder 4">
            <a:extLst>
              <a:ext uri="{FF2B5EF4-FFF2-40B4-BE49-F238E27FC236}">
                <a16:creationId xmlns:a16="http://schemas.microsoft.com/office/drawing/2014/main" id="{DDCDF364-96CA-7C2A-34A1-E1FE8CE92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0DEBE-AD39-72A4-12A3-84A5FBB1C37F}"/>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53077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9413-0514-8F95-B2FD-A74B227C3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C4C4A-C4C1-A196-6570-1C2D5D835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BD962-DCCB-24BB-0009-C3CD7390F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49230A-2EAB-BA94-55BC-5307A7DC0368}"/>
              </a:ext>
            </a:extLst>
          </p:cNvPr>
          <p:cNvSpPr>
            <a:spLocks noGrp="1"/>
          </p:cNvSpPr>
          <p:nvPr>
            <p:ph type="dt" sz="half" idx="10"/>
          </p:nvPr>
        </p:nvSpPr>
        <p:spPr/>
        <p:txBody>
          <a:bodyPr/>
          <a:lstStyle/>
          <a:p>
            <a:fld id="{339E54D5-6404-4D59-8C24-8812E9E11034}" type="datetimeFigureOut">
              <a:rPr lang="en-US" smtClean="0"/>
              <a:t>10/13/2023</a:t>
            </a:fld>
            <a:endParaRPr lang="en-US"/>
          </a:p>
        </p:txBody>
      </p:sp>
      <p:sp>
        <p:nvSpPr>
          <p:cNvPr id="6" name="Footer Placeholder 5">
            <a:extLst>
              <a:ext uri="{FF2B5EF4-FFF2-40B4-BE49-F238E27FC236}">
                <a16:creationId xmlns:a16="http://schemas.microsoft.com/office/drawing/2014/main" id="{F76D2508-51FA-F21C-59E3-F76836ABB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5C66A-CAB0-3268-52F1-70F27D1EB739}"/>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581815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486-CD82-E1E9-9563-C67112AF77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22484E-A28E-ED86-58C3-57F978790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BA452-C519-8FDA-1EC8-BB2F0A1825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EF124-AEDF-685A-6EFA-2025A8B3B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F457F-54A2-51B4-36F7-A946B42D5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26E60-E64C-43FF-4248-173DCF3E06A0}"/>
              </a:ext>
            </a:extLst>
          </p:cNvPr>
          <p:cNvSpPr>
            <a:spLocks noGrp="1"/>
          </p:cNvSpPr>
          <p:nvPr>
            <p:ph type="dt" sz="half" idx="10"/>
          </p:nvPr>
        </p:nvSpPr>
        <p:spPr/>
        <p:txBody>
          <a:bodyPr/>
          <a:lstStyle/>
          <a:p>
            <a:fld id="{339E54D5-6404-4D59-8C24-8812E9E11034}" type="datetimeFigureOut">
              <a:rPr lang="en-US" smtClean="0"/>
              <a:t>10/13/2023</a:t>
            </a:fld>
            <a:endParaRPr lang="en-US"/>
          </a:p>
        </p:txBody>
      </p:sp>
      <p:sp>
        <p:nvSpPr>
          <p:cNvPr id="8" name="Footer Placeholder 7">
            <a:extLst>
              <a:ext uri="{FF2B5EF4-FFF2-40B4-BE49-F238E27FC236}">
                <a16:creationId xmlns:a16="http://schemas.microsoft.com/office/drawing/2014/main" id="{EA67DA62-40C9-544B-C1AD-EFDD63272F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B3563-DEF2-58E6-967C-FCCAAFF41702}"/>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634328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2C87-FE0C-229A-F587-9ADF8C6C4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5342B5-3DE8-0E8F-1BCD-7CCAA476E05E}"/>
              </a:ext>
            </a:extLst>
          </p:cNvPr>
          <p:cNvSpPr>
            <a:spLocks noGrp="1"/>
          </p:cNvSpPr>
          <p:nvPr>
            <p:ph type="dt" sz="half" idx="10"/>
          </p:nvPr>
        </p:nvSpPr>
        <p:spPr/>
        <p:txBody>
          <a:bodyPr/>
          <a:lstStyle/>
          <a:p>
            <a:fld id="{339E54D5-6404-4D59-8C24-8812E9E11034}" type="datetimeFigureOut">
              <a:rPr lang="en-US" smtClean="0"/>
              <a:t>10/13/2023</a:t>
            </a:fld>
            <a:endParaRPr lang="en-US"/>
          </a:p>
        </p:txBody>
      </p:sp>
      <p:sp>
        <p:nvSpPr>
          <p:cNvPr id="4" name="Footer Placeholder 3">
            <a:extLst>
              <a:ext uri="{FF2B5EF4-FFF2-40B4-BE49-F238E27FC236}">
                <a16:creationId xmlns:a16="http://schemas.microsoft.com/office/drawing/2014/main" id="{E34476D1-1AD9-AA94-5A30-FD335DD267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D6853-BAD2-F845-2752-B296258D39B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94471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sp>
        <p:nvSpPr>
          <p:cNvPr id="12" name="Google Shape;12;p26"/>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18800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F5562-B5E2-5624-4689-BB86514E0EE4}"/>
              </a:ext>
            </a:extLst>
          </p:cNvPr>
          <p:cNvSpPr>
            <a:spLocks noGrp="1"/>
          </p:cNvSpPr>
          <p:nvPr>
            <p:ph type="dt" sz="half" idx="10"/>
          </p:nvPr>
        </p:nvSpPr>
        <p:spPr/>
        <p:txBody>
          <a:bodyPr/>
          <a:lstStyle/>
          <a:p>
            <a:fld id="{339E54D5-6404-4D59-8C24-8812E9E11034}" type="datetimeFigureOut">
              <a:rPr lang="en-US" smtClean="0"/>
              <a:t>10/13/2023</a:t>
            </a:fld>
            <a:endParaRPr lang="en-US"/>
          </a:p>
        </p:txBody>
      </p:sp>
      <p:sp>
        <p:nvSpPr>
          <p:cNvPr id="3" name="Footer Placeholder 2">
            <a:extLst>
              <a:ext uri="{FF2B5EF4-FFF2-40B4-BE49-F238E27FC236}">
                <a16:creationId xmlns:a16="http://schemas.microsoft.com/office/drawing/2014/main" id="{D9F75AF0-EB1C-0453-B739-8396661C8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0943A-E125-E201-3CDD-B25C1AA90DB1}"/>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050364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04F1-9465-6F68-3CE8-26FE9B3DE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18046-637F-8DE8-FA03-71ED8A1A7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F02A3-C0CD-8C5D-D6A7-94B81BEF4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40F27-C04A-D52E-EFE0-DAC3B3BA7852}"/>
              </a:ext>
            </a:extLst>
          </p:cNvPr>
          <p:cNvSpPr>
            <a:spLocks noGrp="1"/>
          </p:cNvSpPr>
          <p:nvPr>
            <p:ph type="dt" sz="half" idx="10"/>
          </p:nvPr>
        </p:nvSpPr>
        <p:spPr/>
        <p:txBody>
          <a:bodyPr/>
          <a:lstStyle/>
          <a:p>
            <a:fld id="{339E54D5-6404-4D59-8C24-8812E9E11034}" type="datetimeFigureOut">
              <a:rPr lang="en-US" smtClean="0"/>
              <a:t>10/13/2023</a:t>
            </a:fld>
            <a:endParaRPr lang="en-US"/>
          </a:p>
        </p:txBody>
      </p:sp>
      <p:sp>
        <p:nvSpPr>
          <p:cNvPr id="6" name="Footer Placeholder 5">
            <a:extLst>
              <a:ext uri="{FF2B5EF4-FFF2-40B4-BE49-F238E27FC236}">
                <a16:creationId xmlns:a16="http://schemas.microsoft.com/office/drawing/2014/main" id="{08F30D30-1BB6-0971-70D0-D45AC1262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00C77-1DEA-890B-7AEC-DC7E9751BEC5}"/>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258270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611F-D1F9-ACD8-4E9B-CCD17DC4E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834C18-B610-3767-B874-C47341D9BE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58E97E-4D64-253B-F082-4F87022D9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DB2A6-CFE8-1A98-5A2A-CD51285EE8C4}"/>
              </a:ext>
            </a:extLst>
          </p:cNvPr>
          <p:cNvSpPr>
            <a:spLocks noGrp="1"/>
          </p:cNvSpPr>
          <p:nvPr>
            <p:ph type="dt" sz="half" idx="10"/>
          </p:nvPr>
        </p:nvSpPr>
        <p:spPr/>
        <p:txBody>
          <a:bodyPr/>
          <a:lstStyle/>
          <a:p>
            <a:fld id="{339E54D5-6404-4D59-8C24-8812E9E11034}" type="datetimeFigureOut">
              <a:rPr lang="en-US" smtClean="0"/>
              <a:t>10/13/2023</a:t>
            </a:fld>
            <a:endParaRPr lang="en-US"/>
          </a:p>
        </p:txBody>
      </p:sp>
      <p:sp>
        <p:nvSpPr>
          <p:cNvPr id="6" name="Footer Placeholder 5">
            <a:extLst>
              <a:ext uri="{FF2B5EF4-FFF2-40B4-BE49-F238E27FC236}">
                <a16:creationId xmlns:a16="http://schemas.microsoft.com/office/drawing/2014/main" id="{9878D150-D7D1-8BCC-380D-84190D6CD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F35B0-94B1-50F7-16B0-0EB6B046856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390014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1217-B25C-4FDD-CC88-45B8970EEF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AEC75-5B0A-A95E-40F3-FC1F6CF97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AF79-C8D8-0E62-EE56-5F65B8E3B859}"/>
              </a:ext>
            </a:extLst>
          </p:cNvPr>
          <p:cNvSpPr>
            <a:spLocks noGrp="1"/>
          </p:cNvSpPr>
          <p:nvPr>
            <p:ph type="dt" sz="half" idx="10"/>
          </p:nvPr>
        </p:nvSpPr>
        <p:spPr/>
        <p:txBody>
          <a:bodyPr/>
          <a:lstStyle/>
          <a:p>
            <a:fld id="{339E54D5-6404-4D59-8C24-8812E9E11034}" type="datetimeFigureOut">
              <a:rPr lang="en-US" smtClean="0"/>
              <a:t>10/13/2023</a:t>
            </a:fld>
            <a:endParaRPr lang="en-US"/>
          </a:p>
        </p:txBody>
      </p:sp>
      <p:sp>
        <p:nvSpPr>
          <p:cNvPr id="5" name="Footer Placeholder 4">
            <a:extLst>
              <a:ext uri="{FF2B5EF4-FFF2-40B4-BE49-F238E27FC236}">
                <a16:creationId xmlns:a16="http://schemas.microsoft.com/office/drawing/2014/main" id="{33F86E66-6FD4-5D8D-1A86-65FD20265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872F5-1346-EA86-46B7-4CA5D3221A9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163923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B0B1F9-BB78-3DFC-0F58-A0D752234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D68BDE-B5AC-16DD-547C-01BC7E34E7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E3FB-CDE2-387C-C25F-FB3B7934269E}"/>
              </a:ext>
            </a:extLst>
          </p:cNvPr>
          <p:cNvSpPr>
            <a:spLocks noGrp="1"/>
          </p:cNvSpPr>
          <p:nvPr>
            <p:ph type="dt" sz="half" idx="10"/>
          </p:nvPr>
        </p:nvSpPr>
        <p:spPr/>
        <p:txBody>
          <a:bodyPr/>
          <a:lstStyle/>
          <a:p>
            <a:fld id="{339E54D5-6404-4D59-8C24-8812E9E11034}" type="datetimeFigureOut">
              <a:rPr lang="en-US" smtClean="0"/>
              <a:t>10/13/2023</a:t>
            </a:fld>
            <a:endParaRPr lang="en-US"/>
          </a:p>
        </p:txBody>
      </p:sp>
      <p:sp>
        <p:nvSpPr>
          <p:cNvPr id="5" name="Footer Placeholder 4">
            <a:extLst>
              <a:ext uri="{FF2B5EF4-FFF2-40B4-BE49-F238E27FC236}">
                <a16:creationId xmlns:a16="http://schemas.microsoft.com/office/drawing/2014/main" id="{6ED6B08C-71D6-20E5-A53A-A5F337609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2BA9A-1CEA-9D23-1EE6-2D80CA4064C3}"/>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99787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83411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3352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0738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33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5"/>
        <p:cNvGrpSpPr/>
        <p:nvPr/>
      </p:nvGrpSpPr>
      <p:grpSpPr>
        <a:xfrm>
          <a:off x="0" y="0"/>
          <a:ext cx="0" cy="0"/>
          <a:chOff x="0" y="0"/>
          <a:chExt cx="0" cy="0"/>
        </a:xfrm>
      </p:grpSpPr>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0483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2932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35"/>
          <p:cNvSpPr>
            <a:spLocks noGrp="1"/>
          </p:cNvSpPr>
          <p:nvPr>
            <p:ph type="pic" idx="2"/>
          </p:nvPr>
        </p:nvSpPr>
        <p:spPr>
          <a:xfrm>
            <a:off x="5183188" y="987425"/>
            <a:ext cx="6172200" cy="4873625"/>
          </a:xfrm>
          <a:prstGeom prst="rect">
            <a:avLst/>
          </a:prstGeom>
          <a:noFill/>
          <a:ln>
            <a:noFill/>
          </a:ln>
        </p:spPr>
      </p:sp>
      <p:sp>
        <p:nvSpPr>
          <p:cNvPr id="49" name="Google Shape;4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8935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97FE377-37B4-F863-684A-F39F95CB29F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430124" y="123825"/>
            <a:ext cx="1247775" cy="1247775"/>
          </a:xfrm>
          <a:prstGeom prst="rect">
            <a:avLst/>
          </a:prstGeom>
        </p:spPr>
      </p:pic>
    </p:spTree>
    <p:extLst>
      <p:ext uri="{BB962C8B-B14F-4D97-AF65-F5344CB8AC3E}">
        <p14:creationId xmlns:p14="http://schemas.microsoft.com/office/powerpoint/2010/main" val="228313712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8ADA8-CD88-02BC-E677-74AA83931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138404-7EE5-4F1E-45AD-CD9CF31A3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CB368-17D2-0A8F-1C98-E1B59CB61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E54D5-6404-4D59-8C24-8812E9E11034}" type="datetimeFigureOut">
              <a:rPr lang="en-US" smtClean="0"/>
              <a:t>10/13/2023</a:t>
            </a:fld>
            <a:endParaRPr lang="en-US"/>
          </a:p>
        </p:txBody>
      </p:sp>
      <p:sp>
        <p:nvSpPr>
          <p:cNvPr id="5" name="Footer Placeholder 4">
            <a:extLst>
              <a:ext uri="{FF2B5EF4-FFF2-40B4-BE49-F238E27FC236}">
                <a16:creationId xmlns:a16="http://schemas.microsoft.com/office/drawing/2014/main" id="{F84C34A7-E60D-DAFF-D119-12CB336A70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BE99D4-32D0-3A0E-2F92-3C3FC287E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2E0FB-F318-4E6E-89DE-797A25075E6F}" type="slidenum">
              <a:rPr lang="en-US" smtClean="0"/>
              <a:t>‹#›</a:t>
            </a:fld>
            <a:endParaRPr lang="en-US"/>
          </a:p>
        </p:txBody>
      </p:sp>
    </p:spTree>
    <p:extLst>
      <p:ext uri="{BB962C8B-B14F-4D97-AF65-F5344CB8AC3E}">
        <p14:creationId xmlns:p14="http://schemas.microsoft.com/office/powerpoint/2010/main" val="256972781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p:nvPr/>
        </p:nvSpPr>
        <p:spPr>
          <a:xfrm>
            <a:off x="0" y="0"/>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7" name="Google Shape;207;p3"/>
          <p:cNvPicPr preferRelativeResize="0"/>
          <p:nvPr/>
        </p:nvPicPr>
        <p:blipFill rotWithShape="1">
          <a:blip r:embed="rId3">
            <a:alphaModFix/>
          </a:blip>
          <a:srcRect/>
          <a:stretch/>
        </p:blipFill>
        <p:spPr>
          <a:xfrm>
            <a:off x="2014885" y="1384300"/>
            <a:ext cx="6976715" cy="3670300"/>
          </a:xfrm>
          <a:prstGeom prst="rect">
            <a:avLst/>
          </a:prstGeom>
          <a:noFill/>
          <a:ln>
            <a:noFill/>
          </a:ln>
        </p:spPr>
      </p:pic>
      <p:pic>
        <p:nvPicPr>
          <p:cNvPr id="210" name="Google Shape;210;p3"/>
          <p:cNvPicPr preferRelativeResize="0"/>
          <p:nvPr/>
        </p:nvPicPr>
        <p:blipFill rotWithShape="1">
          <a:blip r:embed="rId4">
            <a:alphaModFix/>
          </a:blip>
          <a:srcRect/>
          <a:stretch/>
        </p:blipFill>
        <p:spPr>
          <a:xfrm>
            <a:off x="7427441" y="1663700"/>
            <a:ext cx="3128317" cy="3225800"/>
          </a:xfrm>
          <a:prstGeom prst="rect">
            <a:avLst/>
          </a:prstGeom>
          <a:noFill/>
          <a:ln>
            <a:noFill/>
          </a:ln>
          <a:effectLst>
            <a:outerShdw blurRad="50800" dist="38100" dir="2700000" algn="tl" rotWithShape="0">
              <a:srgbClr val="000000">
                <a:alpha val="40000"/>
              </a:srgbClr>
            </a:outerShdw>
          </a:effectLst>
        </p:spPr>
      </p:pic>
      <p:pic>
        <p:nvPicPr>
          <p:cNvPr id="211" name="Google Shape;211;p3"/>
          <p:cNvPicPr preferRelativeResize="0"/>
          <p:nvPr/>
        </p:nvPicPr>
        <p:blipFill rotWithShape="1">
          <a:blip r:embed="rId5">
            <a:alphaModFix/>
          </a:blip>
          <a:srcRect/>
          <a:stretch/>
        </p:blipFill>
        <p:spPr>
          <a:xfrm>
            <a:off x="689215" y="5505852"/>
            <a:ext cx="620095" cy="902514"/>
          </a:xfrm>
          <a:prstGeom prst="rect">
            <a:avLst/>
          </a:prstGeom>
          <a:noFill/>
          <a:ln>
            <a:noFill/>
          </a:ln>
        </p:spPr>
      </p:pic>
      <p:pic>
        <p:nvPicPr>
          <p:cNvPr id="212" name="Google Shape;212;p3"/>
          <p:cNvPicPr preferRelativeResize="0"/>
          <p:nvPr/>
        </p:nvPicPr>
        <p:blipFill rotWithShape="1">
          <a:blip r:embed="rId6">
            <a:alphaModFix/>
          </a:blip>
          <a:srcRect/>
          <a:stretch/>
        </p:blipFill>
        <p:spPr>
          <a:xfrm rot="-8100000">
            <a:off x="1673862" y="5511919"/>
            <a:ext cx="644829" cy="909926"/>
          </a:xfrm>
          <a:prstGeom prst="rect">
            <a:avLst/>
          </a:prstGeom>
          <a:noFill/>
          <a:ln>
            <a:noFill/>
          </a:ln>
        </p:spPr>
      </p:pic>
      <p:pic>
        <p:nvPicPr>
          <p:cNvPr id="213" name="Google Shape;213;p3"/>
          <p:cNvPicPr preferRelativeResize="0"/>
          <p:nvPr/>
        </p:nvPicPr>
        <p:blipFill rotWithShape="1">
          <a:blip r:embed="rId7">
            <a:alphaModFix/>
          </a:blip>
          <a:srcRect/>
          <a:stretch/>
        </p:blipFill>
        <p:spPr>
          <a:xfrm rot="4226984">
            <a:off x="2534884" y="5598667"/>
            <a:ext cx="742704" cy="734718"/>
          </a:xfrm>
          <a:prstGeom prst="rect">
            <a:avLst/>
          </a:prstGeom>
          <a:noFill/>
          <a:ln>
            <a:noFill/>
          </a:ln>
        </p:spPr>
      </p:pic>
      <p:pic>
        <p:nvPicPr>
          <p:cNvPr id="214" name="Google Shape;214;p3"/>
          <p:cNvPicPr preferRelativeResize="0"/>
          <p:nvPr/>
        </p:nvPicPr>
        <p:blipFill rotWithShape="1">
          <a:blip r:embed="rId8">
            <a:alphaModFix/>
          </a:blip>
          <a:srcRect/>
          <a:stretch/>
        </p:blipFill>
        <p:spPr>
          <a:xfrm>
            <a:off x="5637891" y="2122007"/>
            <a:ext cx="374611" cy="655569"/>
          </a:xfrm>
          <a:prstGeom prst="rect">
            <a:avLst/>
          </a:prstGeom>
          <a:noFill/>
          <a:ln>
            <a:noFill/>
          </a:ln>
        </p:spPr>
      </p:pic>
      <p:pic>
        <p:nvPicPr>
          <p:cNvPr id="10" name="Google Shape;462;p18">
            <a:extLst>
              <a:ext uri="{FF2B5EF4-FFF2-40B4-BE49-F238E27FC236}">
                <a16:creationId xmlns:a16="http://schemas.microsoft.com/office/drawing/2014/main" id="{69622115-C711-4602-B43D-A407430205FB}"/>
              </a:ext>
            </a:extLst>
          </p:cNvPr>
          <p:cNvPicPr preferRelativeResize="0"/>
          <p:nvPr/>
        </p:nvPicPr>
        <p:blipFill rotWithShape="1">
          <a:blip r:embed="rId9">
            <a:alphaModFix/>
          </a:blip>
          <a:srcRect/>
          <a:stretch/>
        </p:blipFill>
        <p:spPr>
          <a:xfrm>
            <a:off x="2068625" y="1061921"/>
            <a:ext cx="1568057" cy="1247180"/>
          </a:xfrm>
          <a:prstGeom prst="rect">
            <a:avLst/>
          </a:prstGeom>
          <a:noFill/>
          <a:ln>
            <a:noFill/>
          </a:ln>
        </p:spPr>
      </p:pic>
      <p:pic>
        <p:nvPicPr>
          <p:cNvPr id="2" name="Picture 1">
            <a:extLst>
              <a:ext uri="{FF2B5EF4-FFF2-40B4-BE49-F238E27FC236}">
                <a16:creationId xmlns:a16="http://schemas.microsoft.com/office/drawing/2014/main" id="{0B3CA8C1-4671-0BCF-FE23-184089FD4426}"/>
              </a:ext>
            </a:extLst>
          </p:cNvPr>
          <p:cNvPicPr>
            <a:picLocks noChangeAspect="1"/>
          </p:cNvPicPr>
          <p:nvPr/>
        </p:nvPicPr>
        <p:blipFill>
          <a:blip r:embed="rId10"/>
          <a:stretch>
            <a:fillRect/>
          </a:stretch>
        </p:blipFill>
        <p:spPr>
          <a:xfrm>
            <a:off x="2466730" y="2675305"/>
            <a:ext cx="5639289" cy="1774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ppt_w</p:attrName>
                                        </p:attrNameLst>
                                      </p:cBhvr>
                                      <p:tavLst>
                                        <p:tav tm="0">
                                          <p:val>
                                            <p:strVal val="0"/>
                                          </p:val>
                                        </p:tav>
                                        <p:tav tm="100000">
                                          <p:val>
                                            <p:strVal val="#ppt_w"/>
                                          </p:val>
                                        </p:tav>
                                      </p:tavLst>
                                    </p:anim>
                                    <p:anim calcmode="lin" valueType="num">
                                      <p:cBhvr additive="base">
                                        <p:cTn id="8" dur="500"/>
                                        <p:tgtEl>
                                          <p:spTgt spid="207"/>
                                        </p:tgtEl>
                                        <p:attrNameLst>
                                          <p:attrName>ppt_h</p:attrName>
                                        </p:attrNameLst>
                                      </p:cBhvr>
                                      <p:tavLst>
                                        <p:tav tm="0">
                                          <p:val>
                                            <p:strVal val="0"/>
                                          </p:val>
                                        </p:tav>
                                        <p:tav tm="100000">
                                          <p:val>
                                            <p:strVal val="#ppt_h"/>
                                          </p:val>
                                        </p:tav>
                                      </p:tavLst>
                                    </p:anim>
                                  </p:childTnLst>
                                </p:cTn>
                              </p:par>
                              <p:par>
                                <p:cTn id="9" presetID="2" presetClass="entr" presetSubtype="2"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anim calcmode="lin" valueType="num">
                                      <p:cBhvr additive="base">
                                        <p:cTn id="11" dur="750"/>
                                        <p:tgtEl>
                                          <p:spTgt spid="210"/>
                                        </p:tgtEl>
                                        <p:attrNameLst>
                                          <p:attrName>ppt_x</p:attrName>
                                        </p:attrNameLst>
                                      </p:cBhvr>
                                      <p:tavLst>
                                        <p:tav tm="0">
                                          <p:val>
                                            <p:strVal val="#ppt_x+1"/>
                                          </p:val>
                                        </p:tav>
                                        <p:tav tm="100000">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1000"/>
                                        <p:tgtEl>
                                          <p:spTgt spid="211"/>
                                        </p:tgtEl>
                                      </p:cBhvr>
                                    </p:animEffect>
                                  </p:childTnLst>
                                </p:cTn>
                              </p:par>
                              <p:par>
                                <p:cTn id="15" presetID="10" presetClass="entr" presetSubtype="0" fill="hold" nodeType="withEffect">
                                  <p:stCondLst>
                                    <p:cond delay="25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par>
                                <p:cTn id="18" presetID="10" presetClass="entr" presetSubtype="0" fill="hold" nodeType="withEffect">
                                  <p:stCondLst>
                                    <p:cond delay="500"/>
                                  </p:stCondLst>
                                  <p:childTnLst>
                                    <p:set>
                                      <p:cBhvr>
                                        <p:cTn id="19" dur="1" fill="hold">
                                          <p:stCondLst>
                                            <p:cond delay="0"/>
                                          </p:stCondLst>
                                        </p:cTn>
                                        <p:tgtEl>
                                          <p:spTgt spid="213"/>
                                        </p:tgtEl>
                                        <p:attrNameLst>
                                          <p:attrName>style.visibility</p:attrName>
                                        </p:attrNameLst>
                                      </p:cBhvr>
                                      <p:to>
                                        <p:strVal val="visible"/>
                                      </p:to>
                                    </p:set>
                                    <p:animEffect transition="in" filter="fade">
                                      <p:cBhvr>
                                        <p:cTn id="20" dur="1000"/>
                                        <p:tgtEl>
                                          <p:spTgt spid="213"/>
                                        </p:tgtEl>
                                      </p:cBhvr>
                                    </p:animEffect>
                                  </p:childTnLst>
                                </p:cTn>
                              </p:par>
                              <p:par>
                                <p:cTn id="21" presetID="10" presetClass="entr" presetSubtype="0" fill="hold" nodeType="withEffect">
                                  <p:stCondLst>
                                    <p:cond delay="250"/>
                                  </p:stCondLst>
                                  <p:childTnLst>
                                    <p:set>
                                      <p:cBhvr>
                                        <p:cTn id="22" dur="1" fill="hold">
                                          <p:stCondLst>
                                            <p:cond delay="0"/>
                                          </p:stCondLst>
                                        </p:cTn>
                                        <p:tgtEl>
                                          <p:spTgt spid="214"/>
                                        </p:tgtEl>
                                        <p:attrNameLst>
                                          <p:attrName>style.visibility</p:attrName>
                                        </p:attrNameLst>
                                      </p:cBhvr>
                                      <p:to>
                                        <p:strVal val="visible"/>
                                      </p:to>
                                    </p:set>
                                    <p:animEffect transition="in" filter="fade">
                                      <p:cBhvr>
                                        <p:cTn id="23" dur="1000"/>
                                        <p:tgtEl>
                                          <p:spTgt spid="214"/>
                                        </p:tgtEl>
                                      </p:cBhvr>
                                    </p:animEffect>
                                  </p:childTnLst>
                                </p:cTn>
                              </p:par>
                              <p:par>
                                <p:cTn id="24" presetID="2"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1434292" cy="1515707"/>
            <a:chOff x="237365" y="145924"/>
            <a:chExt cx="11434292" cy="1515707"/>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1434292" cy="1515707"/>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5</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1029295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Ngày đầu đi học bơi, Đức nghe thầy giáo giới thiệu độ sâu trung bình của bể bơi là 130 cm. Đức nghĩ mình cao 140 cm nên không có chỗ nào ngập đầu mình cả. Theo em, Đức nghĩ như vậy có chính xác không? Tại sao?</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4" name="Picture 13">
            <a:extLst>
              <a:ext uri="{FF2B5EF4-FFF2-40B4-BE49-F238E27FC236}">
                <a16:creationId xmlns:a16="http://schemas.microsoft.com/office/drawing/2014/main" id="{5E86944F-86AF-C729-F4C2-0E67045E19A2}"/>
              </a:ext>
            </a:extLst>
          </p:cNvPr>
          <p:cNvPicPr>
            <a:picLocks noChangeAspect="1"/>
          </p:cNvPicPr>
          <p:nvPr/>
        </p:nvPicPr>
        <p:blipFill>
          <a:blip r:embed="rId2"/>
          <a:stretch>
            <a:fillRect/>
          </a:stretch>
        </p:blipFill>
        <p:spPr>
          <a:xfrm>
            <a:off x="5267325" y="2044103"/>
            <a:ext cx="6253162" cy="3432771"/>
          </a:xfrm>
          <a:prstGeom prst="rect">
            <a:avLst/>
          </a:prstGeom>
        </p:spPr>
      </p:pic>
      <p:cxnSp>
        <p:nvCxnSpPr>
          <p:cNvPr id="50" name="Straight Connector 49">
            <a:extLst>
              <a:ext uri="{FF2B5EF4-FFF2-40B4-BE49-F238E27FC236}">
                <a16:creationId xmlns:a16="http://schemas.microsoft.com/office/drawing/2014/main" id="{E3FF69C6-C893-1F45-0E87-A7289C36E73E}"/>
              </a:ext>
            </a:extLst>
          </p:cNvPr>
          <p:cNvCxnSpPr>
            <a:cxnSpLocks/>
          </p:cNvCxnSpPr>
          <p:nvPr/>
        </p:nvCxnSpPr>
        <p:spPr>
          <a:xfrm>
            <a:off x="8458200" y="704850"/>
            <a:ext cx="30099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6402979-DC69-E71F-AF7E-36F53B12E2FB}"/>
              </a:ext>
            </a:extLst>
          </p:cNvPr>
          <p:cNvCxnSpPr>
            <a:cxnSpLocks/>
          </p:cNvCxnSpPr>
          <p:nvPr/>
        </p:nvCxnSpPr>
        <p:spPr>
          <a:xfrm>
            <a:off x="1295400" y="1066800"/>
            <a:ext cx="2390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D280DB7-785F-D549-DD65-1146EDB3A33B}"/>
              </a:ext>
            </a:extLst>
          </p:cNvPr>
          <p:cNvSpPr txBox="1"/>
          <p:nvPr/>
        </p:nvSpPr>
        <p:spPr>
          <a:xfrm>
            <a:off x="571500" y="2647950"/>
            <a:ext cx="4629150" cy="2554545"/>
          </a:xfrm>
          <a:prstGeom prst="rect">
            <a:avLst/>
          </a:prstGeom>
          <a:noFill/>
        </p:spPr>
        <p:txBody>
          <a:bodyPr wrap="square" rtlCol="0">
            <a:spAutoFit/>
          </a:bodyPr>
          <a:lstStyle/>
          <a:p>
            <a:pPr marL="457200" indent="-457200" algn="just">
              <a:buFont typeface="Arial" panose="020B0604020202020204" pitchFamily="34" charset="0"/>
              <a:buChar char="•"/>
            </a:pPr>
            <a:r>
              <a:rPr lang="nl-NL" sz="3200" b="1" dirty="0">
                <a:solidFill>
                  <a:srgbClr val="002060"/>
                </a:solidFill>
                <a:effectLst/>
                <a:latin typeface="Cambria" panose="02040503050406030204" pitchFamily="18" charset="0"/>
                <a:ea typeface="Cambria" panose="02040503050406030204" pitchFamily="18" charset="0"/>
              </a:rPr>
              <a:t>Đức nghĩ như vậy không chính xác, vì có thể có chỗ độ sâu của bể bơi nhiều hơn 140 cm.</a:t>
            </a:r>
            <a:endParaRPr lang="en-US" sz="3200" b="1" dirty="0">
              <a:solidFill>
                <a:srgbClr val="00206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8723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down)">
                                      <p:cBhvr>
                                        <p:cTn id="19" dur="500"/>
                                        <p:tgtEl>
                                          <p:spTgt spid="52"/>
                                        </p:tgtEl>
                                      </p:cBhvr>
                                    </p:animEffect>
                                  </p:childTnLst>
                                </p:cTn>
                              </p:par>
                              <p:par>
                                <p:cTn id="20" presetID="22" presetClass="entr" presetSubtype="4"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4">
                                            <p:txEl>
                                              <p:pRg st="0" end="0"/>
                                            </p:txEl>
                                          </p:spTgt>
                                        </p:tgtEl>
                                        <p:attrNameLst>
                                          <p:attrName>style.visibility</p:attrName>
                                        </p:attrNameLst>
                                      </p:cBhvr>
                                      <p:to>
                                        <p:strVal val="visible"/>
                                      </p:to>
                                    </p:set>
                                    <p:animEffect transition="in" filter="barn(inVertical)">
                                      <p:cBhvr>
                                        <p:cTn id="27"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id="{ACC80FD2-9F38-4C1B-8626-4A2782C5A97B}"/>
              </a:ext>
            </a:extLst>
          </p:cNvPr>
          <p:cNvGrpSpPr/>
          <p:nvPr/>
        </p:nvGrpSpPr>
        <p:grpSpPr>
          <a:xfrm>
            <a:off x="2661" y="0"/>
            <a:ext cx="12192000" cy="6858000"/>
            <a:chOff x="0" y="0"/>
            <a:chExt cx="12192000" cy="6489292"/>
          </a:xfrm>
          <a:solidFill>
            <a:schemeClr val="accent6">
              <a:lumMod val="20000"/>
              <a:lumOff val="80000"/>
            </a:schemeClr>
          </a:solidFill>
        </p:grpSpPr>
        <p:sp>
          <p:nvSpPr>
            <p:cNvPr id="31" name="Google Shape;153;p1">
              <a:extLst>
                <a:ext uri="{FF2B5EF4-FFF2-40B4-BE49-F238E27FC236}">
                  <a16:creationId xmlns:a16="http://schemas.microsoft.com/office/drawing/2014/main" id="{35393E9D-9B72-44F5-9F7D-BE967AA8BD0E}"/>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2" name="Google Shape;154;p1">
              <a:extLst>
                <a:ext uri="{FF2B5EF4-FFF2-40B4-BE49-F238E27FC236}">
                  <a16:creationId xmlns:a16="http://schemas.microsoft.com/office/drawing/2014/main" id="{9A29EC40-3392-4479-911D-0D6131EF1867}"/>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3" name="Google Shape;155;p1">
              <a:extLst>
                <a:ext uri="{FF2B5EF4-FFF2-40B4-BE49-F238E27FC236}">
                  <a16:creationId xmlns:a16="http://schemas.microsoft.com/office/drawing/2014/main" id="{67EA8EBB-35F6-4DCF-9BBE-116D970DF45F}"/>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4" name="Google Shape;156;p1">
              <a:extLst>
                <a:ext uri="{FF2B5EF4-FFF2-40B4-BE49-F238E27FC236}">
                  <a16:creationId xmlns:a16="http://schemas.microsoft.com/office/drawing/2014/main" id="{74A8672B-020B-4B86-ADDD-E1F81893827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5" name="Google Shape;157;p1">
              <a:extLst>
                <a:ext uri="{FF2B5EF4-FFF2-40B4-BE49-F238E27FC236}">
                  <a16:creationId xmlns:a16="http://schemas.microsoft.com/office/drawing/2014/main" id="{84379902-D573-418E-BB22-563F2826CD84}"/>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6" name="Google Shape;158;p1">
              <a:extLst>
                <a:ext uri="{FF2B5EF4-FFF2-40B4-BE49-F238E27FC236}">
                  <a16:creationId xmlns:a16="http://schemas.microsoft.com/office/drawing/2014/main" id="{2539B42A-59DC-4535-A959-EE2065349B8C}"/>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7" name="Google Shape;159;p1">
              <a:extLst>
                <a:ext uri="{FF2B5EF4-FFF2-40B4-BE49-F238E27FC236}">
                  <a16:creationId xmlns:a16="http://schemas.microsoft.com/office/drawing/2014/main" id="{083714D6-FC57-4205-A4AA-5F2A8F07FF24}"/>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8" name="Google Shape;160;p1">
              <a:extLst>
                <a:ext uri="{FF2B5EF4-FFF2-40B4-BE49-F238E27FC236}">
                  <a16:creationId xmlns:a16="http://schemas.microsoft.com/office/drawing/2014/main" id="{F7A37599-A59D-44D3-969D-2C13B170DAFF}"/>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9" name="Google Shape;161;p1">
              <a:extLst>
                <a:ext uri="{FF2B5EF4-FFF2-40B4-BE49-F238E27FC236}">
                  <a16:creationId xmlns:a16="http://schemas.microsoft.com/office/drawing/2014/main" id="{BB10DFBD-11D9-4D29-AA70-E2B2983EAE86}"/>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40" name="Google Shape;162;p1">
              <a:extLst>
                <a:ext uri="{FF2B5EF4-FFF2-40B4-BE49-F238E27FC236}">
                  <a16:creationId xmlns:a16="http://schemas.microsoft.com/office/drawing/2014/main" id="{626A41FF-5C39-4C78-B655-4DFED47DB914}"/>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grpSp>
      <p:sp>
        <p:nvSpPr>
          <p:cNvPr id="231" name="Google Shape;231;p5"/>
          <p:cNvSpPr/>
          <p:nvPr/>
        </p:nvSpPr>
        <p:spPr>
          <a:xfrm>
            <a:off x="1733673" y="1276604"/>
            <a:ext cx="7937500" cy="4082795"/>
          </a:xfrm>
          <a:prstGeom prst="roundRect">
            <a:avLst>
              <a:gd name="adj" fmla="val 12616"/>
            </a:avLst>
          </a:prstGeom>
          <a:solidFill>
            <a:srgbClr val="B2D7E9"/>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pic>
        <p:nvPicPr>
          <p:cNvPr id="232" name="Google Shape;232;p5"/>
          <p:cNvPicPr preferRelativeResize="0"/>
          <p:nvPr/>
        </p:nvPicPr>
        <p:blipFill rotWithShape="1">
          <a:blip r:embed="rId3">
            <a:alphaModFix/>
          </a:blip>
          <a:srcRect/>
          <a:stretch/>
        </p:blipFill>
        <p:spPr>
          <a:xfrm>
            <a:off x="656686" y="3949518"/>
            <a:ext cx="2454814" cy="2551227"/>
          </a:xfrm>
          <a:prstGeom prst="rect">
            <a:avLst/>
          </a:prstGeom>
          <a:noFill/>
          <a:ln>
            <a:noFill/>
          </a:ln>
        </p:spPr>
      </p:pic>
      <p:pic>
        <p:nvPicPr>
          <p:cNvPr id="233" name="Google Shape;233;p5"/>
          <p:cNvPicPr preferRelativeResize="0"/>
          <p:nvPr/>
        </p:nvPicPr>
        <p:blipFill rotWithShape="1">
          <a:blip r:embed="rId4">
            <a:alphaModFix/>
          </a:blip>
          <a:srcRect/>
          <a:stretch/>
        </p:blipFill>
        <p:spPr>
          <a:xfrm>
            <a:off x="3339398" y="5019254"/>
            <a:ext cx="915680" cy="1346050"/>
          </a:xfrm>
          <a:prstGeom prst="rect">
            <a:avLst/>
          </a:prstGeom>
          <a:noFill/>
          <a:ln>
            <a:noFill/>
          </a:ln>
        </p:spPr>
      </p:pic>
      <p:pic>
        <p:nvPicPr>
          <p:cNvPr id="235" name="Google Shape;235;p5"/>
          <p:cNvPicPr preferRelativeResize="0"/>
          <p:nvPr/>
        </p:nvPicPr>
        <p:blipFill rotWithShape="1">
          <a:blip r:embed="rId5">
            <a:alphaModFix/>
          </a:blip>
          <a:srcRect/>
          <a:stretch/>
        </p:blipFill>
        <p:spPr>
          <a:xfrm>
            <a:off x="8191592" y="50033"/>
            <a:ext cx="4161490" cy="3060708"/>
          </a:xfrm>
          <a:prstGeom prst="rect">
            <a:avLst/>
          </a:prstGeom>
          <a:noFill/>
          <a:ln>
            <a:noFill/>
          </a:ln>
        </p:spPr>
      </p:pic>
      <p:grpSp>
        <p:nvGrpSpPr>
          <p:cNvPr id="238" name="Google Shape;238;p5"/>
          <p:cNvGrpSpPr/>
          <p:nvPr/>
        </p:nvGrpSpPr>
        <p:grpSpPr>
          <a:xfrm>
            <a:off x="2334837" y="2023201"/>
            <a:ext cx="6288386" cy="659886"/>
            <a:chOff x="2522057" y="2155461"/>
            <a:chExt cx="4913234" cy="659886"/>
          </a:xfrm>
        </p:grpSpPr>
        <p:sp>
          <p:nvSpPr>
            <p:cNvPr id="241" name="Google Shape;241;p5"/>
            <p:cNvSpPr txBox="1"/>
            <p:nvPr/>
          </p:nvSpPr>
          <p:spPr>
            <a:xfrm>
              <a:off x="3296368" y="2169057"/>
              <a:ext cx="4138923"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Ôn</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lại</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bài</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đã</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học</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42" name="Google Shape;242;p5"/>
            <p:cNvSpPr/>
            <p:nvPr/>
          </p:nvSpPr>
          <p:spPr>
            <a:xfrm>
              <a:off x="2522057" y="2155461"/>
              <a:ext cx="528133" cy="528133"/>
            </a:xfrm>
            <a:custGeom>
              <a:avLst/>
              <a:gdLst/>
              <a:ahLst/>
              <a:cxnLst/>
              <a:rect l="l" t="t" r="r" b="b"/>
              <a:pathLst>
                <a:path w="216" h="216" extrusionOk="0">
                  <a:moveTo>
                    <a:pt x="130" y="0"/>
                  </a:moveTo>
                  <a:cubicBezTo>
                    <a:pt x="82" y="0"/>
                    <a:pt x="43" y="38"/>
                    <a:pt x="43" y="86"/>
                  </a:cubicBezTo>
                  <a:cubicBezTo>
                    <a:pt x="43" y="110"/>
                    <a:pt x="52" y="132"/>
                    <a:pt x="68" y="147"/>
                  </a:cubicBezTo>
                  <a:cubicBezTo>
                    <a:pt x="0" y="210"/>
                    <a:pt x="0" y="210"/>
                    <a:pt x="0" y="210"/>
                  </a:cubicBezTo>
                  <a:cubicBezTo>
                    <a:pt x="6" y="216"/>
                    <a:pt x="6" y="216"/>
                    <a:pt x="6" y="216"/>
                  </a:cubicBezTo>
                  <a:cubicBezTo>
                    <a:pt x="74" y="153"/>
                    <a:pt x="74" y="153"/>
                    <a:pt x="74" y="153"/>
                  </a:cubicBezTo>
                  <a:cubicBezTo>
                    <a:pt x="89" y="165"/>
                    <a:pt x="108" y="173"/>
                    <a:pt x="130" y="173"/>
                  </a:cubicBezTo>
                  <a:cubicBezTo>
                    <a:pt x="178" y="173"/>
                    <a:pt x="216" y="134"/>
                    <a:pt x="216" y="86"/>
                  </a:cubicBezTo>
                  <a:cubicBezTo>
                    <a:pt x="216" y="38"/>
                    <a:pt x="178" y="0"/>
                    <a:pt x="130" y="0"/>
                  </a:cubicBezTo>
                  <a:close/>
                  <a:moveTo>
                    <a:pt x="51" y="86"/>
                  </a:moveTo>
                  <a:cubicBezTo>
                    <a:pt x="51" y="43"/>
                    <a:pt x="86" y="8"/>
                    <a:pt x="130" y="8"/>
                  </a:cubicBezTo>
                  <a:cubicBezTo>
                    <a:pt x="168" y="8"/>
                    <a:pt x="200" y="35"/>
                    <a:pt x="207" y="71"/>
                  </a:cubicBezTo>
                  <a:cubicBezTo>
                    <a:pt x="197" y="44"/>
                    <a:pt x="170" y="24"/>
                    <a:pt x="139" y="24"/>
                  </a:cubicBezTo>
                  <a:cubicBezTo>
                    <a:pt x="100" y="24"/>
                    <a:pt x="67" y="56"/>
                    <a:pt x="67" y="96"/>
                  </a:cubicBezTo>
                  <a:cubicBezTo>
                    <a:pt x="67" y="127"/>
                    <a:pt x="87" y="153"/>
                    <a:pt x="115" y="164"/>
                  </a:cubicBezTo>
                  <a:cubicBezTo>
                    <a:pt x="78" y="156"/>
                    <a:pt x="51" y="125"/>
                    <a:pt x="51" y="86"/>
                  </a:cubicBezTo>
                  <a:close/>
                  <a:moveTo>
                    <a:pt x="133" y="107"/>
                  </a:moveTo>
                  <a:cubicBezTo>
                    <a:pt x="145" y="107"/>
                    <a:pt x="155" y="97"/>
                    <a:pt x="155" y="84"/>
                  </a:cubicBezTo>
                  <a:cubicBezTo>
                    <a:pt x="155" y="74"/>
                    <a:pt x="148" y="65"/>
                    <a:pt x="138" y="63"/>
                  </a:cubicBezTo>
                  <a:cubicBezTo>
                    <a:pt x="138" y="63"/>
                    <a:pt x="138" y="63"/>
                    <a:pt x="138" y="63"/>
                  </a:cubicBezTo>
                  <a:cubicBezTo>
                    <a:pt x="154" y="63"/>
                    <a:pt x="167" y="75"/>
                    <a:pt x="167" y="91"/>
                  </a:cubicBezTo>
                  <a:cubicBezTo>
                    <a:pt x="167" y="107"/>
                    <a:pt x="154" y="120"/>
                    <a:pt x="138" y="120"/>
                  </a:cubicBezTo>
                  <a:cubicBezTo>
                    <a:pt x="123" y="120"/>
                    <a:pt x="110" y="107"/>
                    <a:pt x="110" y="91"/>
                  </a:cubicBezTo>
                  <a:cubicBezTo>
                    <a:pt x="110" y="89"/>
                    <a:pt x="110" y="87"/>
                    <a:pt x="110" y="86"/>
                  </a:cubicBezTo>
                  <a:cubicBezTo>
                    <a:pt x="111" y="97"/>
                    <a:pt x="121" y="107"/>
                    <a:pt x="133" y="107"/>
                  </a:cubicBezTo>
                  <a:close/>
                  <a:moveTo>
                    <a:pt x="118" y="84"/>
                  </a:moveTo>
                  <a:cubicBezTo>
                    <a:pt x="118" y="76"/>
                    <a:pt x="125" y="70"/>
                    <a:pt x="133" y="70"/>
                  </a:cubicBezTo>
                  <a:cubicBezTo>
                    <a:pt x="141" y="70"/>
                    <a:pt x="147" y="76"/>
                    <a:pt x="147" y="84"/>
                  </a:cubicBezTo>
                  <a:cubicBezTo>
                    <a:pt x="147" y="92"/>
                    <a:pt x="141" y="99"/>
                    <a:pt x="133" y="99"/>
                  </a:cubicBezTo>
                  <a:cubicBezTo>
                    <a:pt x="125" y="99"/>
                    <a:pt x="118" y="92"/>
                    <a:pt x="118" y="84"/>
                  </a:cubicBezTo>
                  <a:close/>
                  <a:moveTo>
                    <a:pt x="138" y="55"/>
                  </a:moveTo>
                  <a:cubicBezTo>
                    <a:pt x="118" y="55"/>
                    <a:pt x="102" y="71"/>
                    <a:pt x="102" y="91"/>
                  </a:cubicBezTo>
                  <a:cubicBezTo>
                    <a:pt x="102" y="111"/>
                    <a:pt x="118" y="128"/>
                    <a:pt x="138" y="128"/>
                  </a:cubicBezTo>
                  <a:cubicBezTo>
                    <a:pt x="145" y="128"/>
                    <a:pt x="152" y="126"/>
                    <a:pt x="157" y="122"/>
                  </a:cubicBezTo>
                  <a:cubicBezTo>
                    <a:pt x="150" y="128"/>
                    <a:pt x="140" y="132"/>
                    <a:pt x="130" y="132"/>
                  </a:cubicBezTo>
                  <a:cubicBezTo>
                    <a:pt x="105" y="132"/>
                    <a:pt x="84" y="111"/>
                    <a:pt x="84" y="86"/>
                  </a:cubicBezTo>
                  <a:cubicBezTo>
                    <a:pt x="84" y="61"/>
                    <a:pt x="105" y="41"/>
                    <a:pt x="130" y="41"/>
                  </a:cubicBezTo>
                  <a:cubicBezTo>
                    <a:pt x="155" y="41"/>
                    <a:pt x="175" y="61"/>
                    <a:pt x="175" y="86"/>
                  </a:cubicBezTo>
                  <a:cubicBezTo>
                    <a:pt x="175" y="88"/>
                    <a:pt x="175" y="90"/>
                    <a:pt x="175" y="91"/>
                  </a:cubicBezTo>
                  <a:cubicBezTo>
                    <a:pt x="175" y="71"/>
                    <a:pt x="159" y="55"/>
                    <a:pt x="138" y="55"/>
                  </a:cubicBezTo>
                  <a:close/>
                  <a:moveTo>
                    <a:pt x="139" y="160"/>
                  </a:moveTo>
                  <a:cubicBezTo>
                    <a:pt x="104" y="160"/>
                    <a:pt x="75" y="131"/>
                    <a:pt x="75" y="96"/>
                  </a:cubicBezTo>
                  <a:cubicBezTo>
                    <a:pt x="75" y="93"/>
                    <a:pt x="76" y="90"/>
                    <a:pt x="76" y="87"/>
                  </a:cubicBezTo>
                  <a:cubicBezTo>
                    <a:pt x="76" y="116"/>
                    <a:pt x="100" y="140"/>
                    <a:pt x="130" y="140"/>
                  </a:cubicBezTo>
                  <a:cubicBezTo>
                    <a:pt x="159" y="140"/>
                    <a:pt x="183" y="116"/>
                    <a:pt x="183" y="86"/>
                  </a:cubicBezTo>
                  <a:cubicBezTo>
                    <a:pt x="183" y="57"/>
                    <a:pt x="159" y="33"/>
                    <a:pt x="130" y="33"/>
                  </a:cubicBezTo>
                  <a:cubicBezTo>
                    <a:pt x="133" y="32"/>
                    <a:pt x="136" y="32"/>
                    <a:pt x="139" y="32"/>
                  </a:cubicBezTo>
                  <a:cubicBezTo>
                    <a:pt x="175" y="32"/>
                    <a:pt x="203" y="61"/>
                    <a:pt x="203" y="96"/>
                  </a:cubicBezTo>
                  <a:cubicBezTo>
                    <a:pt x="203" y="131"/>
                    <a:pt x="175" y="160"/>
                    <a:pt x="139" y="16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nvGrpSpPr>
          <p:cNvPr id="243" name="Google Shape;243;p5"/>
          <p:cNvGrpSpPr/>
          <p:nvPr/>
        </p:nvGrpSpPr>
        <p:grpSpPr>
          <a:xfrm>
            <a:off x="2334837" y="3356882"/>
            <a:ext cx="6155728" cy="713540"/>
            <a:chOff x="2539221" y="3167142"/>
            <a:chExt cx="4780642" cy="766044"/>
          </a:xfrm>
        </p:grpSpPr>
        <p:sp>
          <p:nvSpPr>
            <p:cNvPr id="246" name="Google Shape;246;p5"/>
            <p:cNvSpPr txBox="1"/>
            <p:nvPr/>
          </p:nvSpPr>
          <p:spPr>
            <a:xfrm>
              <a:off x="3205847" y="3239340"/>
              <a:ext cx="4114016" cy="693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Chuẩn</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bị</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bài</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tiếp</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theo</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47" name="Google Shape;247;p5"/>
            <p:cNvGrpSpPr/>
            <p:nvPr/>
          </p:nvGrpSpPr>
          <p:grpSpPr>
            <a:xfrm>
              <a:off x="2539221" y="3167142"/>
              <a:ext cx="564307" cy="533301"/>
              <a:chOff x="2475721" y="3319542"/>
              <a:chExt cx="564307" cy="533301"/>
            </a:xfrm>
          </p:grpSpPr>
          <p:sp>
            <p:nvSpPr>
              <p:cNvPr id="248" name="Google Shape;248;p5"/>
              <p:cNvSpPr/>
              <p:nvPr/>
            </p:nvSpPr>
            <p:spPr>
              <a:xfrm>
                <a:off x="2475721" y="3319542"/>
                <a:ext cx="564307" cy="533301"/>
              </a:xfrm>
              <a:custGeom>
                <a:avLst/>
                <a:gdLst/>
                <a:ahLst/>
                <a:cxnLst/>
                <a:rect l="l" t="t" r="r" b="b"/>
                <a:pathLst>
                  <a:path w="231" h="218" extrusionOk="0">
                    <a:moveTo>
                      <a:pt x="230" y="121"/>
                    </a:moveTo>
                    <a:cubicBezTo>
                      <a:pt x="230" y="120"/>
                      <a:pt x="224" y="97"/>
                      <a:pt x="205" y="85"/>
                    </a:cubicBezTo>
                    <a:cubicBezTo>
                      <a:pt x="192" y="76"/>
                      <a:pt x="176" y="74"/>
                      <a:pt x="168" y="74"/>
                    </a:cubicBezTo>
                    <a:cubicBezTo>
                      <a:pt x="164" y="74"/>
                      <a:pt x="162" y="74"/>
                      <a:pt x="162" y="74"/>
                    </a:cubicBezTo>
                    <a:cubicBezTo>
                      <a:pt x="161" y="75"/>
                      <a:pt x="161" y="75"/>
                      <a:pt x="161" y="75"/>
                    </a:cubicBezTo>
                    <a:cubicBezTo>
                      <a:pt x="163" y="67"/>
                      <a:pt x="165" y="51"/>
                      <a:pt x="159" y="35"/>
                    </a:cubicBezTo>
                    <a:cubicBezTo>
                      <a:pt x="151" y="14"/>
                      <a:pt x="130" y="3"/>
                      <a:pt x="129" y="2"/>
                    </a:cubicBezTo>
                    <a:cubicBezTo>
                      <a:pt x="125" y="0"/>
                      <a:pt x="125" y="0"/>
                      <a:pt x="125" y="0"/>
                    </a:cubicBezTo>
                    <a:cubicBezTo>
                      <a:pt x="124" y="5"/>
                      <a:pt x="124" y="5"/>
                      <a:pt x="124" y="5"/>
                    </a:cubicBezTo>
                    <a:cubicBezTo>
                      <a:pt x="123" y="6"/>
                      <a:pt x="116" y="28"/>
                      <a:pt x="124" y="49"/>
                    </a:cubicBezTo>
                    <a:cubicBezTo>
                      <a:pt x="124" y="50"/>
                      <a:pt x="125" y="52"/>
                      <a:pt x="125" y="53"/>
                    </a:cubicBezTo>
                    <a:cubicBezTo>
                      <a:pt x="114" y="46"/>
                      <a:pt x="100" y="41"/>
                      <a:pt x="86" y="41"/>
                    </a:cubicBezTo>
                    <a:cubicBezTo>
                      <a:pt x="86" y="49"/>
                      <a:pt x="86" y="49"/>
                      <a:pt x="86" y="49"/>
                    </a:cubicBezTo>
                    <a:cubicBezTo>
                      <a:pt x="115" y="49"/>
                      <a:pt x="140" y="72"/>
                      <a:pt x="148" y="80"/>
                    </a:cubicBezTo>
                    <a:cubicBezTo>
                      <a:pt x="153" y="85"/>
                      <a:pt x="170" y="103"/>
                      <a:pt x="177" y="125"/>
                    </a:cubicBezTo>
                    <a:cubicBezTo>
                      <a:pt x="184" y="147"/>
                      <a:pt x="180" y="166"/>
                      <a:pt x="164" y="182"/>
                    </a:cubicBezTo>
                    <a:cubicBezTo>
                      <a:pt x="147" y="200"/>
                      <a:pt x="119" y="210"/>
                      <a:pt x="90" y="210"/>
                    </a:cubicBezTo>
                    <a:cubicBezTo>
                      <a:pt x="67" y="210"/>
                      <a:pt x="44" y="203"/>
                      <a:pt x="34" y="193"/>
                    </a:cubicBezTo>
                    <a:cubicBezTo>
                      <a:pt x="24" y="183"/>
                      <a:pt x="18" y="161"/>
                      <a:pt x="19" y="137"/>
                    </a:cubicBezTo>
                    <a:cubicBezTo>
                      <a:pt x="19" y="120"/>
                      <a:pt x="24" y="90"/>
                      <a:pt x="48" y="66"/>
                    </a:cubicBezTo>
                    <a:cubicBezTo>
                      <a:pt x="59" y="54"/>
                      <a:pt x="72" y="49"/>
                      <a:pt x="86" y="49"/>
                    </a:cubicBezTo>
                    <a:cubicBezTo>
                      <a:pt x="86" y="41"/>
                      <a:pt x="86" y="41"/>
                      <a:pt x="86" y="41"/>
                    </a:cubicBezTo>
                    <a:cubicBezTo>
                      <a:pt x="86" y="41"/>
                      <a:pt x="86" y="41"/>
                      <a:pt x="86" y="41"/>
                    </a:cubicBezTo>
                    <a:cubicBezTo>
                      <a:pt x="72" y="41"/>
                      <a:pt x="57" y="46"/>
                      <a:pt x="42" y="60"/>
                    </a:cubicBezTo>
                    <a:cubicBezTo>
                      <a:pt x="0" y="102"/>
                      <a:pt x="5" y="175"/>
                      <a:pt x="29" y="199"/>
                    </a:cubicBezTo>
                    <a:cubicBezTo>
                      <a:pt x="40" y="210"/>
                      <a:pt x="64" y="218"/>
                      <a:pt x="90" y="218"/>
                    </a:cubicBezTo>
                    <a:cubicBezTo>
                      <a:pt x="118" y="218"/>
                      <a:pt x="148" y="209"/>
                      <a:pt x="170" y="188"/>
                    </a:cubicBezTo>
                    <a:cubicBezTo>
                      <a:pt x="193" y="164"/>
                      <a:pt x="191" y="137"/>
                      <a:pt x="181" y="114"/>
                    </a:cubicBezTo>
                    <a:cubicBezTo>
                      <a:pt x="182" y="115"/>
                      <a:pt x="183" y="115"/>
                      <a:pt x="183" y="116"/>
                    </a:cubicBezTo>
                    <a:cubicBezTo>
                      <a:pt x="197" y="125"/>
                      <a:pt x="212" y="126"/>
                      <a:pt x="221" y="126"/>
                    </a:cubicBezTo>
                    <a:cubicBezTo>
                      <a:pt x="224" y="126"/>
                      <a:pt x="227" y="126"/>
                      <a:pt x="227" y="126"/>
                    </a:cubicBezTo>
                    <a:cubicBezTo>
                      <a:pt x="231" y="126"/>
                      <a:pt x="231" y="126"/>
                      <a:pt x="231" y="126"/>
                    </a:cubicBezTo>
                    <a:lnTo>
                      <a:pt x="230" y="121"/>
                    </a:lnTo>
                    <a:close/>
                    <a:moveTo>
                      <a:pt x="153" y="72"/>
                    </a:moveTo>
                    <a:cubicBezTo>
                      <a:pt x="147" y="68"/>
                      <a:pt x="136" y="59"/>
                      <a:pt x="131" y="46"/>
                    </a:cubicBezTo>
                    <a:cubicBezTo>
                      <a:pt x="126" y="33"/>
                      <a:pt x="128" y="19"/>
                      <a:pt x="130" y="12"/>
                    </a:cubicBezTo>
                    <a:cubicBezTo>
                      <a:pt x="136" y="16"/>
                      <a:pt x="147" y="25"/>
                      <a:pt x="152" y="38"/>
                    </a:cubicBezTo>
                    <a:cubicBezTo>
                      <a:pt x="157" y="51"/>
                      <a:pt x="155" y="65"/>
                      <a:pt x="153" y="72"/>
                    </a:cubicBezTo>
                    <a:close/>
                    <a:moveTo>
                      <a:pt x="188" y="110"/>
                    </a:moveTo>
                    <a:cubicBezTo>
                      <a:pt x="176" y="102"/>
                      <a:pt x="170" y="89"/>
                      <a:pt x="167" y="82"/>
                    </a:cubicBezTo>
                    <a:cubicBezTo>
                      <a:pt x="174" y="82"/>
                      <a:pt x="189" y="83"/>
                      <a:pt x="200" y="91"/>
                    </a:cubicBezTo>
                    <a:cubicBezTo>
                      <a:pt x="212" y="99"/>
                      <a:pt x="218" y="112"/>
                      <a:pt x="221" y="119"/>
                    </a:cubicBezTo>
                    <a:cubicBezTo>
                      <a:pt x="214" y="119"/>
                      <a:pt x="199" y="117"/>
                      <a:pt x="188" y="11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49" name="Google Shape;249;p5"/>
              <p:cNvSpPr/>
              <p:nvPr/>
            </p:nvSpPr>
            <p:spPr>
              <a:xfrm>
                <a:off x="2572873" y="3747423"/>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0" name="Google Shape;250;p5"/>
              <p:cNvSpPr/>
              <p:nvPr/>
            </p:nvSpPr>
            <p:spPr>
              <a:xfrm>
                <a:off x="2612147" y="3607897"/>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1" name="Google Shape;251;p5"/>
              <p:cNvSpPr/>
              <p:nvPr/>
            </p:nvSpPr>
            <p:spPr>
              <a:xfrm>
                <a:off x="2548068" y="3652338"/>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2" name="Google Shape;252;p5"/>
              <p:cNvSpPr/>
              <p:nvPr/>
            </p:nvSpPr>
            <p:spPr>
              <a:xfrm>
                <a:off x="2578040" y="3541751"/>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3" name="Google Shape;253;p5"/>
              <p:cNvSpPr/>
              <p:nvPr/>
            </p:nvSpPr>
            <p:spPr>
              <a:xfrm>
                <a:off x="2641086" y="3464236"/>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4" name="Google Shape;254;p5"/>
              <p:cNvSpPr/>
              <p:nvPr/>
            </p:nvSpPr>
            <p:spPr>
              <a:xfrm>
                <a:off x="2651421" y="3532449"/>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5" name="Google Shape;255;p5"/>
              <p:cNvSpPr/>
              <p:nvPr/>
            </p:nvSpPr>
            <p:spPr>
              <a:xfrm>
                <a:off x="2719634" y="3493175"/>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6" name="Google Shape;256;p5"/>
              <p:cNvSpPr/>
              <p:nvPr/>
            </p:nvSpPr>
            <p:spPr>
              <a:xfrm>
                <a:off x="2621449" y="3688512"/>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pic>
        <p:nvPicPr>
          <p:cNvPr id="29" name="Google Shape;474;p19">
            <a:extLst>
              <a:ext uri="{FF2B5EF4-FFF2-40B4-BE49-F238E27FC236}">
                <a16:creationId xmlns:a16="http://schemas.microsoft.com/office/drawing/2014/main" id="{B3A7471A-C93A-4833-A628-1A051110BE6F}"/>
              </a:ext>
            </a:extLst>
          </p:cNvPr>
          <p:cNvPicPr preferRelativeResize="0"/>
          <p:nvPr/>
        </p:nvPicPr>
        <p:blipFill rotWithShape="1">
          <a:blip r:embed="rId6">
            <a:alphaModFix/>
          </a:blip>
          <a:srcRect/>
          <a:stretch/>
        </p:blipFill>
        <p:spPr>
          <a:xfrm>
            <a:off x="8403518" y="2745350"/>
            <a:ext cx="2454814" cy="4112650"/>
          </a:xfrm>
          <a:prstGeom prst="rect">
            <a:avLst/>
          </a:prstGeom>
          <a:noFill/>
          <a:ln>
            <a:noFill/>
          </a:ln>
        </p:spPr>
      </p:pic>
      <p:pic>
        <p:nvPicPr>
          <p:cNvPr id="2" name="Picture 1">
            <a:extLst>
              <a:ext uri="{FF2B5EF4-FFF2-40B4-BE49-F238E27FC236}">
                <a16:creationId xmlns:a16="http://schemas.microsoft.com/office/drawing/2014/main" id="{9E4B1EE3-559D-D4A3-A7F2-9E2B7DC2F017}"/>
              </a:ext>
            </a:extLst>
          </p:cNvPr>
          <p:cNvPicPr>
            <a:picLocks noChangeAspect="1"/>
          </p:cNvPicPr>
          <p:nvPr/>
        </p:nvPicPr>
        <p:blipFill>
          <a:blip r:embed="rId7"/>
          <a:stretch>
            <a:fillRect/>
          </a:stretch>
        </p:blipFill>
        <p:spPr>
          <a:xfrm>
            <a:off x="8678593" y="495379"/>
            <a:ext cx="2889754" cy="25178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35"/>
                                        </p:tgtEl>
                                        <p:attrNameLst>
                                          <p:attrName>style.visibility</p:attrName>
                                        </p:attrNameLst>
                                      </p:cBhvr>
                                      <p:to>
                                        <p:strVal val="visible"/>
                                      </p:to>
                                    </p:set>
                                    <p:anim calcmode="lin" valueType="num">
                                      <p:cBhvr>
                                        <p:cTn id="11" dur="500" fill="hold"/>
                                        <p:tgtEl>
                                          <p:spTgt spid="235"/>
                                        </p:tgtEl>
                                        <p:attrNameLst>
                                          <p:attrName>ppt_w</p:attrName>
                                        </p:attrNameLst>
                                      </p:cBhvr>
                                      <p:tavLst>
                                        <p:tav tm="0">
                                          <p:val>
                                            <p:fltVal val="0"/>
                                          </p:val>
                                        </p:tav>
                                        <p:tav tm="100000">
                                          <p:val>
                                            <p:strVal val="#ppt_w"/>
                                          </p:val>
                                        </p:tav>
                                      </p:tavLst>
                                    </p:anim>
                                    <p:anim calcmode="lin" valueType="num">
                                      <p:cBhvr>
                                        <p:cTn id="12" dur="500" fill="hold"/>
                                        <p:tgtEl>
                                          <p:spTgt spid="235"/>
                                        </p:tgtEl>
                                        <p:attrNameLst>
                                          <p:attrName>ppt_h</p:attrName>
                                        </p:attrNameLst>
                                      </p:cBhvr>
                                      <p:tavLst>
                                        <p:tav tm="0">
                                          <p:val>
                                            <p:fltVal val="0"/>
                                          </p:val>
                                        </p:tav>
                                        <p:tav tm="100000">
                                          <p:val>
                                            <p:strVal val="#ppt_h"/>
                                          </p:val>
                                        </p:tav>
                                      </p:tavLst>
                                    </p:anim>
                                    <p:animEffect transition="in" filter="fade">
                                      <p:cBhvr>
                                        <p:cTn id="13" dur="500"/>
                                        <p:tgtEl>
                                          <p:spTgt spid="23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31"/>
                                        </p:tgtEl>
                                        <p:attrNameLst>
                                          <p:attrName>style.visibility</p:attrName>
                                        </p:attrNameLst>
                                      </p:cBhvr>
                                      <p:to>
                                        <p:strVal val="visible"/>
                                      </p:to>
                                    </p:set>
                                    <p:anim calcmode="lin" valueType="num">
                                      <p:cBhvr additive="base">
                                        <p:cTn id="18" dur="500"/>
                                        <p:tgtEl>
                                          <p:spTgt spid="231"/>
                                        </p:tgtEl>
                                        <p:attrNameLst>
                                          <p:attrName>ppt_w</p:attrName>
                                        </p:attrNameLst>
                                      </p:cBhvr>
                                      <p:tavLst>
                                        <p:tav tm="0">
                                          <p:val>
                                            <p:strVal val="0"/>
                                          </p:val>
                                        </p:tav>
                                        <p:tav tm="100000">
                                          <p:val>
                                            <p:strVal val="#ppt_w"/>
                                          </p:val>
                                        </p:tav>
                                      </p:tavLst>
                                    </p:anim>
                                    <p:anim calcmode="lin" valueType="num">
                                      <p:cBhvr additive="base">
                                        <p:cTn id="19" dur="500"/>
                                        <p:tgtEl>
                                          <p:spTgt spid="231"/>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32"/>
                                        </p:tgtEl>
                                        <p:attrNameLst>
                                          <p:attrName>style.visibility</p:attrName>
                                        </p:attrNameLst>
                                      </p:cBhvr>
                                      <p:to>
                                        <p:strVal val="visible"/>
                                      </p:to>
                                    </p:set>
                                    <p:anim calcmode="lin" valueType="num">
                                      <p:cBhvr additive="base">
                                        <p:cTn id="22" dur="500"/>
                                        <p:tgtEl>
                                          <p:spTgt spid="232"/>
                                        </p:tgtEl>
                                        <p:attrNameLst>
                                          <p:attrName>ppt_w</p:attrName>
                                        </p:attrNameLst>
                                      </p:cBhvr>
                                      <p:tavLst>
                                        <p:tav tm="0">
                                          <p:val>
                                            <p:strVal val="0"/>
                                          </p:val>
                                        </p:tav>
                                        <p:tav tm="100000">
                                          <p:val>
                                            <p:strVal val="#ppt_w"/>
                                          </p:val>
                                        </p:tav>
                                      </p:tavLst>
                                    </p:anim>
                                    <p:anim calcmode="lin" valueType="num">
                                      <p:cBhvr additive="base">
                                        <p:cTn id="23" dur="500"/>
                                        <p:tgtEl>
                                          <p:spTgt spid="232"/>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33"/>
                                        </p:tgtEl>
                                        <p:attrNameLst>
                                          <p:attrName>style.visibility</p:attrName>
                                        </p:attrNameLst>
                                      </p:cBhvr>
                                      <p:to>
                                        <p:strVal val="visible"/>
                                      </p:to>
                                    </p:set>
                                    <p:anim calcmode="lin" valueType="num">
                                      <p:cBhvr additive="base">
                                        <p:cTn id="26" dur="500"/>
                                        <p:tgtEl>
                                          <p:spTgt spid="233"/>
                                        </p:tgtEl>
                                        <p:attrNameLst>
                                          <p:attrName>ppt_w</p:attrName>
                                        </p:attrNameLst>
                                      </p:cBhvr>
                                      <p:tavLst>
                                        <p:tav tm="0">
                                          <p:val>
                                            <p:strVal val="0"/>
                                          </p:val>
                                        </p:tav>
                                        <p:tav tm="100000">
                                          <p:val>
                                            <p:strVal val="#ppt_w"/>
                                          </p:val>
                                        </p:tav>
                                      </p:tavLst>
                                    </p:anim>
                                    <p:anim calcmode="lin" valueType="num">
                                      <p:cBhvr additive="base">
                                        <p:cTn id="27" dur="500"/>
                                        <p:tgtEl>
                                          <p:spTgt spid="233"/>
                                        </p:tgtEl>
                                        <p:attrNameLst>
                                          <p:attrName>ppt_h</p:attrName>
                                        </p:attrNameLst>
                                      </p:cBhvr>
                                      <p:tavLst>
                                        <p:tav tm="0">
                                          <p:val>
                                            <p:strVal val="0"/>
                                          </p:val>
                                        </p:tav>
                                        <p:tav tm="100000">
                                          <p:val>
                                            <p:strVal val="#ppt_h"/>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238"/>
                                        </p:tgtEl>
                                        <p:attrNameLst>
                                          <p:attrName>style.visibility</p:attrName>
                                        </p:attrNameLst>
                                      </p:cBhvr>
                                      <p:to>
                                        <p:strVal val="visible"/>
                                      </p:to>
                                    </p:set>
                                    <p:anim calcmode="lin" valueType="num">
                                      <p:cBhvr additive="base">
                                        <p:cTn id="31" dur="500"/>
                                        <p:tgtEl>
                                          <p:spTgt spid="238"/>
                                        </p:tgtEl>
                                        <p:attrNameLst>
                                          <p:attrName>ppt_x</p:attrName>
                                        </p:attrNameLst>
                                      </p:cBhvr>
                                      <p:tavLst>
                                        <p:tav tm="0">
                                          <p:val>
                                            <p:strVal val="#ppt_x-1"/>
                                          </p:val>
                                        </p:tav>
                                        <p:tav tm="100000">
                                          <p:val>
                                            <p:strVal val="#ppt_x"/>
                                          </p:val>
                                        </p:tav>
                                      </p:tavLst>
                                    </p:anim>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p:tgtEl>
                                          <p:spTgt spid="2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6B88A52F-6458-ADAA-50B8-D9BA0F956ABD}"/>
              </a:ext>
            </a:extLst>
          </p:cNvPr>
          <p:cNvPicPr>
            <a:picLocks noChangeAspect="1"/>
          </p:cNvPicPr>
          <p:nvPr/>
        </p:nvPicPr>
        <p:blipFill>
          <a:blip r:embed="rId8"/>
          <a:stretch>
            <a:fillRect/>
          </a:stretch>
        </p:blipFill>
        <p:spPr>
          <a:xfrm>
            <a:off x="1652829" y="2546373"/>
            <a:ext cx="6523285" cy="2566638"/>
          </a:xfrm>
          <a:prstGeom prst="rect">
            <a:avLst/>
          </a:prstGeom>
        </p:spPr>
      </p:pic>
    </p:spTree>
    <p:extLst>
      <p:ext uri="{BB962C8B-B14F-4D97-AF65-F5344CB8AC3E}">
        <p14:creationId xmlns:p14="http://schemas.microsoft.com/office/powerpoint/2010/main" val="415515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palm trees and rocks&#10;&#10;Description automatically generated with low confidence">
            <a:extLst>
              <a:ext uri="{FF2B5EF4-FFF2-40B4-BE49-F238E27FC236}">
                <a16:creationId xmlns:a16="http://schemas.microsoft.com/office/drawing/2014/main" id="{C307B223-13C6-DBF5-CF4F-F2F2D2DA66B4}"/>
              </a:ext>
            </a:extLst>
          </p:cNvPr>
          <p:cNvPicPr>
            <a:picLocks noChangeAspect="1"/>
          </p:cNvPicPr>
          <p:nvPr/>
        </p:nvPicPr>
        <p:blipFill rotWithShape="1">
          <a:blip r:embed="rId2">
            <a:extLst>
              <a:ext uri="{28A0092B-C50C-407E-A947-70E740481C1C}">
                <a14:useLocalDpi xmlns:a14="http://schemas.microsoft.com/office/drawing/2010/main" val="0"/>
              </a:ext>
            </a:extLst>
          </a:blip>
          <a:srcRect t="4189" b="4189"/>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A96F7AD-2567-496A-0182-FF7AC85FF3CD}"/>
              </a:ext>
            </a:extLst>
          </p:cNvPr>
          <p:cNvSpPr/>
          <p:nvPr/>
        </p:nvSpPr>
        <p:spPr>
          <a:xfrm>
            <a:off x="469323" y="384465"/>
            <a:ext cx="11253354" cy="6172200"/>
          </a:xfrm>
          <a:prstGeom prst="roundRect">
            <a:avLst>
              <a:gd name="adj" fmla="val 1420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2272D25-7EF7-8E4A-159C-87858366F6CF}"/>
              </a:ext>
            </a:extLst>
          </p:cNvPr>
          <p:cNvSpPr txBox="1"/>
          <p:nvPr/>
        </p:nvSpPr>
        <p:spPr>
          <a:xfrm>
            <a:off x="1140705" y="582170"/>
            <a:ext cx="378229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000" b="0"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libri" panose="020F0502020204030204" pitchFamily="34" charset="0"/>
                <a:cs typeface="Calibri" panose="020F0502020204030204" pitchFamily="34" charset="0"/>
              </a:rPr>
              <a:t>Đố bạn</a:t>
            </a:r>
            <a:endParaRPr kumimoji="0" lang="en-US" sz="8000" b="0"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840C5A6F-3A6F-A718-9182-E8F811C8ED5E}"/>
              </a:ext>
            </a:extLst>
          </p:cNvPr>
          <p:cNvGrpSpPr/>
          <p:nvPr/>
        </p:nvGrpSpPr>
        <p:grpSpPr>
          <a:xfrm>
            <a:off x="5959516" y="971220"/>
            <a:ext cx="3474893" cy="1323439"/>
            <a:chOff x="6675293" y="1782653"/>
            <a:chExt cx="4468091" cy="1323439"/>
          </a:xfrm>
        </p:grpSpPr>
        <p:sp>
          <p:nvSpPr>
            <p:cNvPr id="22" name="Rectangle: Rounded Corners 21">
              <a:extLst>
                <a:ext uri="{FF2B5EF4-FFF2-40B4-BE49-F238E27FC236}">
                  <a16:creationId xmlns:a16="http://schemas.microsoft.com/office/drawing/2014/main" id="{9942F9CB-8442-F44D-6B6D-85A0058C6BD5}"/>
                </a:ext>
              </a:extLst>
            </p:cNvPr>
            <p:cNvSpPr/>
            <p:nvPr/>
          </p:nvSpPr>
          <p:spPr>
            <a:xfrm>
              <a:off x="6675293" y="1782653"/>
              <a:ext cx="4468091" cy="1323439"/>
            </a:xfrm>
            <a:prstGeom prst="roundRect">
              <a:avLst/>
            </a:prstGeom>
            <a:solidFill>
              <a:srgbClr val="FFCC6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7B06F0A5-1987-912E-165D-33C9CCDF2E57}"/>
                </a:ext>
              </a:extLst>
            </p:cNvPr>
            <p:cNvSpPr/>
            <p:nvPr/>
          </p:nvSpPr>
          <p:spPr>
            <a:xfrm>
              <a:off x="6867524" y="2017987"/>
              <a:ext cx="4083627" cy="852769"/>
            </a:xfrm>
            <a:prstGeom prst="roundRect">
              <a:avLst/>
            </a:prstGeom>
            <a:ln w="28575">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002060"/>
                  </a:solidFill>
                  <a:latin typeface="Calibri" panose="020F0502020204030204" pitchFamily="34" charset="0"/>
                  <a:ea typeface="Calibri" panose="020F0502020204030204" pitchFamily="34" charset="0"/>
                  <a:cs typeface="Calibri" panose="020F0502020204030204" pitchFamily="34" charset="0"/>
                </a:rPr>
                <a:t>37 </a:t>
              </a:r>
              <a:r>
                <a:rPr lang="en-US" sz="4400" b="1" dirty="0" err="1">
                  <a:solidFill>
                    <a:srgbClr val="002060"/>
                  </a:solidFill>
                  <a:latin typeface="Calibri" panose="020F0502020204030204" pitchFamily="34" charset="0"/>
                  <a:ea typeface="Calibri" panose="020F0502020204030204" pitchFamily="34" charset="0"/>
                  <a:cs typeface="Calibri" panose="020F0502020204030204" pitchFamily="34" charset="0"/>
                </a:rPr>
                <a:t>bạn</a:t>
              </a:r>
              <a:endParaRPr kumimoji="0" lang="en-US" sz="4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5" name="Picture 4" descr="A cartoon of a child with a megaphone&#10;&#10;Description automatically generated with medium confidence">
            <a:extLst>
              <a:ext uri="{FF2B5EF4-FFF2-40B4-BE49-F238E27FC236}">
                <a16:creationId xmlns:a16="http://schemas.microsoft.com/office/drawing/2014/main" id="{F39E27E1-99DC-5B3A-93C7-83E963344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74" y="2434398"/>
            <a:ext cx="3574265" cy="3782291"/>
          </a:xfrm>
          <a:prstGeom prst="rect">
            <a:avLst/>
          </a:prstGeom>
        </p:spPr>
      </p:pic>
      <p:grpSp>
        <p:nvGrpSpPr>
          <p:cNvPr id="11" name="Group 10">
            <a:extLst>
              <a:ext uri="{FF2B5EF4-FFF2-40B4-BE49-F238E27FC236}">
                <a16:creationId xmlns:a16="http://schemas.microsoft.com/office/drawing/2014/main" id="{CDB5CDB2-237C-640A-EECD-29BBCBD4287A}"/>
              </a:ext>
            </a:extLst>
          </p:cNvPr>
          <p:cNvGrpSpPr/>
          <p:nvPr/>
        </p:nvGrpSpPr>
        <p:grpSpPr>
          <a:xfrm>
            <a:off x="4922996" y="2256206"/>
            <a:ext cx="6403372" cy="4138674"/>
            <a:chOff x="4922996" y="2256206"/>
            <a:chExt cx="6190926" cy="4138674"/>
          </a:xfrm>
        </p:grpSpPr>
        <p:pic>
          <p:nvPicPr>
            <p:cNvPr id="9" name="Picture 8" descr="A blackboard with a wooden frame&#10;&#10;Description automatically generated with low confidence">
              <a:extLst>
                <a:ext uri="{FF2B5EF4-FFF2-40B4-BE49-F238E27FC236}">
                  <a16:creationId xmlns:a16="http://schemas.microsoft.com/office/drawing/2014/main" id="{7F784E85-2B11-B1BC-CB2F-86DEB440E9E3}"/>
                </a:ext>
              </a:extLst>
            </p:cNvPr>
            <p:cNvPicPr>
              <a:picLocks noChangeAspect="1"/>
            </p:cNvPicPr>
            <p:nvPr/>
          </p:nvPicPr>
          <p:blipFill rotWithShape="1">
            <a:blip r:embed="rId4">
              <a:extLst>
                <a:ext uri="{28A0092B-C50C-407E-A947-70E740481C1C}">
                  <a14:useLocalDpi xmlns:a14="http://schemas.microsoft.com/office/drawing/2010/main" val="0"/>
                </a:ext>
              </a:extLst>
            </a:blip>
            <a:srcRect t="14243" b="15000"/>
            <a:stretch/>
          </p:blipFill>
          <p:spPr>
            <a:xfrm>
              <a:off x="4922996" y="2256206"/>
              <a:ext cx="6190926" cy="4138674"/>
            </a:xfrm>
            <a:prstGeom prst="rect">
              <a:avLst/>
            </a:prstGeom>
          </p:spPr>
        </p:pic>
        <p:sp>
          <p:nvSpPr>
            <p:cNvPr id="10" name="TextBox 9">
              <a:extLst>
                <a:ext uri="{FF2B5EF4-FFF2-40B4-BE49-F238E27FC236}">
                  <a16:creationId xmlns:a16="http://schemas.microsoft.com/office/drawing/2014/main" id="{876508B5-6CDC-B946-4D3A-21CBDC498285}"/>
                </a:ext>
              </a:extLst>
            </p:cNvPr>
            <p:cNvSpPr txBox="1"/>
            <p:nvPr/>
          </p:nvSpPr>
          <p:spPr>
            <a:xfrm>
              <a:off x="5585924" y="3135348"/>
              <a:ext cx="5127222" cy="2308324"/>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Số học sinh của 4 lớp 4A; 4B; 4C; 4D lần lượt là: 36; 35; 38; 39. Trung bình của mỗi lớp có bao nhiê</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u</a:t>
              </a:r>
              <a:r>
                <a:rPr kumimoji="0" lang="vi-VN"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bạn?</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9379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14" presetClass="entr" presetSubtype="10" fill="hold" nodeType="withEffect">
                                  <p:stCondLst>
                                    <p:cond delay="50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palm trees and rocks&#10;&#10;Description automatically generated with low confidence">
            <a:extLst>
              <a:ext uri="{FF2B5EF4-FFF2-40B4-BE49-F238E27FC236}">
                <a16:creationId xmlns:a16="http://schemas.microsoft.com/office/drawing/2014/main" id="{C307B223-13C6-DBF5-CF4F-F2F2D2DA66B4}"/>
              </a:ext>
            </a:extLst>
          </p:cNvPr>
          <p:cNvPicPr>
            <a:picLocks noChangeAspect="1"/>
          </p:cNvPicPr>
          <p:nvPr/>
        </p:nvPicPr>
        <p:blipFill rotWithShape="1">
          <a:blip r:embed="rId2">
            <a:extLst>
              <a:ext uri="{28A0092B-C50C-407E-A947-70E740481C1C}">
                <a14:useLocalDpi xmlns:a14="http://schemas.microsoft.com/office/drawing/2010/main" val="0"/>
              </a:ext>
            </a:extLst>
          </a:blip>
          <a:srcRect t="4189" b="4189"/>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A96F7AD-2567-496A-0182-FF7AC85FF3CD}"/>
              </a:ext>
            </a:extLst>
          </p:cNvPr>
          <p:cNvSpPr/>
          <p:nvPr/>
        </p:nvSpPr>
        <p:spPr>
          <a:xfrm>
            <a:off x="469323" y="384465"/>
            <a:ext cx="11253354" cy="6172200"/>
          </a:xfrm>
          <a:prstGeom prst="roundRect">
            <a:avLst>
              <a:gd name="adj" fmla="val 1420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2272D25-7EF7-8E4A-159C-87858366F6CF}"/>
              </a:ext>
            </a:extLst>
          </p:cNvPr>
          <p:cNvSpPr txBox="1"/>
          <p:nvPr/>
        </p:nvSpPr>
        <p:spPr>
          <a:xfrm>
            <a:off x="1140705" y="582170"/>
            <a:ext cx="378229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000" b="0"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libri" panose="020F0502020204030204" pitchFamily="34" charset="0"/>
                <a:ea typeface="+mn-ea"/>
                <a:cs typeface="Calibri" panose="020F0502020204030204" pitchFamily="34" charset="0"/>
              </a:rPr>
              <a:t>Đố bạn</a:t>
            </a:r>
            <a:endParaRPr kumimoji="0" lang="en-US" sz="8000" b="0"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libri" panose="020F0502020204030204" pitchFamily="34" charset="0"/>
              <a:ea typeface="+mn-ea"/>
              <a:cs typeface="Calibri" panose="020F0502020204030204" pitchFamily="34" charset="0"/>
            </a:endParaRPr>
          </a:p>
        </p:txBody>
      </p:sp>
      <p:grpSp>
        <p:nvGrpSpPr>
          <p:cNvPr id="24" name="Group 23">
            <a:extLst>
              <a:ext uri="{FF2B5EF4-FFF2-40B4-BE49-F238E27FC236}">
                <a16:creationId xmlns:a16="http://schemas.microsoft.com/office/drawing/2014/main" id="{840C5A6F-3A6F-A718-9182-E8F811C8ED5E}"/>
              </a:ext>
            </a:extLst>
          </p:cNvPr>
          <p:cNvGrpSpPr/>
          <p:nvPr/>
        </p:nvGrpSpPr>
        <p:grpSpPr>
          <a:xfrm>
            <a:off x="5959516" y="971220"/>
            <a:ext cx="3474893" cy="1323439"/>
            <a:chOff x="6675293" y="1782653"/>
            <a:chExt cx="4468091" cy="1323439"/>
          </a:xfrm>
        </p:grpSpPr>
        <p:sp>
          <p:nvSpPr>
            <p:cNvPr id="22" name="Rectangle: Rounded Corners 21">
              <a:extLst>
                <a:ext uri="{FF2B5EF4-FFF2-40B4-BE49-F238E27FC236}">
                  <a16:creationId xmlns:a16="http://schemas.microsoft.com/office/drawing/2014/main" id="{9942F9CB-8442-F44D-6B6D-85A0058C6BD5}"/>
                </a:ext>
              </a:extLst>
            </p:cNvPr>
            <p:cNvSpPr/>
            <p:nvPr/>
          </p:nvSpPr>
          <p:spPr>
            <a:xfrm>
              <a:off x="6675293" y="1782653"/>
              <a:ext cx="4468091" cy="1323439"/>
            </a:xfrm>
            <a:prstGeom prst="roundRect">
              <a:avLst/>
            </a:prstGeom>
            <a:solidFill>
              <a:srgbClr val="FFCC6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7B06F0A5-1987-912E-165D-33C9CCDF2E57}"/>
                </a:ext>
              </a:extLst>
            </p:cNvPr>
            <p:cNvSpPr/>
            <p:nvPr/>
          </p:nvSpPr>
          <p:spPr>
            <a:xfrm>
              <a:off x="6867524" y="2017987"/>
              <a:ext cx="4083627" cy="852769"/>
            </a:xfrm>
            <a:prstGeom prst="roundRect">
              <a:avLst/>
            </a:prstGeom>
            <a:ln w="28575">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12 </a:t>
              </a:r>
              <a:r>
                <a:rPr kumimoji="0" lang="en-US" sz="44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cái</a:t>
              </a:r>
              <a:endParaRPr kumimoji="0" lang="en-US" sz="4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5" name="Picture 4" descr="A cartoon of a child with a megaphone&#10;&#10;Description automatically generated with medium confidence">
            <a:extLst>
              <a:ext uri="{FF2B5EF4-FFF2-40B4-BE49-F238E27FC236}">
                <a16:creationId xmlns:a16="http://schemas.microsoft.com/office/drawing/2014/main" id="{F39E27E1-99DC-5B3A-93C7-83E963344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74" y="2434398"/>
            <a:ext cx="3574265" cy="3782291"/>
          </a:xfrm>
          <a:prstGeom prst="rect">
            <a:avLst/>
          </a:prstGeom>
        </p:spPr>
      </p:pic>
      <p:grpSp>
        <p:nvGrpSpPr>
          <p:cNvPr id="11" name="Group 10">
            <a:extLst>
              <a:ext uri="{FF2B5EF4-FFF2-40B4-BE49-F238E27FC236}">
                <a16:creationId xmlns:a16="http://schemas.microsoft.com/office/drawing/2014/main" id="{CDB5CDB2-237C-640A-EECD-29BBCBD4287A}"/>
              </a:ext>
            </a:extLst>
          </p:cNvPr>
          <p:cNvGrpSpPr/>
          <p:nvPr/>
        </p:nvGrpSpPr>
        <p:grpSpPr>
          <a:xfrm>
            <a:off x="4922996" y="2256206"/>
            <a:ext cx="6403372" cy="4138674"/>
            <a:chOff x="4922996" y="2256206"/>
            <a:chExt cx="6190926" cy="4138674"/>
          </a:xfrm>
        </p:grpSpPr>
        <p:pic>
          <p:nvPicPr>
            <p:cNvPr id="9" name="Picture 8" descr="A blackboard with a wooden frame&#10;&#10;Description automatically generated with low confidence">
              <a:extLst>
                <a:ext uri="{FF2B5EF4-FFF2-40B4-BE49-F238E27FC236}">
                  <a16:creationId xmlns:a16="http://schemas.microsoft.com/office/drawing/2014/main" id="{7F784E85-2B11-B1BC-CB2F-86DEB440E9E3}"/>
                </a:ext>
              </a:extLst>
            </p:cNvPr>
            <p:cNvPicPr>
              <a:picLocks noChangeAspect="1"/>
            </p:cNvPicPr>
            <p:nvPr/>
          </p:nvPicPr>
          <p:blipFill rotWithShape="1">
            <a:blip r:embed="rId4">
              <a:extLst>
                <a:ext uri="{28A0092B-C50C-407E-A947-70E740481C1C}">
                  <a14:useLocalDpi xmlns:a14="http://schemas.microsoft.com/office/drawing/2010/main" val="0"/>
                </a:ext>
              </a:extLst>
            </a:blip>
            <a:srcRect t="14243" b="15000"/>
            <a:stretch/>
          </p:blipFill>
          <p:spPr>
            <a:xfrm>
              <a:off x="4922996" y="2256206"/>
              <a:ext cx="6190926" cy="4138674"/>
            </a:xfrm>
            <a:prstGeom prst="rect">
              <a:avLst/>
            </a:prstGeom>
          </p:spPr>
        </p:pic>
        <p:sp>
          <p:nvSpPr>
            <p:cNvPr id="10" name="TextBox 9">
              <a:extLst>
                <a:ext uri="{FF2B5EF4-FFF2-40B4-BE49-F238E27FC236}">
                  <a16:creationId xmlns:a16="http://schemas.microsoft.com/office/drawing/2014/main" id="{876508B5-6CDC-B946-4D3A-21CBDC498285}"/>
                </a:ext>
              </a:extLst>
            </p:cNvPr>
            <p:cNvSpPr txBox="1"/>
            <p:nvPr/>
          </p:nvSpPr>
          <p:spPr>
            <a:xfrm>
              <a:off x="5585924" y="3135348"/>
              <a:ext cx="5127222"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Mẹ có 20 cái kẹo chia cho hai anh em. Em được nhiều hơn anh 4 cái. Tính số kẹo của em?</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2788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14" presetClass="entr" presetSubtype="10" fill="hold" nodeType="withEffect">
                                  <p:stCondLst>
                                    <p:cond delay="50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4D40ABB2-605B-E855-C2FB-02A19778EB32}"/>
              </a:ext>
            </a:extLst>
          </p:cNvPr>
          <p:cNvPicPr>
            <a:picLocks noChangeAspect="1"/>
          </p:cNvPicPr>
          <p:nvPr/>
        </p:nvPicPr>
        <p:blipFill>
          <a:blip r:embed="rId8"/>
          <a:stretch>
            <a:fillRect/>
          </a:stretch>
        </p:blipFill>
        <p:spPr>
          <a:xfrm>
            <a:off x="3482989" y="1786065"/>
            <a:ext cx="2597121" cy="1457070"/>
          </a:xfrm>
          <a:prstGeom prst="rect">
            <a:avLst/>
          </a:prstGeom>
        </p:spPr>
      </p:pic>
      <p:pic>
        <p:nvPicPr>
          <p:cNvPr id="6" name="Picture 5">
            <a:extLst>
              <a:ext uri="{FF2B5EF4-FFF2-40B4-BE49-F238E27FC236}">
                <a16:creationId xmlns:a16="http://schemas.microsoft.com/office/drawing/2014/main" id="{11F3ACFA-2005-1D11-4C2A-1E7058DB8CB1}"/>
              </a:ext>
            </a:extLst>
          </p:cNvPr>
          <p:cNvPicPr>
            <a:picLocks noChangeAspect="1"/>
          </p:cNvPicPr>
          <p:nvPr/>
        </p:nvPicPr>
        <p:blipFill>
          <a:blip r:embed="rId9"/>
          <a:stretch>
            <a:fillRect/>
          </a:stretch>
        </p:blipFill>
        <p:spPr>
          <a:xfrm>
            <a:off x="1851768" y="2858174"/>
            <a:ext cx="6297714" cy="2017951"/>
          </a:xfrm>
          <a:prstGeom prst="rect">
            <a:avLst/>
          </a:prstGeom>
        </p:spPr>
      </p:pic>
      <p:sp>
        <p:nvSpPr>
          <p:cNvPr id="7" name="TextBox 6">
            <a:extLst>
              <a:ext uri="{FF2B5EF4-FFF2-40B4-BE49-F238E27FC236}">
                <a16:creationId xmlns:a16="http://schemas.microsoft.com/office/drawing/2014/main" id="{1F96174A-121B-8CB1-8F23-C7535A3BE1C6}"/>
              </a:ext>
            </a:extLst>
          </p:cNvPr>
          <p:cNvSpPr txBox="1"/>
          <p:nvPr/>
        </p:nvSpPr>
        <p:spPr>
          <a:xfrm>
            <a:off x="5381625" y="4781550"/>
            <a:ext cx="1581150"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a:t>
            </a:r>
            <a:r>
              <a:rPr lang="en-US" sz="2800" b="1" dirty="0" err="1">
                <a:solidFill>
                  <a:srgbClr val="FF0000"/>
                </a:solidFill>
                <a:latin typeface="Cambria" panose="02040503050406030204" pitchFamily="18" charset="0"/>
                <a:ea typeface="Cambria" panose="02040503050406030204" pitchFamily="18" charset="0"/>
              </a:rPr>
              <a:t>Tiết</a:t>
            </a:r>
            <a:r>
              <a:rPr lang="en-US" sz="2800" b="1" dirty="0">
                <a:solidFill>
                  <a:srgbClr val="FF0000"/>
                </a:solidFill>
                <a:latin typeface="Cambria" panose="02040503050406030204" pitchFamily="18" charset="0"/>
                <a:ea typeface="Cambria" panose="02040503050406030204" pitchFamily="18" charset="0"/>
              </a:rPr>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7" name="Google Shape;152;p1">
            <a:extLst>
              <a:ext uri="{FF2B5EF4-FFF2-40B4-BE49-F238E27FC236}">
                <a16:creationId xmlns:a16="http://schemas.microsoft.com/office/drawing/2014/main" id="{AA7600E4-7813-4686-A7F2-3B00E3C65A1C}"/>
              </a:ext>
            </a:extLst>
          </p:cNvPr>
          <p:cNvGrpSpPr/>
          <p:nvPr/>
        </p:nvGrpSpPr>
        <p:grpSpPr>
          <a:xfrm>
            <a:off x="2661" y="0"/>
            <a:ext cx="12192000" cy="6858000"/>
            <a:chOff x="0" y="0"/>
            <a:chExt cx="12192000" cy="6489292"/>
          </a:xfrm>
          <a:solidFill>
            <a:srgbClr val="ECE9A0"/>
          </a:solidFill>
        </p:grpSpPr>
        <p:sp>
          <p:nvSpPr>
            <p:cNvPr id="8" name="Google Shape;153;p1">
              <a:extLst>
                <a:ext uri="{FF2B5EF4-FFF2-40B4-BE49-F238E27FC236}">
                  <a16:creationId xmlns:a16="http://schemas.microsoft.com/office/drawing/2014/main" id="{148C8302-EED4-4AEF-B147-E07A48886552}"/>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54;p1">
              <a:extLst>
                <a:ext uri="{FF2B5EF4-FFF2-40B4-BE49-F238E27FC236}">
                  <a16:creationId xmlns:a16="http://schemas.microsoft.com/office/drawing/2014/main" id="{E56F463F-45F2-421E-BC1E-CC8FFFD80428}"/>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5;p1">
              <a:extLst>
                <a:ext uri="{FF2B5EF4-FFF2-40B4-BE49-F238E27FC236}">
                  <a16:creationId xmlns:a16="http://schemas.microsoft.com/office/drawing/2014/main" id="{CAB425B6-5F88-4AAD-ADB6-EB5AF53B9BF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6;p1">
              <a:extLst>
                <a:ext uri="{FF2B5EF4-FFF2-40B4-BE49-F238E27FC236}">
                  <a16:creationId xmlns:a16="http://schemas.microsoft.com/office/drawing/2014/main" id="{8E4F4D02-1701-4F90-95DD-9C2FB87F25E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7;p1">
              <a:extLst>
                <a:ext uri="{FF2B5EF4-FFF2-40B4-BE49-F238E27FC236}">
                  <a16:creationId xmlns:a16="http://schemas.microsoft.com/office/drawing/2014/main" id="{8D47C341-B1AE-45C1-B688-D3AA687F877B}"/>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8;p1">
              <a:extLst>
                <a:ext uri="{FF2B5EF4-FFF2-40B4-BE49-F238E27FC236}">
                  <a16:creationId xmlns:a16="http://schemas.microsoft.com/office/drawing/2014/main" id="{21A33293-FD7A-4D80-99E1-CF16618E112F}"/>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9;p1">
              <a:extLst>
                <a:ext uri="{FF2B5EF4-FFF2-40B4-BE49-F238E27FC236}">
                  <a16:creationId xmlns:a16="http://schemas.microsoft.com/office/drawing/2014/main" id="{B6ADF6BE-1302-4045-A550-053B1007089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60;p1">
              <a:extLst>
                <a:ext uri="{FF2B5EF4-FFF2-40B4-BE49-F238E27FC236}">
                  <a16:creationId xmlns:a16="http://schemas.microsoft.com/office/drawing/2014/main" id="{89785A81-177B-4418-88B1-D7A1F861DAD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1;p1">
              <a:extLst>
                <a:ext uri="{FF2B5EF4-FFF2-40B4-BE49-F238E27FC236}">
                  <a16:creationId xmlns:a16="http://schemas.microsoft.com/office/drawing/2014/main" id="{34DD9AF2-9B6A-4178-85B4-07E5F583F08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2;p1">
              <a:extLst>
                <a:ext uri="{FF2B5EF4-FFF2-40B4-BE49-F238E27FC236}">
                  <a16:creationId xmlns:a16="http://schemas.microsoft.com/office/drawing/2014/main" id="{F104923B-558F-4E82-A448-CE5DBA902C1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62" name="Google Shape;262;p6"/>
          <p:cNvPicPr preferRelativeResize="0"/>
          <p:nvPr/>
        </p:nvPicPr>
        <p:blipFill rotWithShape="1">
          <a:blip r:embed="rId3">
            <a:alphaModFix/>
          </a:blip>
          <a:srcRect/>
          <a:stretch/>
        </p:blipFill>
        <p:spPr>
          <a:xfrm>
            <a:off x="3196937" y="621802"/>
            <a:ext cx="3891604" cy="3754713"/>
          </a:xfrm>
          <a:prstGeom prst="rect">
            <a:avLst/>
          </a:prstGeom>
          <a:noFill/>
          <a:ln>
            <a:noFill/>
          </a:ln>
        </p:spPr>
      </p:pic>
      <p:pic>
        <p:nvPicPr>
          <p:cNvPr id="265" name="Google Shape;265;p6"/>
          <p:cNvPicPr preferRelativeResize="0"/>
          <p:nvPr/>
        </p:nvPicPr>
        <p:blipFill rotWithShape="1">
          <a:blip r:embed="rId4">
            <a:alphaModFix/>
          </a:blip>
          <a:srcRect/>
          <a:stretch/>
        </p:blipFill>
        <p:spPr>
          <a:xfrm>
            <a:off x="7450607" y="783776"/>
            <a:ext cx="4012033" cy="5595256"/>
          </a:xfrm>
          <a:prstGeom prst="rect">
            <a:avLst/>
          </a:prstGeom>
          <a:noFill/>
          <a:ln>
            <a:noFill/>
          </a:ln>
        </p:spPr>
      </p:pic>
      <p:pic>
        <p:nvPicPr>
          <p:cNvPr id="266" name="Google Shape;266;p6"/>
          <p:cNvPicPr preferRelativeResize="0"/>
          <p:nvPr/>
        </p:nvPicPr>
        <p:blipFill rotWithShape="1">
          <a:blip r:embed="rId5">
            <a:alphaModFix/>
          </a:blip>
          <a:srcRect/>
          <a:stretch/>
        </p:blipFill>
        <p:spPr>
          <a:xfrm>
            <a:off x="1383117" y="3107157"/>
            <a:ext cx="2323319" cy="3041944"/>
          </a:xfrm>
          <a:prstGeom prst="rect">
            <a:avLst/>
          </a:prstGeom>
          <a:noFill/>
          <a:ln>
            <a:noFill/>
          </a:ln>
        </p:spPr>
      </p:pic>
      <p:pic>
        <p:nvPicPr>
          <p:cNvPr id="18" name="Google Shape;168;p1">
            <a:extLst>
              <a:ext uri="{FF2B5EF4-FFF2-40B4-BE49-F238E27FC236}">
                <a16:creationId xmlns:a16="http://schemas.microsoft.com/office/drawing/2014/main" id="{8FEC6AD9-E966-4358-8165-54BC47567313}"/>
              </a:ext>
            </a:extLst>
          </p:cNvPr>
          <p:cNvPicPr preferRelativeResize="0"/>
          <p:nvPr/>
        </p:nvPicPr>
        <p:blipFill rotWithShape="1">
          <a:blip r:embed="rId6">
            <a:alphaModFix/>
          </a:blip>
          <a:srcRect/>
          <a:stretch/>
        </p:blipFill>
        <p:spPr>
          <a:xfrm rot="158679">
            <a:off x="3128531" y="568775"/>
            <a:ext cx="894954" cy="1566170"/>
          </a:xfrm>
          <a:prstGeom prst="rect">
            <a:avLst/>
          </a:prstGeom>
          <a:noFill/>
          <a:ln>
            <a:noFill/>
          </a:ln>
        </p:spPr>
      </p:pic>
      <p:pic>
        <p:nvPicPr>
          <p:cNvPr id="19" name="Google Shape;169;p1">
            <a:extLst>
              <a:ext uri="{FF2B5EF4-FFF2-40B4-BE49-F238E27FC236}">
                <a16:creationId xmlns:a16="http://schemas.microsoft.com/office/drawing/2014/main" id="{E13254FE-3C91-4C68-86B2-212AB3F2DF7C}"/>
              </a:ext>
            </a:extLst>
          </p:cNvPr>
          <p:cNvPicPr preferRelativeResize="0"/>
          <p:nvPr/>
        </p:nvPicPr>
        <p:blipFill rotWithShape="1">
          <a:blip r:embed="rId7">
            <a:alphaModFix/>
          </a:blip>
          <a:srcRect/>
          <a:stretch/>
        </p:blipFill>
        <p:spPr>
          <a:xfrm rot="-6230690">
            <a:off x="6648663" y="231168"/>
            <a:ext cx="1012500" cy="1428750"/>
          </a:xfrm>
          <a:prstGeom prst="rect">
            <a:avLst/>
          </a:prstGeom>
          <a:noFill/>
          <a:ln>
            <a:noFill/>
          </a:ln>
        </p:spPr>
      </p:pic>
      <p:pic>
        <p:nvPicPr>
          <p:cNvPr id="2" name="Picture 1">
            <a:extLst>
              <a:ext uri="{FF2B5EF4-FFF2-40B4-BE49-F238E27FC236}">
                <a16:creationId xmlns:a16="http://schemas.microsoft.com/office/drawing/2014/main" id="{37E4E55E-0161-5FC5-93E2-9AE83E69661C}"/>
              </a:ext>
            </a:extLst>
          </p:cNvPr>
          <p:cNvPicPr>
            <a:picLocks noChangeAspect="1"/>
          </p:cNvPicPr>
          <p:nvPr/>
        </p:nvPicPr>
        <p:blipFill>
          <a:blip r:embed="rId8"/>
          <a:stretch>
            <a:fillRect/>
          </a:stretch>
        </p:blipFill>
        <p:spPr>
          <a:xfrm>
            <a:off x="3501557" y="1201247"/>
            <a:ext cx="3462828" cy="2523963"/>
          </a:xfrm>
          <a:prstGeom prst="rect">
            <a:avLst/>
          </a:prstGeom>
        </p:spPr>
      </p:pic>
    </p:spTree>
    <p:extLst>
      <p:ext uri="{BB962C8B-B14F-4D97-AF65-F5344CB8AC3E}">
        <p14:creationId xmlns:p14="http://schemas.microsoft.com/office/powerpoint/2010/main" val="11250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p:tgtEl>
                                          <p:spTgt spid="265"/>
                                        </p:tgtEl>
                                        <p:attrNameLst>
                                          <p:attrName>ppt_w</p:attrName>
                                        </p:attrNameLst>
                                      </p:cBhvr>
                                      <p:tavLst>
                                        <p:tav tm="0">
                                          <p:val>
                                            <p:strVal val="0"/>
                                          </p:val>
                                        </p:tav>
                                        <p:tav tm="100000">
                                          <p:val>
                                            <p:strVal val="#ppt_w"/>
                                          </p:val>
                                        </p:tav>
                                      </p:tavLst>
                                    </p:anim>
                                    <p:anim calcmode="lin" valueType="num">
                                      <p:cBhvr additive="base">
                                        <p:cTn id="8" dur="500"/>
                                        <p:tgtEl>
                                          <p:spTgt spid="2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
                                        </p:tgtEl>
                                        <p:attrNameLst>
                                          <p:attrName>style.visibility</p:attrName>
                                        </p:attrNameLst>
                                      </p:cBhvr>
                                      <p:to>
                                        <p:strVal val="visible"/>
                                      </p:to>
                                    </p:set>
                                    <p:anim calcmode="lin" valueType="num">
                                      <p:cBhvr additive="base">
                                        <p:cTn id="11" dur="500"/>
                                        <p:tgtEl>
                                          <p:spTgt spid="266"/>
                                        </p:tgtEl>
                                        <p:attrNameLst>
                                          <p:attrName>ppt_w</p:attrName>
                                        </p:attrNameLst>
                                      </p:cBhvr>
                                      <p:tavLst>
                                        <p:tav tm="0">
                                          <p:val>
                                            <p:strVal val="0"/>
                                          </p:val>
                                        </p:tav>
                                        <p:tav tm="100000">
                                          <p:val>
                                            <p:strVal val="#ppt_w"/>
                                          </p:val>
                                        </p:tav>
                                      </p:tavLst>
                                    </p:anim>
                                    <p:anim calcmode="lin" valueType="num">
                                      <p:cBhvr additive="base">
                                        <p:cTn id="12" dur="500"/>
                                        <p:tgtEl>
                                          <p:spTgt spid="26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childTnLst>
                                </p:cTn>
                              </p:par>
                              <p:par>
                                <p:cTn id="18" presetID="2" presetClass="entr" presetSubtype="1" fill="hold"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p:tgtEl>
                                          <p:spTgt spid="18"/>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1434292" cy="1515707"/>
            <a:chOff x="237365" y="145924"/>
            <a:chExt cx="11434292" cy="1515707"/>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1434292" cy="1515707"/>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4</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1029295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sz="2400" b="1" dirty="0">
                  <a:latin typeface="Cambria" panose="02040503050406030204" pitchFamily="18" charset="0"/>
                  <a:ea typeface="Cambria" panose="02040503050406030204" pitchFamily="18" charset="0"/>
                </a:rPr>
                <a:t>Trong một tuần hai bạn Lực và Duyên sưu tầm được 87 từ tiếng Anh chỉ con vật. Lực sưu tầm được nhiều hơn Duyên 5 từ. Hỏi trong tuần đó mỗi bạn đã sưu tầm được bao nhiêu từ tiếng Anh chỉ con vật?</a:t>
              </a:r>
              <a:endParaRPr lang="en-US" sz="2400" b="1" dirty="0">
                <a:latin typeface="Cambria" panose="02040503050406030204" pitchFamily="18" charset="0"/>
                <a:ea typeface="Cambria" panose="02040503050406030204" pitchFamily="18" charset="0"/>
              </a:endParaRPr>
            </a:p>
          </p:txBody>
        </p:sp>
      </p:grpSp>
      <p:pic>
        <p:nvPicPr>
          <p:cNvPr id="14" name="Picture 13">
            <a:extLst>
              <a:ext uri="{FF2B5EF4-FFF2-40B4-BE49-F238E27FC236}">
                <a16:creationId xmlns:a16="http://schemas.microsoft.com/office/drawing/2014/main" id="{9C375125-804A-279C-11E5-BF9D1A731728}"/>
              </a:ext>
            </a:extLst>
          </p:cNvPr>
          <p:cNvPicPr>
            <a:picLocks noChangeAspect="1"/>
          </p:cNvPicPr>
          <p:nvPr/>
        </p:nvPicPr>
        <p:blipFill>
          <a:blip r:embed="rId2"/>
          <a:stretch>
            <a:fillRect/>
          </a:stretch>
        </p:blipFill>
        <p:spPr>
          <a:xfrm>
            <a:off x="7161573" y="2105025"/>
            <a:ext cx="4501789" cy="3300412"/>
          </a:xfrm>
          <a:prstGeom prst="rect">
            <a:avLst/>
          </a:prstGeom>
        </p:spPr>
      </p:pic>
      <p:sp>
        <p:nvSpPr>
          <p:cNvPr id="22" name="TextBox 21">
            <a:extLst>
              <a:ext uri="{FF2B5EF4-FFF2-40B4-BE49-F238E27FC236}">
                <a16:creationId xmlns:a16="http://schemas.microsoft.com/office/drawing/2014/main" id="{39B60EC0-170C-AE23-0D3C-7D01F64A8486}"/>
              </a:ext>
            </a:extLst>
          </p:cNvPr>
          <p:cNvSpPr txBox="1"/>
          <p:nvPr/>
        </p:nvSpPr>
        <p:spPr>
          <a:xfrm>
            <a:off x="409575" y="3675270"/>
            <a:ext cx="2221063" cy="707886"/>
          </a:xfrm>
          <a:prstGeom prst="rect">
            <a:avLst/>
          </a:prstGeom>
          <a:noFill/>
        </p:spPr>
        <p:txBody>
          <a:bodyPr wrap="square" rtlCol="0">
            <a:spAutoFit/>
          </a:bodyPr>
          <a:lstStyle/>
          <a:p>
            <a:pPr algn="ctr">
              <a:defRPr/>
            </a:pPr>
            <a:r>
              <a:rPr lang="en-US" sz="4000" b="1" dirty="0" err="1">
                <a:solidFill>
                  <a:srgbClr val="016D16"/>
                </a:solidFill>
                <a:latin typeface="Cambria" panose="02040503050406030204" pitchFamily="18" charset="0"/>
                <a:ea typeface="Cambria" panose="02040503050406030204" pitchFamily="18" charset="0"/>
                <a:cs typeface="Calibri" panose="020F0502020204030204" pitchFamily="34" charset="0"/>
              </a:rPr>
              <a:t>Duyên</a:t>
            </a:r>
            <a:endParaRPr lang="en-US" sz="4000" b="1" dirty="0">
              <a:solidFill>
                <a:srgbClr val="016D16"/>
              </a:solidFill>
              <a:latin typeface="Cambria" panose="02040503050406030204" pitchFamily="18" charset="0"/>
              <a:ea typeface="Cambria" panose="02040503050406030204" pitchFamily="18" charset="0"/>
              <a:cs typeface="Calibri" panose="020F0502020204030204" pitchFamily="34" charset="0"/>
            </a:endParaRPr>
          </a:p>
        </p:txBody>
      </p:sp>
      <p:grpSp>
        <p:nvGrpSpPr>
          <p:cNvPr id="23" name="Group 22">
            <a:extLst>
              <a:ext uri="{FF2B5EF4-FFF2-40B4-BE49-F238E27FC236}">
                <a16:creationId xmlns:a16="http://schemas.microsoft.com/office/drawing/2014/main" id="{ACF15671-FABC-43F0-C583-647B3D13C880}"/>
              </a:ext>
            </a:extLst>
          </p:cNvPr>
          <p:cNvGrpSpPr/>
          <p:nvPr/>
        </p:nvGrpSpPr>
        <p:grpSpPr>
          <a:xfrm>
            <a:off x="2521526" y="3915888"/>
            <a:ext cx="1895175" cy="399872"/>
            <a:chOff x="3276600" y="3124200"/>
            <a:chExt cx="3505200" cy="399872"/>
          </a:xfrm>
        </p:grpSpPr>
        <p:cxnSp>
          <p:nvCxnSpPr>
            <p:cNvPr id="24" name="Straight Connector 23">
              <a:extLst>
                <a:ext uri="{FF2B5EF4-FFF2-40B4-BE49-F238E27FC236}">
                  <a16:creationId xmlns:a16="http://schemas.microsoft.com/office/drawing/2014/main" id="{32FDBD53-3015-C36E-D077-4046DDBB39D0}"/>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5" name="Straight Connector 24">
              <a:extLst>
                <a:ext uri="{FF2B5EF4-FFF2-40B4-BE49-F238E27FC236}">
                  <a16:creationId xmlns:a16="http://schemas.microsoft.com/office/drawing/2014/main" id="{CF76E798-807D-C80D-398F-F5EFFFBCEE09}"/>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7" name="Straight Connector 26">
              <a:extLst>
                <a:ext uri="{FF2B5EF4-FFF2-40B4-BE49-F238E27FC236}">
                  <a16:creationId xmlns:a16="http://schemas.microsoft.com/office/drawing/2014/main" id="{1659DD78-1241-41F1-C47C-A0EE20C0AF43}"/>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28" name="Right Brace 27">
            <a:extLst>
              <a:ext uri="{FF2B5EF4-FFF2-40B4-BE49-F238E27FC236}">
                <a16:creationId xmlns:a16="http://schemas.microsoft.com/office/drawing/2014/main" id="{7C132177-81E3-D5D3-6A26-5BAA898BCC28}"/>
              </a:ext>
            </a:extLst>
          </p:cNvPr>
          <p:cNvSpPr/>
          <p:nvPr/>
        </p:nvSpPr>
        <p:spPr>
          <a:xfrm>
            <a:off x="8512713" y="3565158"/>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52318C7C-1C5F-F411-943A-49B9353B19CA}"/>
              </a:ext>
            </a:extLst>
          </p:cNvPr>
          <p:cNvSpPr txBox="1"/>
          <p:nvPr/>
        </p:nvSpPr>
        <p:spPr>
          <a:xfrm>
            <a:off x="381000" y="4819581"/>
            <a:ext cx="2169429" cy="707886"/>
          </a:xfrm>
          <a:prstGeom prst="rect">
            <a:avLst/>
          </a:prstGeom>
          <a:noFill/>
        </p:spPr>
        <p:txBody>
          <a:bodyPr wrap="square" rtlCol="0">
            <a:spAutoFit/>
          </a:bodyPr>
          <a:lstStyle/>
          <a:p>
            <a:pPr algn="ctr">
              <a:defRPr/>
            </a:pPr>
            <a:r>
              <a:rPr lang="en-US" sz="4000" b="1" dirty="0" err="1">
                <a:solidFill>
                  <a:srgbClr val="016D16"/>
                </a:solidFill>
                <a:latin typeface="Cambria" panose="02040503050406030204" pitchFamily="18" charset="0"/>
                <a:ea typeface="Cambria" panose="02040503050406030204" pitchFamily="18" charset="0"/>
                <a:cs typeface="Calibri" panose="020F0502020204030204" pitchFamily="34" charset="0"/>
              </a:rPr>
              <a:t>Lực</a:t>
            </a:r>
            <a:endParaRPr lang="en-US" sz="4000" b="1" dirty="0">
              <a:solidFill>
                <a:srgbClr val="016D16"/>
              </a:solidFill>
              <a:latin typeface="Cambria" panose="02040503050406030204" pitchFamily="18" charset="0"/>
              <a:ea typeface="Cambria" panose="02040503050406030204" pitchFamily="18" charset="0"/>
              <a:cs typeface="Calibri" panose="020F0502020204030204" pitchFamily="34" charset="0"/>
            </a:endParaRPr>
          </a:p>
        </p:txBody>
      </p:sp>
      <p:grpSp>
        <p:nvGrpSpPr>
          <p:cNvPr id="38" name="Group 37">
            <a:extLst>
              <a:ext uri="{FF2B5EF4-FFF2-40B4-BE49-F238E27FC236}">
                <a16:creationId xmlns:a16="http://schemas.microsoft.com/office/drawing/2014/main" id="{90684497-BE92-3EDD-79EF-D54F360D081D}"/>
              </a:ext>
            </a:extLst>
          </p:cNvPr>
          <p:cNvGrpSpPr/>
          <p:nvPr/>
        </p:nvGrpSpPr>
        <p:grpSpPr>
          <a:xfrm>
            <a:off x="2521525" y="5054237"/>
            <a:ext cx="5890021" cy="399871"/>
            <a:chOff x="3276600" y="3124200"/>
            <a:chExt cx="3505200" cy="399872"/>
          </a:xfrm>
        </p:grpSpPr>
        <p:cxnSp>
          <p:nvCxnSpPr>
            <p:cNvPr id="39" name="Straight Connector 38">
              <a:extLst>
                <a:ext uri="{FF2B5EF4-FFF2-40B4-BE49-F238E27FC236}">
                  <a16:creationId xmlns:a16="http://schemas.microsoft.com/office/drawing/2014/main" id="{93BAACE0-008D-095D-86F8-191D2014062F}"/>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40" name="Straight Connector 39">
              <a:extLst>
                <a:ext uri="{FF2B5EF4-FFF2-40B4-BE49-F238E27FC236}">
                  <a16:creationId xmlns:a16="http://schemas.microsoft.com/office/drawing/2014/main" id="{2547EBCC-E74F-5D1D-F056-CB3F18257359}"/>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A6EB17FC-AF16-CE1F-7753-D5A5AF8525B2}"/>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43" name="Straight Connector 42">
            <a:extLst>
              <a:ext uri="{FF2B5EF4-FFF2-40B4-BE49-F238E27FC236}">
                <a16:creationId xmlns:a16="http://schemas.microsoft.com/office/drawing/2014/main" id="{AB9440AE-E9D7-F567-AAAE-8B3C24C4081F}"/>
              </a:ext>
            </a:extLst>
          </p:cNvPr>
          <p:cNvCxnSpPr>
            <a:cxnSpLocks/>
          </p:cNvCxnSpPr>
          <p:nvPr/>
        </p:nvCxnSpPr>
        <p:spPr>
          <a:xfrm flipV="1">
            <a:off x="4407476" y="4222098"/>
            <a:ext cx="0" cy="1019478"/>
          </a:xfrm>
          <a:prstGeom prst="line">
            <a:avLst/>
          </a:prstGeom>
          <a:noFill/>
          <a:ln w="57150" cap="flat" cmpd="sng" algn="ctr">
            <a:solidFill>
              <a:srgbClr val="FC6E51">
                <a:lumMod val="75000"/>
              </a:srgbClr>
            </a:solidFill>
            <a:prstDash val="sysDot"/>
            <a:miter lim="800000"/>
          </a:ln>
          <a:effectLst/>
        </p:spPr>
      </p:cxnSp>
      <p:sp>
        <p:nvSpPr>
          <p:cNvPr id="44" name="Right Brace 43">
            <a:extLst>
              <a:ext uri="{FF2B5EF4-FFF2-40B4-BE49-F238E27FC236}">
                <a16:creationId xmlns:a16="http://schemas.microsoft.com/office/drawing/2014/main" id="{E9B61D3C-5DFF-EA42-4EFD-F28B7AB58C19}"/>
              </a:ext>
            </a:extLst>
          </p:cNvPr>
          <p:cNvSpPr/>
          <p:nvPr/>
        </p:nvSpPr>
        <p:spPr>
          <a:xfrm rot="16200000">
            <a:off x="6237049" y="3037331"/>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8" name="TextBox 47">
            <a:extLst>
              <a:ext uri="{FF2B5EF4-FFF2-40B4-BE49-F238E27FC236}">
                <a16:creationId xmlns:a16="http://schemas.microsoft.com/office/drawing/2014/main" id="{4721E88B-3E1E-BD0A-BE8B-663EF23D1AFC}"/>
              </a:ext>
            </a:extLst>
          </p:cNvPr>
          <p:cNvSpPr txBox="1"/>
          <p:nvPr/>
        </p:nvSpPr>
        <p:spPr>
          <a:xfrm>
            <a:off x="6382740" y="3929525"/>
            <a:ext cx="2095628" cy="707886"/>
          </a:xfrm>
          <a:prstGeom prst="rect">
            <a:avLst/>
          </a:prstGeom>
          <a:noFill/>
        </p:spPr>
        <p:txBody>
          <a:bodyPr wrap="square" rtlCol="0">
            <a:spAutoFit/>
          </a:bodyPr>
          <a:lstStyle/>
          <a:p>
            <a:pPr algn="ctr">
              <a:defRPr/>
            </a:pPr>
            <a:r>
              <a:rPr lang="en-US" sz="4000" b="1" dirty="0">
                <a:solidFill>
                  <a:srgbClr val="FC6E51">
                    <a:lumMod val="75000"/>
                  </a:srgbClr>
                </a:solidFill>
                <a:latin typeface="Cambria" panose="02040503050406030204" pitchFamily="18" charset="0"/>
                <a:ea typeface="Cambria" panose="02040503050406030204" pitchFamily="18" charset="0"/>
                <a:cs typeface="Calibri" panose="020F0502020204030204" pitchFamily="34" charset="0"/>
              </a:rPr>
              <a:t>5 </a:t>
            </a:r>
            <a:r>
              <a:rPr lang="en-US" sz="4000" b="1" dirty="0" err="1">
                <a:solidFill>
                  <a:srgbClr val="FC6E51">
                    <a:lumMod val="75000"/>
                  </a:srgbClr>
                </a:solidFill>
                <a:latin typeface="Cambria" panose="02040503050406030204" pitchFamily="18" charset="0"/>
                <a:ea typeface="Cambria" panose="02040503050406030204" pitchFamily="18" charset="0"/>
                <a:cs typeface="Calibri" panose="020F0502020204030204" pitchFamily="34" charset="0"/>
              </a:rPr>
              <a:t>từ</a:t>
            </a:r>
            <a:endParaRPr lang="en-US" sz="4000" b="1" dirty="0">
              <a:solidFill>
                <a:srgbClr val="FC6E51">
                  <a:lumMod val="75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49" name="TextBox 48">
            <a:extLst>
              <a:ext uri="{FF2B5EF4-FFF2-40B4-BE49-F238E27FC236}">
                <a16:creationId xmlns:a16="http://schemas.microsoft.com/office/drawing/2014/main" id="{BB28F6E3-4BB9-A56A-9986-E64C6D34369B}"/>
              </a:ext>
            </a:extLst>
          </p:cNvPr>
          <p:cNvSpPr txBox="1"/>
          <p:nvPr/>
        </p:nvSpPr>
        <p:spPr>
          <a:xfrm>
            <a:off x="9069574" y="4063678"/>
            <a:ext cx="2137346" cy="707886"/>
          </a:xfrm>
          <a:prstGeom prst="rect">
            <a:avLst/>
          </a:prstGeom>
          <a:noFill/>
        </p:spPr>
        <p:txBody>
          <a:bodyPr wrap="square" rtlCol="0">
            <a:spAutoFit/>
          </a:bodyPr>
          <a:lstStyle/>
          <a:p>
            <a:pPr algn="ctr">
              <a:defRPr/>
            </a:pPr>
            <a:r>
              <a:rPr lang="en-US" sz="4000" b="1" dirty="0">
                <a:solidFill>
                  <a:srgbClr val="FC6E51">
                    <a:lumMod val="75000"/>
                  </a:srgbClr>
                </a:solidFill>
                <a:latin typeface="Cambria" panose="02040503050406030204" pitchFamily="18" charset="0"/>
                <a:ea typeface="Cambria" panose="02040503050406030204" pitchFamily="18" charset="0"/>
                <a:cs typeface="Calibri" panose="020F0502020204030204" pitchFamily="34" charset="0"/>
              </a:rPr>
              <a:t>87 </a:t>
            </a:r>
            <a:r>
              <a:rPr lang="en-US" sz="4000" b="1" dirty="0" err="1">
                <a:solidFill>
                  <a:srgbClr val="FC6E51">
                    <a:lumMod val="75000"/>
                  </a:srgbClr>
                </a:solidFill>
                <a:latin typeface="Cambria" panose="02040503050406030204" pitchFamily="18" charset="0"/>
                <a:ea typeface="Cambria" panose="02040503050406030204" pitchFamily="18" charset="0"/>
                <a:cs typeface="Calibri" panose="020F0502020204030204" pitchFamily="34" charset="0"/>
              </a:rPr>
              <a:t>từ</a:t>
            </a:r>
            <a:endParaRPr lang="en-US" sz="4000" b="1" dirty="0">
              <a:solidFill>
                <a:srgbClr val="FC6E51">
                  <a:lumMod val="75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1" name="TextBox 50">
            <a:extLst>
              <a:ext uri="{FF2B5EF4-FFF2-40B4-BE49-F238E27FC236}">
                <a16:creationId xmlns:a16="http://schemas.microsoft.com/office/drawing/2014/main" id="{D9738271-3770-463A-71A2-7B0DDCA8455A}"/>
              </a:ext>
            </a:extLst>
          </p:cNvPr>
          <p:cNvSpPr txBox="1"/>
          <p:nvPr/>
        </p:nvSpPr>
        <p:spPr>
          <a:xfrm>
            <a:off x="1969361" y="2308442"/>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latin typeface="Cambria" panose="02040503050406030204" pitchFamily="18" charset="0"/>
                <a:ea typeface="Cambria" panose="02040503050406030204" pitchFamily="18" charset="0"/>
                <a:cs typeface="Calibri" panose="020F0502020204030204" pitchFamily="34" charset="0"/>
              </a:rPr>
              <a:t>Tóm</a:t>
            </a:r>
            <a:r>
              <a:rPr lang="en-US" sz="4200" b="1" dirty="0">
                <a:solidFill>
                  <a:srgbClr val="092D6C">
                    <a:lumMod val="60000"/>
                    <a:lumOff val="40000"/>
                  </a:srgbClr>
                </a:solidFill>
                <a:latin typeface="Cambria" panose="02040503050406030204" pitchFamily="18" charset="0"/>
                <a:ea typeface="Cambria" panose="02040503050406030204" pitchFamily="18" charset="0"/>
                <a:cs typeface="Calibri" panose="020F0502020204030204" pitchFamily="34" charset="0"/>
              </a:rPr>
              <a:t> </a:t>
            </a:r>
            <a:r>
              <a:rPr lang="en-US" sz="4200" b="1" dirty="0" err="1">
                <a:solidFill>
                  <a:srgbClr val="092D6C">
                    <a:lumMod val="60000"/>
                    <a:lumOff val="40000"/>
                  </a:srgbClr>
                </a:solidFill>
                <a:latin typeface="Cambria" panose="02040503050406030204" pitchFamily="18" charset="0"/>
                <a:ea typeface="Cambria" panose="02040503050406030204" pitchFamily="18" charset="0"/>
                <a:cs typeface="Calibri" panose="020F0502020204030204" pitchFamily="34" charset="0"/>
              </a:rPr>
              <a:t>tắt</a:t>
            </a:r>
            <a:endParaRPr lang="en-US" sz="4200" b="1" dirty="0">
              <a:solidFill>
                <a:srgbClr val="092D6C">
                  <a:lumMod val="60000"/>
                  <a:lumOff val="40000"/>
                </a:srgbClr>
              </a:solidFill>
              <a:latin typeface="Cambria" panose="02040503050406030204" pitchFamily="18" charset="0"/>
              <a:ea typeface="Cambria" panose="02040503050406030204" pitchFamily="18" charset="0"/>
              <a:cs typeface="Calibri" panose="020F0502020204030204" pitchFamily="34" charset="0"/>
            </a:endParaRPr>
          </a:p>
        </p:txBody>
      </p:sp>
      <p:pic>
        <p:nvPicPr>
          <p:cNvPr id="52" name="Picture 51">
            <a:extLst>
              <a:ext uri="{FF2B5EF4-FFF2-40B4-BE49-F238E27FC236}">
                <a16:creationId xmlns:a16="http://schemas.microsoft.com/office/drawing/2014/main" id="{4BF06DC2-6B89-46D3-1E01-0E5CD03BA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5357" flipV="1">
            <a:off x="4559578" y="3985257"/>
            <a:ext cx="2637507" cy="974187"/>
          </a:xfrm>
          <a:prstGeom prst="rect">
            <a:avLst/>
          </a:prstGeom>
          <a:ln>
            <a:noFill/>
          </a:ln>
        </p:spPr>
      </p:pic>
      <p:pic>
        <p:nvPicPr>
          <p:cNvPr id="55" name="Picture 54">
            <a:extLst>
              <a:ext uri="{FF2B5EF4-FFF2-40B4-BE49-F238E27FC236}">
                <a16:creationId xmlns:a16="http://schemas.microsoft.com/office/drawing/2014/main" id="{7B09AF60-59EF-7CE7-E84E-FDDC9E47934D}"/>
              </a:ext>
            </a:extLst>
          </p:cNvPr>
          <p:cNvPicPr>
            <a:picLocks noChangeAspect="1"/>
          </p:cNvPicPr>
          <p:nvPr/>
        </p:nvPicPr>
        <p:blipFill rotWithShape="1">
          <a:blip r:embed="rId4">
            <a:extLst>
              <a:ext uri="{28A0092B-C50C-407E-A947-70E740481C1C}">
                <a14:useLocalDpi xmlns:a14="http://schemas.microsoft.com/office/drawing/2010/main" val="0"/>
              </a:ext>
            </a:extLst>
          </a:blip>
          <a:srcRect l="16514" t="19081" r="54495" b="25940"/>
          <a:stretch/>
        </p:blipFill>
        <p:spPr>
          <a:xfrm>
            <a:off x="5925396" y="3264965"/>
            <a:ext cx="794971" cy="8480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1000"/>
                                        <p:tgtEl>
                                          <p:spTgt spid="51"/>
                                        </p:tgtEl>
                                      </p:cBhvr>
                                    </p:animEffect>
                                    <p:anim calcmode="lin" valueType="num">
                                      <p:cBhvr>
                                        <p:cTn id="25" dur="1000" fill="hold"/>
                                        <p:tgtEl>
                                          <p:spTgt spid="51"/>
                                        </p:tgtEl>
                                        <p:attrNameLst>
                                          <p:attrName>ppt_x</p:attrName>
                                        </p:attrNameLst>
                                      </p:cBhvr>
                                      <p:tavLst>
                                        <p:tav tm="0">
                                          <p:val>
                                            <p:strVal val="#ppt_x"/>
                                          </p:val>
                                        </p:tav>
                                        <p:tav tm="100000">
                                          <p:val>
                                            <p:strVal val="#ppt_x"/>
                                          </p:val>
                                        </p:tav>
                                      </p:tavLst>
                                    </p:anim>
                                    <p:anim calcmode="lin" valueType="num">
                                      <p:cBhvr>
                                        <p:cTn id="2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down)">
                                      <p:cBhvr>
                                        <p:cTn id="56" dur="500"/>
                                        <p:tgtEl>
                                          <p:spTgt spid="4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down)">
                                      <p:cBhvr>
                                        <p:cTn id="71" dur="500"/>
                                        <p:tgtEl>
                                          <p:spTgt spid="48"/>
                                        </p:tgtEl>
                                      </p:cBhvr>
                                    </p:animEffect>
                                  </p:childTnLst>
                                </p:cTn>
                              </p:par>
                              <p:par>
                                <p:cTn id="72" presetID="22" presetClass="entr" presetSubtype="4" fill="hold"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down)">
                                      <p:cBhvr>
                                        <p:cTn id="74" dur="500"/>
                                        <p:tgtEl>
                                          <p:spTgt spid="52"/>
                                        </p:tgtEl>
                                      </p:cBhvr>
                                    </p:animEffect>
                                  </p:childTnLst>
                                </p:cTn>
                              </p:par>
                              <p:par>
                                <p:cTn id="75" presetID="22" presetClass="entr" presetSubtype="4" fill="hold"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wipe(down)">
                                      <p:cBhvr>
                                        <p:cTn id="7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animBg="1"/>
      <p:bldP spid="29" grpId="0"/>
      <p:bldP spid="44" grpId="0" animBg="1"/>
      <p:bldP spid="48" grpId="0"/>
      <p:bldP spid="49"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 name="Rectangle 1">
            <a:extLst>
              <a:ext uri="{FF2B5EF4-FFF2-40B4-BE49-F238E27FC236}">
                <a16:creationId xmlns:a16="http://schemas.microsoft.com/office/drawing/2014/main" id="{BDDD49B3-9B38-D503-A7CD-B4C94E5440AD}"/>
              </a:ext>
            </a:extLst>
          </p:cNvPr>
          <p:cNvSpPr>
            <a:spLocks noChangeArrowheads="1"/>
          </p:cNvSpPr>
          <p:nvPr/>
        </p:nvSpPr>
        <p:spPr bwMode="auto">
          <a:xfrm>
            <a:off x="400050" y="1312849"/>
            <a:ext cx="566737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sz="2800" b="1" u="sng" dirty="0">
                <a:solidFill>
                  <a:srgbClr val="FF0000"/>
                </a:solidFill>
                <a:latin typeface="Cambria" panose="02040503050406030204" pitchFamily="18" charset="0"/>
                <a:ea typeface="Cambria" panose="02040503050406030204" pitchFamily="18" charset="0"/>
                <a:cs typeface="Calibri" panose="020F0502020204030204" pitchFamily="34" charset="0"/>
              </a:rPr>
              <a:t>Bài giải</a:t>
            </a:r>
          </a:p>
          <a:p>
            <a:pPr lvl="0" algn="ctr">
              <a:spcBef>
                <a:spcPct val="0"/>
              </a:spcBef>
              <a:buNone/>
            </a:pP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Số từ tiếng Anh bạn Lực sưu tầm được là:</a:t>
            </a:r>
          </a:p>
          <a:p>
            <a:pPr lvl="0" algn="ctr">
              <a:spcBef>
                <a:spcPct val="0"/>
              </a:spcBef>
              <a:buNone/>
            </a:pP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(87 + 5) : 2 = 46 (từ)</a:t>
            </a:r>
          </a:p>
          <a:p>
            <a:pPr lvl="0" algn="ctr">
              <a:spcBef>
                <a:spcPct val="0"/>
              </a:spcBef>
              <a:buNone/>
            </a:pP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Số từ tiếng Anh bạn </a:t>
            </a:r>
            <a:r>
              <a:rPr lang="en-US" altLang="vi-VN" sz="2800" b="1" dirty="0" err="1">
                <a:solidFill>
                  <a:srgbClr val="FF0000"/>
                </a:solidFill>
                <a:latin typeface="Cambria" panose="02040503050406030204" pitchFamily="18" charset="0"/>
                <a:ea typeface="Cambria" panose="02040503050406030204" pitchFamily="18" charset="0"/>
                <a:cs typeface="Calibri" panose="020F0502020204030204" pitchFamily="34" charset="0"/>
              </a:rPr>
              <a:t>Duyên</a:t>
            </a: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sưu tầm được là:</a:t>
            </a:r>
          </a:p>
          <a:p>
            <a:pPr lvl="0" algn="ctr">
              <a:spcBef>
                <a:spcPct val="0"/>
              </a:spcBef>
              <a:buNone/>
            </a:pPr>
            <a:r>
              <a:rPr lang="en-US"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46 – 5 </a:t>
            </a: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41 (từ)</a:t>
            </a:r>
          </a:p>
          <a:p>
            <a:pPr lvl="0" algn="ctr">
              <a:spcBef>
                <a:spcPct val="0"/>
              </a:spcBef>
              <a:buNone/>
            </a:pP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Đáp số: Lực: 46 từ;</a:t>
            </a:r>
            <a:endParaRPr lang="en-US"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lvl="0" algn="ctr">
              <a:spcBef>
                <a:spcPct val="0"/>
              </a:spcBef>
              <a:buNone/>
            </a:pPr>
            <a:r>
              <a:rPr lang="en-US"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Duyên: 41 từ.</a:t>
            </a:r>
            <a:endParaRPr lang="nl-NL"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6" name="TextBox 15">
            <a:extLst>
              <a:ext uri="{FF2B5EF4-FFF2-40B4-BE49-F238E27FC236}">
                <a16:creationId xmlns:a16="http://schemas.microsoft.com/office/drawing/2014/main" id="{B61909B0-1D3A-3161-E70F-AB7EBDD3414F}"/>
              </a:ext>
            </a:extLst>
          </p:cNvPr>
          <p:cNvSpPr txBox="1"/>
          <p:nvPr/>
        </p:nvSpPr>
        <p:spPr>
          <a:xfrm>
            <a:off x="2552700" y="495300"/>
            <a:ext cx="2419350" cy="707886"/>
          </a:xfrm>
          <a:prstGeom prst="rect">
            <a:avLst/>
          </a:prstGeom>
          <a:noFill/>
        </p:spPr>
        <p:txBody>
          <a:bodyPr wrap="square" rtlCol="0">
            <a:spAutoFit/>
          </a:bodyPr>
          <a:lstStyle/>
          <a:p>
            <a:r>
              <a:rPr lang="en-US" sz="4000" b="1" dirty="0" err="1">
                <a:solidFill>
                  <a:srgbClr val="002060"/>
                </a:solidFill>
                <a:latin typeface="Cambria" panose="02040503050406030204" pitchFamily="18" charset="0"/>
                <a:ea typeface="Cambria" panose="02040503050406030204" pitchFamily="18" charset="0"/>
              </a:rPr>
              <a:t>Cách</a:t>
            </a:r>
            <a:r>
              <a:rPr lang="en-US" sz="4000" b="1" dirty="0">
                <a:solidFill>
                  <a:srgbClr val="002060"/>
                </a:solidFill>
                <a:latin typeface="Cambria" panose="02040503050406030204" pitchFamily="18" charset="0"/>
                <a:ea typeface="Cambria" panose="02040503050406030204" pitchFamily="18" charset="0"/>
              </a:rPr>
              <a:t> 1:</a:t>
            </a:r>
          </a:p>
        </p:txBody>
      </p:sp>
      <p:sp>
        <p:nvSpPr>
          <p:cNvPr id="17" name="TextBox 16">
            <a:extLst>
              <a:ext uri="{FF2B5EF4-FFF2-40B4-BE49-F238E27FC236}">
                <a16:creationId xmlns:a16="http://schemas.microsoft.com/office/drawing/2014/main" id="{E2AE6AFF-F690-11B3-34C3-AF4BA306107F}"/>
              </a:ext>
            </a:extLst>
          </p:cNvPr>
          <p:cNvSpPr txBox="1"/>
          <p:nvPr/>
        </p:nvSpPr>
        <p:spPr>
          <a:xfrm>
            <a:off x="8105775" y="561975"/>
            <a:ext cx="2419350" cy="707886"/>
          </a:xfrm>
          <a:prstGeom prst="rect">
            <a:avLst/>
          </a:prstGeom>
          <a:noFill/>
        </p:spPr>
        <p:txBody>
          <a:bodyPr wrap="square" rtlCol="0">
            <a:spAutoFit/>
          </a:bodyPr>
          <a:lstStyle/>
          <a:p>
            <a:r>
              <a:rPr lang="en-US" sz="4000" b="1" dirty="0" err="1">
                <a:solidFill>
                  <a:srgbClr val="002060"/>
                </a:solidFill>
                <a:latin typeface="Cambria" panose="02040503050406030204" pitchFamily="18" charset="0"/>
                <a:ea typeface="Cambria" panose="02040503050406030204" pitchFamily="18" charset="0"/>
              </a:rPr>
              <a:t>Cách</a:t>
            </a:r>
            <a:r>
              <a:rPr lang="en-US" sz="4000" b="1" dirty="0">
                <a:solidFill>
                  <a:srgbClr val="002060"/>
                </a:solidFill>
                <a:latin typeface="Cambria" panose="02040503050406030204" pitchFamily="18" charset="0"/>
                <a:ea typeface="Cambria" panose="02040503050406030204" pitchFamily="18" charset="0"/>
              </a:rPr>
              <a:t> 2:</a:t>
            </a:r>
          </a:p>
        </p:txBody>
      </p:sp>
      <p:cxnSp>
        <p:nvCxnSpPr>
          <p:cNvPr id="18" name="Straight Connector 17">
            <a:extLst>
              <a:ext uri="{FF2B5EF4-FFF2-40B4-BE49-F238E27FC236}">
                <a16:creationId xmlns:a16="http://schemas.microsoft.com/office/drawing/2014/main" id="{F998E946-3686-54E3-7B69-7F22A3DCE424}"/>
              </a:ext>
            </a:extLst>
          </p:cNvPr>
          <p:cNvCxnSpPr/>
          <p:nvPr/>
        </p:nvCxnSpPr>
        <p:spPr>
          <a:xfrm>
            <a:off x="6505575" y="1066800"/>
            <a:ext cx="0" cy="47434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ectangle 1">
            <a:extLst>
              <a:ext uri="{FF2B5EF4-FFF2-40B4-BE49-F238E27FC236}">
                <a16:creationId xmlns:a16="http://schemas.microsoft.com/office/drawing/2014/main" id="{D6E573FE-1BD9-0255-9EE9-47C362B8AAA9}"/>
              </a:ext>
            </a:extLst>
          </p:cNvPr>
          <p:cNvSpPr>
            <a:spLocks noChangeArrowheads="1"/>
          </p:cNvSpPr>
          <p:nvPr/>
        </p:nvSpPr>
        <p:spPr bwMode="auto">
          <a:xfrm>
            <a:off x="6524625" y="1360474"/>
            <a:ext cx="541972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sz="2800" b="1" u="sng" dirty="0">
                <a:solidFill>
                  <a:srgbClr val="FF0000"/>
                </a:solidFill>
                <a:latin typeface="Cambria" panose="02040503050406030204" pitchFamily="18" charset="0"/>
                <a:ea typeface="Cambria" panose="02040503050406030204" pitchFamily="18" charset="0"/>
                <a:cs typeface="Calibri" panose="020F0502020204030204" pitchFamily="34" charset="0"/>
              </a:rPr>
              <a:t>Bài giải</a:t>
            </a:r>
          </a:p>
          <a:p>
            <a:pPr lvl="0" algn="ctr">
              <a:spcBef>
                <a:spcPct val="0"/>
              </a:spcBef>
              <a:buNone/>
            </a:pP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Số từ tiếng Anh bạn </a:t>
            </a:r>
            <a:r>
              <a:rPr lang="en-US" altLang="vi-VN" sz="2800" b="1" dirty="0" err="1">
                <a:solidFill>
                  <a:srgbClr val="FF0000"/>
                </a:solidFill>
                <a:latin typeface="Cambria" panose="02040503050406030204" pitchFamily="18" charset="0"/>
                <a:ea typeface="Cambria" panose="02040503050406030204" pitchFamily="18" charset="0"/>
                <a:cs typeface="Calibri" panose="020F0502020204030204" pitchFamily="34" charset="0"/>
              </a:rPr>
              <a:t>Duyên</a:t>
            </a: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sưu tầm được là:</a:t>
            </a:r>
          </a:p>
          <a:p>
            <a:pPr lvl="0" algn="ctr">
              <a:spcBef>
                <a:spcPct val="0"/>
              </a:spcBef>
              <a:buNone/>
            </a:pP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(87 - 5) : 2 = 41 (từ)</a:t>
            </a:r>
          </a:p>
          <a:p>
            <a:pPr lvl="0" algn="ctr">
              <a:spcBef>
                <a:spcPct val="0"/>
              </a:spcBef>
              <a:buNone/>
            </a:pP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Số từ tiếng Anh bạn </a:t>
            </a:r>
            <a:r>
              <a:rPr lang="en-US" altLang="vi-VN" sz="2800" b="1" dirty="0" err="1">
                <a:solidFill>
                  <a:srgbClr val="FF0000"/>
                </a:solidFill>
                <a:latin typeface="Cambria" panose="02040503050406030204" pitchFamily="18" charset="0"/>
                <a:ea typeface="Cambria" panose="02040503050406030204" pitchFamily="18" charset="0"/>
                <a:cs typeface="Calibri" panose="020F0502020204030204" pitchFamily="34" charset="0"/>
              </a:rPr>
              <a:t>Lực</a:t>
            </a: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sưu tầm được là:</a:t>
            </a:r>
          </a:p>
          <a:p>
            <a:pPr lvl="0" algn="ctr">
              <a:spcBef>
                <a:spcPct val="0"/>
              </a:spcBef>
              <a:buNone/>
            </a:pPr>
            <a:r>
              <a:rPr lang="en-US"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41 + 5 </a:t>
            </a: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46 (từ)</a:t>
            </a:r>
          </a:p>
          <a:p>
            <a:pPr lvl="0" algn="ctr">
              <a:spcBef>
                <a:spcPct val="0"/>
              </a:spcBef>
              <a:buNone/>
            </a:pP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Đáp số: Duyên: 41 từ</a:t>
            </a:r>
            <a:endParaRPr lang="en-US"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lvl="0" algn="ctr">
              <a:spcBef>
                <a:spcPct val="0"/>
              </a:spcBef>
              <a:buNone/>
            </a:pPr>
            <a:r>
              <a:rPr lang="en-US"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Lực: 46 từ.</a:t>
            </a:r>
            <a:endParaRPr lang="nl-NL"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15846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1434292" cy="1515707"/>
            <a:chOff x="237365" y="145924"/>
            <a:chExt cx="11434292" cy="1515707"/>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1434292" cy="1515707"/>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5</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1029295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Có 47 bạn cổ vũ cho trận đấu bóng đá giữa hai lớp 4A và 4B. Biết rằng số cổ động viên lớp 4A ít hơn số cổ động viên của lớp 4B là 5 bạn. Tính số cổ động viên mỗi lớp.</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4" name="Picture 3">
            <a:extLst>
              <a:ext uri="{FF2B5EF4-FFF2-40B4-BE49-F238E27FC236}">
                <a16:creationId xmlns:a16="http://schemas.microsoft.com/office/drawing/2014/main" id="{A0C9C343-5890-F7F6-091E-0C5EE82A3701}"/>
              </a:ext>
            </a:extLst>
          </p:cNvPr>
          <p:cNvPicPr>
            <a:picLocks noChangeAspect="1"/>
          </p:cNvPicPr>
          <p:nvPr/>
        </p:nvPicPr>
        <p:blipFill>
          <a:blip r:embed="rId2"/>
          <a:stretch>
            <a:fillRect/>
          </a:stretch>
        </p:blipFill>
        <p:spPr>
          <a:xfrm>
            <a:off x="6648450" y="1957388"/>
            <a:ext cx="4957762" cy="2814944"/>
          </a:xfrm>
          <a:prstGeom prst="rect">
            <a:avLst/>
          </a:prstGeom>
        </p:spPr>
      </p:pic>
      <p:sp>
        <p:nvSpPr>
          <p:cNvPr id="8" name="TextBox 7">
            <a:extLst>
              <a:ext uri="{FF2B5EF4-FFF2-40B4-BE49-F238E27FC236}">
                <a16:creationId xmlns:a16="http://schemas.microsoft.com/office/drawing/2014/main" id="{16DE0B12-D918-7878-D838-62DD74B2DFA5}"/>
              </a:ext>
            </a:extLst>
          </p:cNvPr>
          <p:cNvSpPr txBox="1"/>
          <p:nvPr/>
        </p:nvSpPr>
        <p:spPr>
          <a:xfrm>
            <a:off x="523875" y="3532395"/>
            <a:ext cx="2221063" cy="707886"/>
          </a:xfrm>
          <a:prstGeom prst="rect">
            <a:avLst/>
          </a:prstGeom>
          <a:noFill/>
        </p:spPr>
        <p:txBody>
          <a:bodyPr wrap="square" rtlCol="0">
            <a:spAutoFit/>
          </a:bodyPr>
          <a:lstStyle/>
          <a:p>
            <a:pPr algn="ctr">
              <a:defRPr/>
            </a:pPr>
            <a:r>
              <a:rPr lang="en-US" sz="4000" b="1" dirty="0">
                <a:solidFill>
                  <a:srgbClr val="016D16"/>
                </a:solidFill>
                <a:latin typeface="Cambria" panose="02040503050406030204" pitchFamily="18" charset="0"/>
                <a:ea typeface="Cambria" panose="02040503050406030204" pitchFamily="18" charset="0"/>
                <a:cs typeface="Calibri" panose="020F0502020204030204" pitchFamily="34" charset="0"/>
              </a:rPr>
              <a:t>4A</a:t>
            </a:r>
          </a:p>
        </p:txBody>
      </p:sp>
      <p:grpSp>
        <p:nvGrpSpPr>
          <p:cNvPr id="12" name="Group 11">
            <a:extLst>
              <a:ext uri="{FF2B5EF4-FFF2-40B4-BE49-F238E27FC236}">
                <a16:creationId xmlns:a16="http://schemas.microsoft.com/office/drawing/2014/main" id="{CAF993B1-2B02-7DC5-8F46-F8AFBCA9745C}"/>
              </a:ext>
            </a:extLst>
          </p:cNvPr>
          <p:cNvGrpSpPr/>
          <p:nvPr/>
        </p:nvGrpSpPr>
        <p:grpSpPr>
          <a:xfrm>
            <a:off x="2635826" y="3773013"/>
            <a:ext cx="1895175" cy="399872"/>
            <a:chOff x="3276600" y="3124200"/>
            <a:chExt cx="3505200" cy="399872"/>
          </a:xfrm>
        </p:grpSpPr>
        <p:cxnSp>
          <p:nvCxnSpPr>
            <p:cNvPr id="13" name="Straight Connector 12">
              <a:extLst>
                <a:ext uri="{FF2B5EF4-FFF2-40B4-BE49-F238E27FC236}">
                  <a16:creationId xmlns:a16="http://schemas.microsoft.com/office/drawing/2014/main" id="{9A1E57D7-7485-E24D-F23C-9916B791FFD9}"/>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15" name="Straight Connector 14">
              <a:extLst>
                <a:ext uri="{FF2B5EF4-FFF2-40B4-BE49-F238E27FC236}">
                  <a16:creationId xmlns:a16="http://schemas.microsoft.com/office/drawing/2014/main" id="{CAD7689D-F975-FDE3-0F63-6B3333BA3FCD}"/>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6" name="Straight Connector 15">
              <a:extLst>
                <a:ext uri="{FF2B5EF4-FFF2-40B4-BE49-F238E27FC236}">
                  <a16:creationId xmlns:a16="http://schemas.microsoft.com/office/drawing/2014/main" id="{00107438-2756-14F8-E292-6E6544E2C7A5}"/>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17" name="Right Brace 16">
            <a:extLst>
              <a:ext uri="{FF2B5EF4-FFF2-40B4-BE49-F238E27FC236}">
                <a16:creationId xmlns:a16="http://schemas.microsoft.com/office/drawing/2014/main" id="{C7463C13-A650-EF89-D028-39DD88E00F4B}"/>
              </a:ext>
            </a:extLst>
          </p:cNvPr>
          <p:cNvSpPr/>
          <p:nvPr/>
        </p:nvSpPr>
        <p:spPr>
          <a:xfrm>
            <a:off x="8627013" y="3422283"/>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04D1F314-8999-EA65-CCFF-96C33B1D9B50}"/>
              </a:ext>
            </a:extLst>
          </p:cNvPr>
          <p:cNvSpPr txBox="1"/>
          <p:nvPr/>
        </p:nvSpPr>
        <p:spPr>
          <a:xfrm>
            <a:off x="495300" y="4676706"/>
            <a:ext cx="2169429" cy="707886"/>
          </a:xfrm>
          <a:prstGeom prst="rect">
            <a:avLst/>
          </a:prstGeom>
          <a:noFill/>
        </p:spPr>
        <p:txBody>
          <a:bodyPr wrap="square" rtlCol="0">
            <a:spAutoFit/>
          </a:bodyPr>
          <a:lstStyle/>
          <a:p>
            <a:pPr algn="ctr">
              <a:defRPr/>
            </a:pPr>
            <a:r>
              <a:rPr lang="en-US" sz="4000" b="1" dirty="0">
                <a:solidFill>
                  <a:srgbClr val="016D16"/>
                </a:solidFill>
                <a:latin typeface="Cambria" panose="02040503050406030204" pitchFamily="18" charset="0"/>
                <a:ea typeface="Cambria" panose="02040503050406030204" pitchFamily="18" charset="0"/>
                <a:cs typeface="Calibri" panose="020F0502020204030204" pitchFamily="34" charset="0"/>
              </a:rPr>
              <a:t>4B</a:t>
            </a:r>
          </a:p>
        </p:txBody>
      </p:sp>
      <p:grpSp>
        <p:nvGrpSpPr>
          <p:cNvPr id="19" name="Group 18">
            <a:extLst>
              <a:ext uri="{FF2B5EF4-FFF2-40B4-BE49-F238E27FC236}">
                <a16:creationId xmlns:a16="http://schemas.microsoft.com/office/drawing/2014/main" id="{02A86A13-1AB9-9EAA-4294-2D64503E2E40}"/>
              </a:ext>
            </a:extLst>
          </p:cNvPr>
          <p:cNvGrpSpPr/>
          <p:nvPr/>
        </p:nvGrpSpPr>
        <p:grpSpPr>
          <a:xfrm>
            <a:off x="2635825" y="4911362"/>
            <a:ext cx="5890021" cy="399871"/>
            <a:chOff x="3276600" y="3124200"/>
            <a:chExt cx="3505200" cy="399872"/>
          </a:xfrm>
        </p:grpSpPr>
        <p:cxnSp>
          <p:nvCxnSpPr>
            <p:cNvPr id="20" name="Straight Connector 19">
              <a:extLst>
                <a:ext uri="{FF2B5EF4-FFF2-40B4-BE49-F238E27FC236}">
                  <a16:creationId xmlns:a16="http://schemas.microsoft.com/office/drawing/2014/main" id="{DFAD172D-DFA4-3F0E-46FA-466CF4EE6393}"/>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1" name="Straight Connector 20">
              <a:extLst>
                <a:ext uri="{FF2B5EF4-FFF2-40B4-BE49-F238E27FC236}">
                  <a16:creationId xmlns:a16="http://schemas.microsoft.com/office/drawing/2014/main" id="{ACF71F77-A00E-805C-A98C-8F421A9D3303}"/>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6" name="Straight Connector 25">
              <a:extLst>
                <a:ext uri="{FF2B5EF4-FFF2-40B4-BE49-F238E27FC236}">
                  <a16:creationId xmlns:a16="http://schemas.microsoft.com/office/drawing/2014/main" id="{31E3A4AF-FCC9-F634-5E31-2B3825158B55}"/>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30" name="Straight Connector 29">
            <a:extLst>
              <a:ext uri="{FF2B5EF4-FFF2-40B4-BE49-F238E27FC236}">
                <a16:creationId xmlns:a16="http://schemas.microsoft.com/office/drawing/2014/main" id="{26FDD639-6CEE-2BF8-25C3-C05A1CDD483F}"/>
              </a:ext>
            </a:extLst>
          </p:cNvPr>
          <p:cNvCxnSpPr>
            <a:cxnSpLocks/>
          </p:cNvCxnSpPr>
          <p:nvPr/>
        </p:nvCxnSpPr>
        <p:spPr>
          <a:xfrm flipV="1">
            <a:off x="4521776" y="4079223"/>
            <a:ext cx="0" cy="1019478"/>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43313663-79A4-E91D-1F4E-D6FDF47EA35C}"/>
              </a:ext>
            </a:extLst>
          </p:cNvPr>
          <p:cNvSpPr/>
          <p:nvPr/>
        </p:nvSpPr>
        <p:spPr>
          <a:xfrm rot="16200000">
            <a:off x="6351349" y="2894456"/>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7D859FB8-DAA1-3E3A-24C9-09D1349AB910}"/>
              </a:ext>
            </a:extLst>
          </p:cNvPr>
          <p:cNvSpPr txBox="1"/>
          <p:nvPr/>
        </p:nvSpPr>
        <p:spPr>
          <a:xfrm>
            <a:off x="6497040" y="3786650"/>
            <a:ext cx="2095628" cy="707886"/>
          </a:xfrm>
          <a:prstGeom prst="rect">
            <a:avLst/>
          </a:prstGeom>
          <a:noFill/>
        </p:spPr>
        <p:txBody>
          <a:bodyPr wrap="square" rtlCol="0">
            <a:spAutoFit/>
          </a:bodyPr>
          <a:lstStyle/>
          <a:p>
            <a:pPr algn="ctr">
              <a:defRPr/>
            </a:pPr>
            <a:r>
              <a:rPr lang="en-US" sz="4000" b="1" dirty="0">
                <a:solidFill>
                  <a:srgbClr val="FC6E51">
                    <a:lumMod val="75000"/>
                  </a:srgbClr>
                </a:solidFill>
                <a:latin typeface="Cambria" panose="02040503050406030204" pitchFamily="18" charset="0"/>
                <a:ea typeface="Cambria" panose="02040503050406030204" pitchFamily="18" charset="0"/>
                <a:cs typeface="Calibri" panose="020F0502020204030204" pitchFamily="34" charset="0"/>
              </a:rPr>
              <a:t>5 </a:t>
            </a:r>
            <a:r>
              <a:rPr lang="en-US" sz="4000" b="1" dirty="0" err="1">
                <a:solidFill>
                  <a:srgbClr val="FC6E51">
                    <a:lumMod val="75000"/>
                  </a:srgbClr>
                </a:solidFill>
                <a:latin typeface="Cambria" panose="02040503050406030204" pitchFamily="18" charset="0"/>
                <a:ea typeface="Cambria" panose="02040503050406030204" pitchFamily="18" charset="0"/>
                <a:cs typeface="Calibri" panose="020F0502020204030204" pitchFamily="34" charset="0"/>
              </a:rPr>
              <a:t>bạn</a:t>
            </a:r>
            <a:endParaRPr lang="en-US" sz="4000" b="1" dirty="0">
              <a:solidFill>
                <a:srgbClr val="FC6E51">
                  <a:lumMod val="75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3" name="TextBox 32">
            <a:extLst>
              <a:ext uri="{FF2B5EF4-FFF2-40B4-BE49-F238E27FC236}">
                <a16:creationId xmlns:a16="http://schemas.microsoft.com/office/drawing/2014/main" id="{6FCE0B6E-BF1C-55C9-581B-FEFC4051F096}"/>
              </a:ext>
            </a:extLst>
          </p:cNvPr>
          <p:cNvSpPr txBox="1"/>
          <p:nvPr/>
        </p:nvSpPr>
        <p:spPr>
          <a:xfrm>
            <a:off x="9183874" y="3920803"/>
            <a:ext cx="2137346" cy="707886"/>
          </a:xfrm>
          <a:prstGeom prst="rect">
            <a:avLst/>
          </a:prstGeom>
          <a:noFill/>
        </p:spPr>
        <p:txBody>
          <a:bodyPr wrap="square" rtlCol="0">
            <a:spAutoFit/>
          </a:bodyPr>
          <a:lstStyle/>
          <a:p>
            <a:pPr algn="ctr">
              <a:defRPr/>
            </a:pPr>
            <a:r>
              <a:rPr lang="en-US" sz="4000" b="1" dirty="0">
                <a:solidFill>
                  <a:srgbClr val="FC6E51">
                    <a:lumMod val="75000"/>
                  </a:srgbClr>
                </a:solidFill>
                <a:latin typeface="Cambria" panose="02040503050406030204" pitchFamily="18" charset="0"/>
                <a:ea typeface="Cambria" panose="02040503050406030204" pitchFamily="18" charset="0"/>
                <a:cs typeface="Calibri" panose="020F0502020204030204" pitchFamily="34" charset="0"/>
              </a:rPr>
              <a:t>47 </a:t>
            </a:r>
            <a:r>
              <a:rPr lang="en-US" sz="4000" b="1" dirty="0" err="1">
                <a:solidFill>
                  <a:srgbClr val="FC6E51">
                    <a:lumMod val="75000"/>
                  </a:srgbClr>
                </a:solidFill>
                <a:latin typeface="Cambria" panose="02040503050406030204" pitchFamily="18" charset="0"/>
                <a:ea typeface="Cambria" panose="02040503050406030204" pitchFamily="18" charset="0"/>
                <a:cs typeface="Calibri" panose="020F0502020204030204" pitchFamily="34" charset="0"/>
              </a:rPr>
              <a:t>bạn</a:t>
            </a:r>
            <a:endParaRPr lang="en-US" sz="4000" b="1" dirty="0">
              <a:solidFill>
                <a:srgbClr val="FC6E51">
                  <a:lumMod val="75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4" name="TextBox 33">
            <a:extLst>
              <a:ext uri="{FF2B5EF4-FFF2-40B4-BE49-F238E27FC236}">
                <a16:creationId xmlns:a16="http://schemas.microsoft.com/office/drawing/2014/main" id="{71D15060-BB00-A8ED-08C3-059D940EC3DD}"/>
              </a:ext>
            </a:extLst>
          </p:cNvPr>
          <p:cNvSpPr txBox="1"/>
          <p:nvPr/>
        </p:nvSpPr>
        <p:spPr>
          <a:xfrm>
            <a:off x="2083661" y="2165567"/>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latin typeface="Cambria" panose="02040503050406030204" pitchFamily="18" charset="0"/>
                <a:ea typeface="Cambria" panose="02040503050406030204" pitchFamily="18" charset="0"/>
                <a:cs typeface="Calibri" panose="020F0502020204030204" pitchFamily="34" charset="0"/>
              </a:rPr>
              <a:t>Tóm</a:t>
            </a:r>
            <a:r>
              <a:rPr lang="en-US" sz="4200" b="1" dirty="0">
                <a:solidFill>
                  <a:srgbClr val="092D6C">
                    <a:lumMod val="60000"/>
                    <a:lumOff val="40000"/>
                  </a:srgbClr>
                </a:solidFill>
                <a:latin typeface="Cambria" panose="02040503050406030204" pitchFamily="18" charset="0"/>
                <a:ea typeface="Cambria" panose="02040503050406030204" pitchFamily="18" charset="0"/>
                <a:cs typeface="Calibri" panose="020F0502020204030204" pitchFamily="34" charset="0"/>
              </a:rPr>
              <a:t> </a:t>
            </a:r>
            <a:r>
              <a:rPr lang="en-US" sz="4200" b="1" dirty="0" err="1">
                <a:solidFill>
                  <a:srgbClr val="092D6C">
                    <a:lumMod val="60000"/>
                    <a:lumOff val="40000"/>
                  </a:srgbClr>
                </a:solidFill>
                <a:latin typeface="Cambria" panose="02040503050406030204" pitchFamily="18" charset="0"/>
                <a:ea typeface="Cambria" panose="02040503050406030204" pitchFamily="18" charset="0"/>
                <a:cs typeface="Calibri" panose="020F0502020204030204" pitchFamily="34" charset="0"/>
              </a:rPr>
              <a:t>tắt</a:t>
            </a:r>
            <a:endParaRPr lang="en-US" sz="4200" b="1" dirty="0">
              <a:solidFill>
                <a:srgbClr val="092D6C">
                  <a:lumMod val="60000"/>
                  <a:lumOff val="40000"/>
                </a:srgbClr>
              </a:solidFill>
              <a:latin typeface="Cambria" panose="02040503050406030204" pitchFamily="18" charset="0"/>
              <a:ea typeface="Cambria" panose="02040503050406030204" pitchFamily="18" charset="0"/>
              <a:cs typeface="Calibri" panose="020F0502020204030204" pitchFamily="34" charset="0"/>
            </a:endParaRPr>
          </a:p>
        </p:txBody>
      </p:sp>
      <p:pic>
        <p:nvPicPr>
          <p:cNvPr id="35" name="Picture 34">
            <a:extLst>
              <a:ext uri="{FF2B5EF4-FFF2-40B4-BE49-F238E27FC236}">
                <a16:creationId xmlns:a16="http://schemas.microsoft.com/office/drawing/2014/main" id="{92D26E0A-B897-3167-ED9C-BE900A8C0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5357" flipV="1">
            <a:off x="4673878" y="3842382"/>
            <a:ext cx="2637507" cy="974187"/>
          </a:xfrm>
          <a:prstGeom prst="rect">
            <a:avLst/>
          </a:prstGeom>
          <a:ln>
            <a:noFill/>
          </a:ln>
        </p:spPr>
      </p:pic>
      <p:pic>
        <p:nvPicPr>
          <p:cNvPr id="36" name="Picture 35">
            <a:extLst>
              <a:ext uri="{FF2B5EF4-FFF2-40B4-BE49-F238E27FC236}">
                <a16:creationId xmlns:a16="http://schemas.microsoft.com/office/drawing/2014/main" id="{B691E1CD-08DB-8892-991F-C455DF1FCAF1}"/>
              </a:ext>
            </a:extLst>
          </p:cNvPr>
          <p:cNvPicPr>
            <a:picLocks noChangeAspect="1"/>
          </p:cNvPicPr>
          <p:nvPr/>
        </p:nvPicPr>
        <p:blipFill rotWithShape="1">
          <a:blip r:embed="rId4">
            <a:extLst>
              <a:ext uri="{28A0092B-C50C-407E-A947-70E740481C1C}">
                <a14:useLocalDpi xmlns:a14="http://schemas.microsoft.com/office/drawing/2010/main" val="0"/>
              </a:ext>
            </a:extLst>
          </a:blip>
          <a:srcRect l="16514" t="19081" r="54495" b="25940"/>
          <a:stretch/>
        </p:blipFill>
        <p:spPr>
          <a:xfrm>
            <a:off x="6039696" y="3122090"/>
            <a:ext cx="794971" cy="848033"/>
          </a:xfrm>
          <a:prstGeom prst="rect">
            <a:avLst/>
          </a:prstGeom>
        </p:spPr>
      </p:pic>
    </p:spTree>
    <p:extLst>
      <p:ext uri="{BB962C8B-B14F-4D97-AF65-F5344CB8AC3E}">
        <p14:creationId xmlns:p14="http://schemas.microsoft.com/office/powerpoint/2010/main" val="1706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down)">
                                      <p:cBhvr>
                                        <p:cTn id="71" dur="500"/>
                                        <p:tgtEl>
                                          <p:spTgt spid="32"/>
                                        </p:tgtEl>
                                      </p:cBhvr>
                                    </p:animEffect>
                                  </p:childTnLst>
                                </p:cTn>
                              </p:par>
                              <p:par>
                                <p:cTn id="72" presetID="22" presetClass="entr" presetSubtype="4"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down)">
                                      <p:cBhvr>
                                        <p:cTn id="74" dur="500"/>
                                        <p:tgtEl>
                                          <p:spTgt spid="35"/>
                                        </p:tgtEl>
                                      </p:cBhvr>
                                    </p:animEffect>
                                  </p:childTnLst>
                                </p:cTn>
                              </p:par>
                              <p:par>
                                <p:cTn id="75" presetID="22" presetClass="entr" presetSubtype="4"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down)">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8" grpId="0"/>
      <p:bldP spid="31" grpId="0" animBg="1"/>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 name="Rectangle 1">
            <a:extLst>
              <a:ext uri="{FF2B5EF4-FFF2-40B4-BE49-F238E27FC236}">
                <a16:creationId xmlns:a16="http://schemas.microsoft.com/office/drawing/2014/main" id="{BDDD49B3-9B38-D503-A7CD-B4C94E5440AD}"/>
              </a:ext>
            </a:extLst>
          </p:cNvPr>
          <p:cNvSpPr>
            <a:spLocks noChangeArrowheads="1"/>
          </p:cNvSpPr>
          <p:nvPr/>
        </p:nvSpPr>
        <p:spPr bwMode="auto">
          <a:xfrm>
            <a:off x="400050" y="1312849"/>
            <a:ext cx="56673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sz="2800" b="1" u="sng" dirty="0">
                <a:solidFill>
                  <a:srgbClr val="FF0000"/>
                </a:solidFill>
                <a:latin typeface="Cambria" panose="02040503050406030204" pitchFamily="18" charset="0"/>
                <a:ea typeface="Cambria" panose="02040503050406030204" pitchFamily="18" charset="0"/>
                <a:cs typeface="Calibri" panose="020F0502020204030204" pitchFamily="34" charset="0"/>
              </a:rPr>
              <a:t>Bài giải:</a:t>
            </a:r>
          </a:p>
          <a:p>
            <a:pPr lvl="0" algn="ctr">
              <a:spcBef>
                <a:spcPct val="0"/>
              </a:spcBef>
              <a:buNone/>
            </a:pPr>
            <a:r>
              <a:rPr lang="nl-NL"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Số cổ động viên lớp 4B là:</a:t>
            </a:r>
          </a:p>
          <a:p>
            <a:pPr lvl="0" algn="ctr">
              <a:spcBef>
                <a:spcPct val="0"/>
              </a:spcBef>
              <a:buNone/>
            </a:pPr>
            <a:r>
              <a:rPr lang="nl-NL"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(47 + 5) : 2 = 26 (bạn)</a:t>
            </a:r>
          </a:p>
          <a:p>
            <a:pPr lvl="0" algn="ctr">
              <a:spcBef>
                <a:spcPct val="0"/>
              </a:spcBef>
              <a:buNone/>
            </a:pPr>
            <a:r>
              <a:rPr lang="nl-NL"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Số cổ động viên lớp 4A là:</a:t>
            </a:r>
          </a:p>
          <a:p>
            <a:pPr lvl="0" algn="ctr">
              <a:spcBef>
                <a:spcPct val="0"/>
              </a:spcBef>
              <a:buNone/>
            </a:pPr>
            <a:r>
              <a:rPr lang="nl-NL"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26 – 5 = 21 (bạn)</a:t>
            </a:r>
          </a:p>
          <a:p>
            <a:pPr lvl="0" algn="ctr">
              <a:spcBef>
                <a:spcPct val="0"/>
              </a:spcBef>
              <a:buNone/>
            </a:pPr>
            <a:r>
              <a:rPr lang="nl-NL"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Đáp số: 4B: 26 bạn;</a:t>
            </a:r>
          </a:p>
          <a:p>
            <a:pPr lvl="0" algn="ctr">
              <a:spcBef>
                <a:spcPct val="0"/>
              </a:spcBef>
              <a:buNone/>
            </a:pPr>
            <a:r>
              <a:rPr lang="nl-NL"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4A: 21 bạn.</a:t>
            </a:r>
            <a:endParaRPr kumimoji="0" lang="nl-NL" altLang="vi-VN" sz="2800" b="1"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6" name="TextBox 15">
            <a:extLst>
              <a:ext uri="{FF2B5EF4-FFF2-40B4-BE49-F238E27FC236}">
                <a16:creationId xmlns:a16="http://schemas.microsoft.com/office/drawing/2014/main" id="{B61909B0-1D3A-3161-E70F-AB7EBDD3414F}"/>
              </a:ext>
            </a:extLst>
          </p:cNvPr>
          <p:cNvSpPr txBox="1"/>
          <p:nvPr/>
        </p:nvSpPr>
        <p:spPr>
          <a:xfrm>
            <a:off x="2552700" y="495300"/>
            <a:ext cx="2419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Cách</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1:</a:t>
            </a:r>
          </a:p>
        </p:txBody>
      </p:sp>
      <p:sp>
        <p:nvSpPr>
          <p:cNvPr id="17" name="TextBox 16">
            <a:extLst>
              <a:ext uri="{FF2B5EF4-FFF2-40B4-BE49-F238E27FC236}">
                <a16:creationId xmlns:a16="http://schemas.microsoft.com/office/drawing/2014/main" id="{E2AE6AFF-F690-11B3-34C3-AF4BA306107F}"/>
              </a:ext>
            </a:extLst>
          </p:cNvPr>
          <p:cNvSpPr txBox="1"/>
          <p:nvPr/>
        </p:nvSpPr>
        <p:spPr>
          <a:xfrm>
            <a:off x="8105775" y="561975"/>
            <a:ext cx="2419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Cách</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a:t>
            </a:r>
          </a:p>
        </p:txBody>
      </p:sp>
      <p:cxnSp>
        <p:nvCxnSpPr>
          <p:cNvPr id="18" name="Straight Connector 17">
            <a:extLst>
              <a:ext uri="{FF2B5EF4-FFF2-40B4-BE49-F238E27FC236}">
                <a16:creationId xmlns:a16="http://schemas.microsoft.com/office/drawing/2014/main" id="{F998E946-3686-54E3-7B69-7F22A3DCE424}"/>
              </a:ext>
            </a:extLst>
          </p:cNvPr>
          <p:cNvCxnSpPr/>
          <p:nvPr/>
        </p:nvCxnSpPr>
        <p:spPr>
          <a:xfrm>
            <a:off x="6505575" y="1066800"/>
            <a:ext cx="0" cy="47434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ectangle 1">
            <a:extLst>
              <a:ext uri="{FF2B5EF4-FFF2-40B4-BE49-F238E27FC236}">
                <a16:creationId xmlns:a16="http://schemas.microsoft.com/office/drawing/2014/main" id="{D6E573FE-1BD9-0255-9EE9-47C362B8AAA9}"/>
              </a:ext>
            </a:extLst>
          </p:cNvPr>
          <p:cNvSpPr>
            <a:spLocks noChangeArrowheads="1"/>
          </p:cNvSpPr>
          <p:nvPr/>
        </p:nvSpPr>
        <p:spPr bwMode="auto">
          <a:xfrm>
            <a:off x="6524625" y="1360474"/>
            <a:ext cx="541972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altLang="vi-VN"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Bài giải</a:t>
            </a:r>
          </a:p>
          <a:p>
            <a:pPr lvl="0" algn="ctr">
              <a:spcBef>
                <a:spcPct val="0"/>
              </a:spcBef>
              <a:buNone/>
            </a:pP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Số cổ động viên lớp 4A là:</a:t>
            </a:r>
          </a:p>
          <a:p>
            <a:pPr lvl="0" algn="ctr">
              <a:spcBef>
                <a:spcPct val="0"/>
              </a:spcBef>
              <a:buNone/>
            </a:pP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(47 – 5) : 2 = 21 (bạn)</a:t>
            </a:r>
          </a:p>
          <a:p>
            <a:pPr lvl="0" algn="ctr">
              <a:spcBef>
                <a:spcPct val="0"/>
              </a:spcBef>
              <a:buNone/>
            </a:pP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Số cổ động viên lớp 4B là:</a:t>
            </a:r>
          </a:p>
          <a:p>
            <a:pPr lvl="0" algn="ctr">
              <a:spcBef>
                <a:spcPct val="0"/>
              </a:spcBef>
              <a:buNone/>
            </a:pP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21 + 5 = 26 (bạn)</a:t>
            </a:r>
          </a:p>
          <a:p>
            <a:pPr lvl="0" algn="ctr">
              <a:spcBef>
                <a:spcPct val="0"/>
              </a:spcBef>
              <a:buNone/>
            </a:pP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Đáp số: 4A: 21 bạn;</a:t>
            </a:r>
            <a:endParaRPr lang="en-US"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lvl="0" algn="ctr">
              <a:spcBef>
                <a:spcPct val="0"/>
              </a:spcBef>
              <a:buNone/>
            </a:pPr>
            <a:r>
              <a:rPr lang="en-US"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alt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4B: 26 bạn.</a:t>
            </a:r>
            <a:endParaRPr kumimoji="0" lang="nl-NL" alt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6591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9" grpId="0"/>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510</Words>
  <Application>Microsoft Office PowerPoint</Application>
  <PresentationFormat>Widescreen</PresentationFormat>
  <Paragraphs>63</Paragraphs>
  <Slides>12</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Cambria</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17</cp:revision>
  <dcterms:created xsi:type="dcterms:W3CDTF">2023-10-13T07:14:41Z</dcterms:created>
  <dcterms:modified xsi:type="dcterms:W3CDTF">2023-10-13T12:05:47Z</dcterms:modified>
</cp:coreProperties>
</file>