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media/audio2.wav" ContentType="audio/wav"/>
  <Override PartName="/ppt/media/audio3.wav" ContentType="audio/wav"/>
  <Override PartName="/ppt/media/audio4.wav" ContentType="audio/wav"/>
  <Override PartName="/ppt/media/audio5.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93" r:id="rId3"/>
    <p:sldMasterId id="2147483708" r:id="rId4"/>
  </p:sldMasterIdLst>
  <p:notesMasterIdLst>
    <p:notesMasterId r:id="rId24"/>
  </p:notesMasterIdLst>
  <p:sldIdLst>
    <p:sldId id="508" r:id="rId5"/>
    <p:sldId id="257" r:id="rId6"/>
    <p:sldId id="258" r:id="rId7"/>
    <p:sldId id="259" r:id="rId8"/>
    <p:sldId id="274" r:id="rId9"/>
    <p:sldId id="276" r:id="rId10"/>
    <p:sldId id="509" r:id="rId11"/>
    <p:sldId id="510" r:id="rId12"/>
    <p:sldId id="265" r:id="rId13"/>
    <p:sldId id="266" r:id="rId14"/>
    <p:sldId id="511" r:id="rId15"/>
    <p:sldId id="512" r:id="rId16"/>
    <p:sldId id="273" r:id="rId17"/>
    <p:sldId id="552" r:id="rId18"/>
    <p:sldId id="553" r:id="rId19"/>
    <p:sldId id="554" r:id="rId20"/>
    <p:sldId id="555" r:id="rId21"/>
    <p:sldId id="556" r:id="rId22"/>
    <p:sldId id="51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0" d="100"/>
          <a:sy n="60" d="100"/>
        </p:scale>
        <p:origin x="90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47B11C-28A9-4A42-88B4-D20CB8AB6C41}" type="datetimeFigureOut">
              <a:rPr lang="en-US" smtClean="0"/>
              <a:t>10/13/2023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0987FD-E41F-4CD0-9C10-C6F85114FA33}" type="slidenum">
              <a:rPr lang="en-US" smtClean="0"/>
              <a:t>‹#›</a:t>
            </a:fld>
            <a:endParaRPr lang="en-US"/>
          </a:p>
        </p:txBody>
      </p:sp>
    </p:spTree>
    <p:extLst>
      <p:ext uri="{BB962C8B-B14F-4D97-AF65-F5344CB8AC3E}">
        <p14:creationId xmlns:p14="http://schemas.microsoft.com/office/powerpoint/2010/main" val="72454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24162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hyperlink" Target="https://www.facebook.com/groups/629898828017053" TargetMode="Externa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hyperlink" Target="https://www.facebook.com/groups/629898828017053" TargetMode="Externa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30DFFB-A23B-455B-93BF-C7B63385D2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507CDEF-1CF5-4AF6-A9AE-05C0DA80A71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5210FFB-EA06-48CF-991E-448CFBF1394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5769C369-D400-4249-8D19-398CB2A33E3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8A636C7B-3E4A-4090-954E-D08937AC6CEF}"/>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422593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AD739B-3841-436A-8194-CA6DD09A615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BE5BE5F-D121-4150-9F8E-8E2A35CDA52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B4C075F-C0FF-4864-8C43-9F06DE96096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987A047-360E-44C3-991A-E6792756D9E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517D2B4F-A71B-45FA-8ED7-4E1D4672058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14976287-E04D-461B-988C-D250E8AF450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017229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F907EF-BDFA-4AE9-A4E4-78AEBF4C0B1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D9EB539-1DC4-4398-8967-CF4706505E4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291FADD-F515-4A5D-8C0D-F25C698AEBD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3B051DC-8B6F-4901-A3E8-306750A89A4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73901F76-A76B-42C9-932E-B7ABC1C6D25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C36CF9DB-FDEB-418E-AACB-24FE36EE631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2427292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D9A06D-873E-4B3F-A9F2-8203F6A8A76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CE42919-19EB-4218-8BEA-AA25DE194D63}"/>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4F875D5-0CA4-4322-BC48-6CE1095B6DF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2A709DD-8EA4-45D6-9406-8E2316AE947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CB02A9D4-F4A0-48C2-8019-2B6A2CA4A50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150065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CB57059-7976-42A0-8389-793A3937354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62E833C-FB21-4336-B453-87B6CB484EC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ECA5356-D990-40D2-9186-FC461705A4D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EDB59A9A-BA8D-4B61-9ED2-8E0EB0BF19C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7E34EBBB-C83D-4B92-8E9E-5EB1CEA4F64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5362655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681652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10/13/2023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32621581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10/13/2023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31417190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10/13/2023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pic>
        <p:nvPicPr>
          <p:cNvPr id="7" name="Picture 6">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8" name="Picture 7">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1"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2"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3" name="TextBox 12">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4" name="TextBox 13">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5" name="TextBox 14"/>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27134895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750" fill="hold"/>
                                        <p:tgtEl>
                                          <p:spTgt spid="13"/>
                                        </p:tgtEl>
                                        <p:attrNameLst>
                                          <p:attrName>ppt_w</p:attrName>
                                        </p:attrNameLst>
                                      </p:cBhvr>
                                      <p:tavLst>
                                        <p:tav tm="0">
                                          <p:val>
                                            <p:fltVal val="0"/>
                                          </p:val>
                                        </p:tav>
                                        <p:tav tm="100000">
                                          <p:val>
                                            <p:strVal val="#ppt_w"/>
                                          </p:val>
                                        </p:tav>
                                      </p:tavLst>
                                    </p:anim>
                                    <p:anim calcmode="lin" valueType="num">
                                      <p:cBhvr>
                                        <p:cTn id="8" dur="1750" fill="hold"/>
                                        <p:tgtEl>
                                          <p:spTgt spid="13"/>
                                        </p:tgtEl>
                                        <p:attrNameLst>
                                          <p:attrName>ppt_h</p:attrName>
                                        </p:attrNameLst>
                                      </p:cBhvr>
                                      <p:tavLst>
                                        <p:tav tm="0">
                                          <p:val>
                                            <p:fltVal val="0"/>
                                          </p:val>
                                        </p:tav>
                                        <p:tav tm="100000">
                                          <p:val>
                                            <p:strVal val="#ppt_h"/>
                                          </p:val>
                                        </p:tav>
                                      </p:tavLst>
                                    </p:anim>
                                    <p:animEffect transition="in" filter="fade">
                                      <p:cBhvr>
                                        <p:cTn id="9" dur="1750"/>
                                        <p:tgtEl>
                                          <p:spTgt spid="13"/>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10/13/2023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6475701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10/13/2023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4033037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D17523-8383-44AC-BDFD-8A2C5AE0717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3C8D0ED-7BA0-4BE9-ACEB-6DDD4E719F84}"/>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D83BE8D-1969-45E5-B875-21DB9DDA1B4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B85BE1D4-4229-4B87-9514-7C8D24BAD7F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0493DA0-F622-49C8-8C6C-F4C25F6D6498}"/>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4113610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10/13/2023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35735123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8016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10/13/2023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13934494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10/13/2023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18381216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10/13/2023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11373826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10/13/2023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18879523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10/13/2023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2005514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10/13/2023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2785411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10/13/2023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29225867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10/13/2023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20829325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7CDDA5-FE3E-405A-A817-C6556347D35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7929182-5206-4004-B6D2-98E7DD445B3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D4359BE-F7AB-486A-8A94-E141BADB901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7D046E29-F047-49DF-9CD4-2BF5AA698640}"/>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8DB1F642-4609-4FE3-92BF-0E875D28754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81123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10/13/2023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8698284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10/13/2023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pic>
        <p:nvPicPr>
          <p:cNvPr id="7" name="Picture 6">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8" name="Picture 7">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1"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2"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3" name="TextBox 12">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4" name="TextBox 13">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5" name="TextBox 14"/>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3079798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750" fill="hold"/>
                                        <p:tgtEl>
                                          <p:spTgt spid="13"/>
                                        </p:tgtEl>
                                        <p:attrNameLst>
                                          <p:attrName>ppt_w</p:attrName>
                                        </p:attrNameLst>
                                      </p:cBhvr>
                                      <p:tavLst>
                                        <p:tav tm="0">
                                          <p:val>
                                            <p:fltVal val="0"/>
                                          </p:val>
                                        </p:tav>
                                        <p:tav tm="100000">
                                          <p:val>
                                            <p:strVal val="#ppt_w"/>
                                          </p:val>
                                        </p:tav>
                                      </p:tavLst>
                                    </p:anim>
                                    <p:anim calcmode="lin" valueType="num">
                                      <p:cBhvr>
                                        <p:cTn id="8" dur="1750" fill="hold"/>
                                        <p:tgtEl>
                                          <p:spTgt spid="13"/>
                                        </p:tgtEl>
                                        <p:attrNameLst>
                                          <p:attrName>ppt_h</p:attrName>
                                        </p:attrNameLst>
                                      </p:cBhvr>
                                      <p:tavLst>
                                        <p:tav tm="0">
                                          <p:val>
                                            <p:fltVal val="0"/>
                                          </p:val>
                                        </p:tav>
                                        <p:tav tm="100000">
                                          <p:val>
                                            <p:strVal val="#ppt_h"/>
                                          </p:val>
                                        </p:tav>
                                      </p:tavLst>
                                    </p:anim>
                                    <p:animEffect transition="in" filter="fade">
                                      <p:cBhvr>
                                        <p:cTn id="9" dur="1750"/>
                                        <p:tgtEl>
                                          <p:spTgt spid="13"/>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2023/10/13</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8891257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2023/10/13</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84424400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2023/10/13</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88658486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2023/10/13</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13360155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2023/10/13</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10742668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2023/10/13</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0629714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2023/10/13</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27866778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2023/10/13</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83356861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3FC48C-8A4D-41C1-88C1-900BED294C9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2370943-0CB4-4C80-981E-63ED23988C09}"/>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8589BE3-605A-481B-8E1C-DD9642BABDA6}"/>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F47DFE2-5611-442C-B133-7E0E0344747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0ED3381E-77B8-4A0B-9317-72576049207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360FD80B-B963-47CF-A009-F246213C926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4936578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2023/10/13</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0562894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2023/10/13</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9327209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2023/10/13</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77250103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136419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340235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757641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544107" indent="0" algn="ctr">
              <a:buNone/>
              <a:defRPr>
                <a:solidFill>
                  <a:schemeClr val="tx1">
                    <a:tint val="75000"/>
                  </a:schemeClr>
                </a:solidFill>
              </a:defRPr>
            </a:lvl2pPr>
            <a:lvl3pPr marL="1088215" indent="0" algn="ctr">
              <a:buNone/>
              <a:defRPr>
                <a:solidFill>
                  <a:schemeClr val="tx1">
                    <a:tint val="75000"/>
                  </a:schemeClr>
                </a:solidFill>
              </a:defRPr>
            </a:lvl3pPr>
            <a:lvl4pPr marL="1632322" indent="0" algn="ctr">
              <a:buNone/>
              <a:defRPr>
                <a:solidFill>
                  <a:schemeClr val="tx1">
                    <a:tint val="75000"/>
                  </a:schemeClr>
                </a:solidFill>
              </a:defRPr>
            </a:lvl4pPr>
            <a:lvl5pPr marL="2176429" indent="0" algn="ctr">
              <a:buNone/>
              <a:defRPr>
                <a:solidFill>
                  <a:schemeClr val="tx1">
                    <a:tint val="75000"/>
                  </a:schemeClr>
                </a:solidFill>
              </a:defRPr>
            </a:lvl5pPr>
            <a:lvl6pPr marL="2720535" indent="0" algn="ctr">
              <a:buNone/>
              <a:defRPr>
                <a:solidFill>
                  <a:schemeClr val="tx1">
                    <a:tint val="75000"/>
                  </a:schemeClr>
                </a:solidFill>
              </a:defRPr>
            </a:lvl6pPr>
            <a:lvl7pPr marL="3264643" indent="0" algn="ctr">
              <a:buNone/>
              <a:defRPr>
                <a:solidFill>
                  <a:schemeClr val="tx1">
                    <a:tint val="75000"/>
                  </a:schemeClr>
                </a:solidFill>
              </a:defRPr>
            </a:lvl7pPr>
            <a:lvl8pPr marL="3808750" indent="0" algn="ctr">
              <a:buNone/>
              <a:defRPr>
                <a:solidFill>
                  <a:schemeClr val="tx1">
                    <a:tint val="75000"/>
                  </a:schemeClr>
                </a:solidFill>
              </a:defRPr>
            </a:lvl8pPr>
            <a:lvl9pPr marL="435285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4388EF-52D1-4258-9BE5-BCD010C7D4DE}" type="datetimeFigureOut">
              <a:rPr lang="zh-CN" altLang="en-US" smtClean="0"/>
              <a:pPr/>
              <a:t>2023/10/13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6099443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4388EF-52D1-4258-9BE5-BCD010C7D4DE}" type="datetimeFigureOut">
              <a:rPr lang="zh-CN" altLang="en-US" smtClean="0"/>
              <a:pPr/>
              <a:t>2023/10/13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2453414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0"/>
            <a:ext cx="10363200" cy="1362075"/>
          </a:xfrm>
        </p:spPr>
        <p:txBody>
          <a:bodyPr anchor="t"/>
          <a:lstStyle>
            <a:lvl1pPr algn="l">
              <a:defRPr sz="4799" b="1" cap="all"/>
            </a:lvl1pPr>
          </a:lstStyle>
          <a:p>
            <a:r>
              <a:rPr lang="en-US"/>
              <a:t>Click to edit Master title style</a:t>
            </a:r>
          </a:p>
        </p:txBody>
      </p:sp>
      <p:sp>
        <p:nvSpPr>
          <p:cNvPr id="3" name="Text Placeholder 2"/>
          <p:cNvSpPr>
            <a:spLocks noGrp="1"/>
          </p:cNvSpPr>
          <p:nvPr>
            <p:ph type="body" idx="1"/>
          </p:nvPr>
        </p:nvSpPr>
        <p:spPr>
          <a:xfrm>
            <a:off x="963086" y="2906715"/>
            <a:ext cx="10363200" cy="1500187"/>
          </a:xfrm>
        </p:spPr>
        <p:txBody>
          <a:bodyPr anchor="b"/>
          <a:lstStyle>
            <a:lvl1pPr marL="0" indent="0">
              <a:buNone/>
              <a:defRPr sz="2400">
                <a:solidFill>
                  <a:schemeClr val="tx1">
                    <a:tint val="75000"/>
                  </a:schemeClr>
                </a:solidFill>
              </a:defRPr>
            </a:lvl1pPr>
            <a:lvl2pPr marL="544107" indent="0">
              <a:buNone/>
              <a:defRPr sz="2100">
                <a:solidFill>
                  <a:schemeClr val="tx1">
                    <a:tint val="75000"/>
                  </a:schemeClr>
                </a:solidFill>
              </a:defRPr>
            </a:lvl2pPr>
            <a:lvl3pPr marL="1088215" indent="0">
              <a:buNone/>
              <a:defRPr sz="1900">
                <a:solidFill>
                  <a:schemeClr val="tx1">
                    <a:tint val="75000"/>
                  </a:schemeClr>
                </a:solidFill>
              </a:defRPr>
            </a:lvl3pPr>
            <a:lvl4pPr marL="1632322" indent="0">
              <a:buNone/>
              <a:defRPr sz="1700">
                <a:solidFill>
                  <a:schemeClr val="tx1">
                    <a:tint val="75000"/>
                  </a:schemeClr>
                </a:solidFill>
              </a:defRPr>
            </a:lvl4pPr>
            <a:lvl5pPr marL="2176429" indent="0">
              <a:buNone/>
              <a:defRPr sz="1700">
                <a:solidFill>
                  <a:schemeClr val="tx1">
                    <a:tint val="75000"/>
                  </a:schemeClr>
                </a:solidFill>
              </a:defRPr>
            </a:lvl5pPr>
            <a:lvl6pPr marL="2720535" indent="0">
              <a:buNone/>
              <a:defRPr sz="1700">
                <a:solidFill>
                  <a:schemeClr val="tx1">
                    <a:tint val="75000"/>
                  </a:schemeClr>
                </a:solidFill>
              </a:defRPr>
            </a:lvl6pPr>
            <a:lvl7pPr marL="3264643" indent="0">
              <a:buNone/>
              <a:defRPr sz="1700">
                <a:solidFill>
                  <a:schemeClr val="tx1">
                    <a:tint val="75000"/>
                  </a:schemeClr>
                </a:solidFill>
              </a:defRPr>
            </a:lvl7pPr>
            <a:lvl8pPr marL="3808750" indent="0">
              <a:buNone/>
              <a:defRPr sz="1700">
                <a:solidFill>
                  <a:schemeClr val="tx1">
                    <a:tint val="75000"/>
                  </a:schemeClr>
                </a:solidFill>
              </a:defRPr>
            </a:lvl8pPr>
            <a:lvl9pPr marL="4352857" indent="0">
              <a:buNone/>
              <a:defRPr sz="1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4388EF-52D1-4258-9BE5-BCD010C7D4DE}" type="datetimeFigureOut">
              <a:rPr lang="zh-CN" altLang="en-US" smtClean="0"/>
              <a:pPr/>
              <a:t>2023/10/13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14944640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2" y="1600200"/>
            <a:ext cx="7211484" cy="4527550"/>
          </a:xfrm>
        </p:spPr>
        <p:txBody>
          <a:bodyPr/>
          <a:lstStyle>
            <a:lvl1pPr>
              <a:defRPr sz="3299"/>
            </a:lvl1pPr>
            <a:lvl2pPr>
              <a:defRPr sz="2899"/>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7484" y="1600200"/>
            <a:ext cx="7213600" cy="4527550"/>
          </a:xfrm>
        </p:spPr>
        <p:txBody>
          <a:bodyPr/>
          <a:lstStyle>
            <a:lvl1pPr>
              <a:defRPr sz="3299"/>
            </a:lvl1pPr>
            <a:lvl2pPr>
              <a:defRPr sz="2899"/>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4388EF-52D1-4258-9BE5-BCD010C7D4DE}" type="datetimeFigureOut">
              <a:rPr lang="zh-CN" altLang="en-US" smtClean="0"/>
              <a:pPr/>
              <a:t>2023/10/13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3315698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99FAE8-F9F8-4383-B6D9-5CC223F5909A}"/>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B80F299-06AF-4C13-9A3A-DA55D5019A5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57FCFE5-B2A0-4945-8D50-B9671A282E4E}"/>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1C02EDE-2E5E-47DB-8D09-97A659AFB22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7A8BF1D-252B-429C-B6F0-E7141FD71B80}"/>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5A550D3-36B8-4303-81E6-6AAAAA15792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1B13AF3A-303C-45CB-8798-6201DBF15CC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DB65EF07-B92B-490E-A690-24F5A97C1A2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3517477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899" b="1"/>
            </a:lvl1pPr>
            <a:lvl2pPr marL="544107" indent="0">
              <a:buNone/>
              <a:defRPr sz="2400" b="1"/>
            </a:lvl2pPr>
            <a:lvl3pPr marL="1088215" indent="0">
              <a:buNone/>
              <a:defRPr sz="2100" b="1"/>
            </a:lvl3pPr>
            <a:lvl4pPr marL="1632322" indent="0">
              <a:buNone/>
              <a:defRPr sz="1900" b="1"/>
            </a:lvl4pPr>
            <a:lvl5pPr marL="2176429" indent="0">
              <a:buNone/>
              <a:defRPr sz="1900" b="1"/>
            </a:lvl5pPr>
            <a:lvl6pPr marL="2720535" indent="0">
              <a:buNone/>
              <a:defRPr sz="1900" b="1"/>
            </a:lvl6pPr>
            <a:lvl7pPr marL="3264643" indent="0">
              <a:buNone/>
              <a:defRPr sz="1900" b="1"/>
            </a:lvl7pPr>
            <a:lvl8pPr marL="3808750" indent="0">
              <a:buNone/>
              <a:defRPr sz="1900" b="1"/>
            </a:lvl8pPr>
            <a:lvl9pPr marL="4352857" indent="0">
              <a:buNone/>
              <a:defRPr sz="1900" b="1"/>
            </a:lvl9pPr>
          </a:lstStyle>
          <a:p>
            <a:pPr lvl="0"/>
            <a:r>
              <a:rPr lang="en-US"/>
              <a:t>Click to edit Master text styles</a:t>
            </a:r>
          </a:p>
        </p:txBody>
      </p:sp>
      <p:sp>
        <p:nvSpPr>
          <p:cNvPr id="4" name="Content Placeholder 3"/>
          <p:cNvSpPr>
            <a:spLocks noGrp="1"/>
          </p:cNvSpPr>
          <p:nvPr>
            <p:ph sz="half" idx="2"/>
          </p:nvPr>
        </p:nvSpPr>
        <p:spPr>
          <a:xfrm>
            <a:off x="609600" y="2174877"/>
            <a:ext cx="5386917" cy="3951288"/>
          </a:xfrm>
        </p:spPr>
        <p:txBody>
          <a:bodyPr/>
          <a:lstStyle>
            <a:lvl1pPr>
              <a:defRPr sz="2899"/>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899" b="1"/>
            </a:lvl1pPr>
            <a:lvl2pPr marL="544107" indent="0">
              <a:buNone/>
              <a:defRPr sz="2400" b="1"/>
            </a:lvl2pPr>
            <a:lvl3pPr marL="1088215" indent="0">
              <a:buNone/>
              <a:defRPr sz="2100" b="1"/>
            </a:lvl3pPr>
            <a:lvl4pPr marL="1632322" indent="0">
              <a:buNone/>
              <a:defRPr sz="1900" b="1"/>
            </a:lvl4pPr>
            <a:lvl5pPr marL="2176429" indent="0">
              <a:buNone/>
              <a:defRPr sz="1900" b="1"/>
            </a:lvl5pPr>
            <a:lvl6pPr marL="2720535" indent="0">
              <a:buNone/>
              <a:defRPr sz="1900" b="1"/>
            </a:lvl6pPr>
            <a:lvl7pPr marL="3264643" indent="0">
              <a:buNone/>
              <a:defRPr sz="1900" b="1"/>
            </a:lvl7pPr>
            <a:lvl8pPr marL="3808750" indent="0">
              <a:buNone/>
              <a:defRPr sz="1900" b="1"/>
            </a:lvl8pPr>
            <a:lvl9pPr marL="4352857" indent="0">
              <a:buNone/>
              <a:defRPr sz="1900" b="1"/>
            </a:lvl9pPr>
          </a:lstStyle>
          <a:p>
            <a:pPr lvl="0"/>
            <a:r>
              <a:rPr lang="en-US"/>
              <a:t>Click to edit Master text styles</a:t>
            </a:r>
          </a:p>
        </p:txBody>
      </p:sp>
      <p:sp>
        <p:nvSpPr>
          <p:cNvPr id="6" name="Content Placeholder 5"/>
          <p:cNvSpPr>
            <a:spLocks noGrp="1"/>
          </p:cNvSpPr>
          <p:nvPr>
            <p:ph sz="quarter" idx="4"/>
          </p:nvPr>
        </p:nvSpPr>
        <p:spPr>
          <a:xfrm>
            <a:off x="6193367" y="2174877"/>
            <a:ext cx="5389033" cy="3951288"/>
          </a:xfrm>
        </p:spPr>
        <p:txBody>
          <a:bodyPr/>
          <a:lstStyle>
            <a:lvl1pPr>
              <a:defRPr sz="2899"/>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4388EF-52D1-4258-9BE5-BCD010C7D4DE}" type="datetimeFigureOut">
              <a:rPr lang="zh-CN" altLang="en-US" smtClean="0"/>
              <a:pPr/>
              <a:t>2023/10/13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3988085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4388EF-52D1-4258-9BE5-BCD010C7D4DE}" type="datetimeFigureOut">
              <a:rPr lang="zh-CN" altLang="en-US" smtClean="0"/>
              <a:pPr/>
              <a:t>2023/10/13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4479883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4388EF-52D1-4258-9BE5-BCD010C7D4DE}" type="datetimeFigureOut">
              <a:rPr lang="zh-CN" altLang="en-US" smtClean="0"/>
              <a:pPr/>
              <a:t>2023/10/13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37429518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400" b="1"/>
            </a:lvl1pPr>
          </a:lstStyle>
          <a:p>
            <a:r>
              <a:rPr lang="en-US"/>
              <a:t>Click to edit Master title style</a:t>
            </a:r>
          </a:p>
        </p:txBody>
      </p:sp>
      <p:sp>
        <p:nvSpPr>
          <p:cNvPr id="3" name="Content Placeholder 2"/>
          <p:cNvSpPr>
            <a:spLocks noGrp="1"/>
          </p:cNvSpPr>
          <p:nvPr>
            <p:ph idx="1"/>
          </p:nvPr>
        </p:nvSpPr>
        <p:spPr>
          <a:xfrm>
            <a:off x="4766734" y="273052"/>
            <a:ext cx="6815666" cy="5853113"/>
          </a:xfrm>
        </p:spPr>
        <p:txBody>
          <a:bodyPr/>
          <a:lstStyle>
            <a:lvl1pPr>
              <a:defRPr sz="3799"/>
            </a:lvl1pPr>
            <a:lvl2pPr>
              <a:defRPr sz="3299"/>
            </a:lvl2pPr>
            <a:lvl3pPr>
              <a:defRPr sz="28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2"/>
            <a:ext cx="4011084" cy="4691063"/>
          </a:xfrm>
        </p:spPr>
        <p:txBody>
          <a:bodyPr/>
          <a:lstStyle>
            <a:lvl1pPr marL="0" indent="0">
              <a:buNone/>
              <a:defRPr sz="1700"/>
            </a:lvl1pPr>
            <a:lvl2pPr marL="544107" indent="0">
              <a:buNone/>
              <a:defRPr sz="1400"/>
            </a:lvl2pPr>
            <a:lvl3pPr marL="1088215" indent="0">
              <a:buNone/>
              <a:defRPr sz="1200"/>
            </a:lvl3pPr>
            <a:lvl4pPr marL="1632322" indent="0">
              <a:buNone/>
              <a:defRPr sz="1100"/>
            </a:lvl4pPr>
            <a:lvl5pPr marL="2176429" indent="0">
              <a:buNone/>
              <a:defRPr sz="1100"/>
            </a:lvl5pPr>
            <a:lvl6pPr marL="2720535" indent="0">
              <a:buNone/>
              <a:defRPr sz="1100"/>
            </a:lvl6pPr>
            <a:lvl7pPr marL="3264643" indent="0">
              <a:buNone/>
              <a:defRPr sz="1100"/>
            </a:lvl7pPr>
            <a:lvl8pPr marL="3808750" indent="0">
              <a:buNone/>
              <a:defRPr sz="1100"/>
            </a:lvl8pPr>
            <a:lvl9pPr marL="4352857"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4C4388EF-52D1-4258-9BE5-BCD010C7D4DE}" type="datetimeFigureOut">
              <a:rPr lang="zh-CN" altLang="en-US" smtClean="0"/>
              <a:pPr/>
              <a:t>2023/10/13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16141244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8"/>
          </a:xfrm>
        </p:spPr>
        <p:txBody>
          <a:bodyPr anchor="b"/>
          <a:lstStyle>
            <a:lvl1pPr algn="l">
              <a:defRPr sz="2400"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3799"/>
            </a:lvl1pPr>
            <a:lvl2pPr marL="544107" indent="0">
              <a:buNone/>
              <a:defRPr sz="3299"/>
            </a:lvl2pPr>
            <a:lvl3pPr marL="1088215" indent="0">
              <a:buNone/>
              <a:defRPr sz="2899"/>
            </a:lvl3pPr>
            <a:lvl4pPr marL="1632322" indent="0">
              <a:buNone/>
              <a:defRPr sz="2400"/>
            </a:lvl4pPr>
            <a:lvl5pPr marL="2176429" indent="0">
              <a:buNone/>
              <a:defRPr sz="2400"/>
            </a:lvl5pPr>
            <a:lvl6pPr marL="2720535" indent="0">
              <a:buNone/>
              <a:defRPr sz="2400"/>
            </a:lvl6pPr>
            <a:lvl7pPr marL="3264643" indent="0">
              <a:buNone/>
              <a:defRPr sz="2400"/>
            </a:lvl7pPr>
            <a:lvl8pPr marL="3808750" indent="0">
              <a:buNone/>
              <a:defRPr sz="2400"/>
            </a:lvl8pPr>
            <a:lvl9pPr marL="4352857" indent="0">
              <a:buNone/>
              <a:defRPr sz="24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700"/>
            </a:lvl1pPr>
            <a:lvl2pPr marL="544107" indent="0">
              <a:buNone/>
              <a:defRPr sz="1400"/>
            </a:lvl2pPr>
            <a:lvl3pPr marL="1088215" indent="0">
              <a:buNone/>
              <a:defRPr sz="1200"/>
            </a:lvl3pPr>
            <a:lvl4pPr marL="1632322" indent="0">
              <a:buNone/>
              <a:defRPr sz="1100"/>
            </a:lvl4pPr>
            <a:lvl5pPr marL="2176429" indent="0">
              <a:buNone/>
              <a:defRPr sz="1100"/>
            </a:lvl5pPr>
            <a:lvl6pPr marL="2720535" indent="0">
              <a:buNone/>
              <a:defRPr sz="1100"/>
            </a:lvl6pPr>
            <a:lvl7pPr marL="3264643" indent="0">
              <a:buNone/>
              <a:defRPr sz="1100"/>
            </a:lvl7pPr>
            <a:lvl8pPr marL="3808750" indent="0">
              <a:buNone/>
              <a:defRPr sz="1100"/>
            </a:lvl8pPr>
            <a:lvl9pPr marL="4352857"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4C4388EF-52D1-4258-9BE5-BCD010C7D4DE}" type="datetimeFigureOut">
              <a:rPr lang="zh-CN" altLang="en-US" smtClean="0"/>
              <a:pPr/>
              <a:t>2023/10/13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30679597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4388EF-52D1-4258-9BE5-BCD010C7D4DE}" type="datetimeFigureOut">
              <a:rPr lang="zh-CN" altLang="en-US" smtClean="0"/>
              <a:pPr/>
              <a:t>2023/10/13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12961284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2" y="274640"/>
            <a:ext cx="3655484"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0"/>
            <a:ext cx="107696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4388EF-52D1-4258-9BE5-BCD010C7D4DE}" type="datetimeFigureOut">
              <a:rPr lang="zh-CN" altLang="en-US" smtClean="0"/>
              <a:pPr/>
              <a:t>2023/10/13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5548123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3947168"/>
      </p:ext>
    </p:extLst>
  </p:cSld>
  <p:clrMapOvr>
    <a:masterClrMapping/>
  </p:clrMapOvr>
  <p:transition spd="med">
    <p:pull/>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9592934"/>
      </p:ext>
    </p:extLst>
  </p:cSld>
  <p:clrMapOvr>
    <a:masterClrMapping/>
  </p:clrMapOvr>
  <p:transition spd="med">
    <p:pull/>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1" y="274638"/>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AF7A21D-9F43-4EBA-9630-96D7C3367CFE}" type="slidenum">
              <a:rPr lang="en-US" altLang="en-US"/>
              <a:pPr>
                <a:defRPr/>
              </a:pPr>
              <a:t>‹#›</a:t>
            </a:fld>
            <a:endParaRPr lang="en-US" altLang="en-US"/>
          </a:p>
        </p:txBody>
      </p:sp>
    </p:spTree>
    <p:extLst>
      <p:ext uri="{BB962C8B-B14F-4D97-AF65-F5344CB8AC3E}">
        <p14:creationId xmlns:p14="http://schemas.microsoft.com/office/powerpoint/2010/main" val="788545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4CA53B-5C6E-4A6A-85C2-57A4B01B839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58CC0C4-7B31-4D04-A3E5-FBD7581A9F3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33E4F695-B7B1-412F-960C-C7341FAF5B9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527C1431-5046-4CB1-AA78-A9638B909D0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981274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842859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739209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565257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image" Target="../media/image4.png"/><Relationship Id="rId2" Type="http://schemas.openxmlformats.org/officeDocument/2006/relationships/slideLayout" Target="../slideLayouts/slideLayout33.xml"/><Relationship Id="rId16" Type="http://schemas.openxmlformats.org/officeDocument/2006/relationships/image" Target="../media/image3.jp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theme" Target="../theme/theme3.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6" Type="http://schemas.openxmlformats.org/officeDocument/2006/relationships/image" Target="../media/image5.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theme" Target="../theme/theme4.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64670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31294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0AD8FB38-6B69-BC57-17BC-06985234CBE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609726" y="314325"/>
            <a:ext cx="1323975" cy="1323975"/>
          </a:xfrm>
          <a:prstGeom prst="rect">
            <a:avLst/>
          </a:prstGeom>
        </p:spPr>
      </p:pic>
    </p:spTree>
    <p:extLst>
      <p:ext uri="{BB962C8B-B14F-4D97-AF65-F5344CB8AC3E}">
        <p14:creationId xmlns:p14="http://schemas.microsoft.com/office/powerpoint/2010/main" val="157193173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8"/>
            <a:ext cx="10972800" cy="1143000"/>
          </a:xfrm>
          <a:prstGeom prst="rect">
            <a:avLst/>
          </a:prstGeom>
        </p:spPr>
        <p:txBody>
          <a:bodyPr vert="horz" lIns="108830" tIns="54416" rIns="108830" bIns="54416" rtlCol="0" anchor="ctr">
            <a:normAutofit/>
          </a:bodyPr>
          <a:lstStyle/>
          <a:p>
            <a:r>
              <a:rPr lang="en-US"/>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108830" tIns="54416" rIns="108830" bIns="5441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0"/>
            <a:ext cx="2844800" cy="365125"/>
          </a:xfrm>
          <a:prstGeom prst="rect">
            <a:avLst/>
          </a:prstGeom>
        </p:spPr>
        <p:txBody>
          <a:bodyPr vert="horz" lIns="108830" tIns="54416" rIns="108830" bIns="54416" rtlCol="0" anchor="ctr"/>
          <a:lstStyle>
            <a:lvl1pPr algn="l">
              <a:defRPr sz="1400">
                <a:solidFill>
                  <a:schemeClr val="tx1">
                    <a:tint val="75000"/>
                  </a:schemeClr>
                </a:solidFill>
              </a:defRPr>
            </a:lvl1pPr>
          </a:lstStyle>
          <a:p>
            <a:fld id="{4C4388EF-52D1-4258-9BE5-BCD010C7D4DE}" type="datetimeFigureOut">
              <a:rPr lang="zh-CN" altLang="en-US" smtClean="0"/>
              <a:pPr/>
              <a:t>2023/10/13</a:t>
            </a:fld>
            <a:endParaRPr lang="zh-CN" altLang="en-US"/>
          </a:p>
        </p:txBody>
      </p:sp>
      <p:sp>
        <p:nvSpPr>
          <p:cNvPr id="5" name="Footer Placeholder 4"/>
          <p:cNvSpPr>
            <a:spLocks noGrp="1"/>
          </p:cNvSpPr>
          <p:nvPr>
            <p:ph type="ftr" sz="quarter" idx="3"/>
          </p:nvPr>
        </p:nvSpPr>
        <p:spPr>
          <a:xfrm>
            <a:off x="4165601" y="6356350"/>
            <a:ext cx="3860800" cy="365125"/>
          </a:xfrm>
          <a:prstGeom prst="rect">
            <a:avLst/>
          </a:prstGeom>
        </p:spPr>
        <p:txBody>
          <a:bodyPr vert="horz" lIns="108830" tIns="54416" rIns="108830" bIns="54416" rtlCol="0" anchor="ctr"/>
          <a:lstStyle>
            <a:lvl1pPr algn="ctr">
              <a:defRPr sz="14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737601" y="6356350"/>
            <a:ext cx="2844800" cy="365125"/>
          </a:xfrm>
          <a:prstGeom prst="rect">
            <a:avLst/>
          </a:prstGeom>
        </p:spPr>
        <p:txBody>
          <a:bodyPr vert="horz" lIns="108830" tIns="54416" rIns="108830" bIns="54416" rtlCol="0" anchor="ctr"/>
          <a:lstStyle>
            <a:lvl1pPr algn="r">
              <a:defRPr sz="1400">
                <a:solidFill>
                  <a:schemeClr val="tx1">
                    <a:tint val="75000"/>
                  </a:schemeClr>
                </a:solidFill>
              </a:defRPr>
            </a:lvl1pPr>
          </a:lstStyle>
          <a:p>
            <a:fld id="{3D3EE65E-57D2-4566-898C-4F2076833F8D}" type="slidenum">
              <a:rPr lang="zh-CN" altLang="en-US" smtClean="0"/>
              <a:pPr/>
              <a:t>‹#›</a:t>
            </a:fld>
            <a:endParaRPr lang="zh-CN" altLang="en-US"/>
          </a:p>
        </p:txBody>
      </p:sp>
      <p:sp>
        <p:nvSpPr>
          <p:cNvPr id="7" name="TextBox 6">
            <a:extLst>
              <a:ext uri="{FF2B5EF4-FFF2-40B4-BE49-F238E27FC236}">
                <a16:creationId xmlns:a16="http://schemas.microsoft.com/office/drawing/2014/main" id="{3F13F332-62BD-4EDF-903A-61CEC86ED02E}"/>
              </a:ext>
            </a:extLst>
          </p:cNvPr>
          <p:cNvSpPr txBox="1"/>
          <p:nvPr userDrawn="1"/>
        </p:nvSpPr>
        <p:spPr>
          <a:xfrm>
            <a:off x="0" y="-4120"/>
            <a:ext cx="621533" cy="369246"/>
          </a:xfrm>
          <a:prstGeom prst="rect">
            <a:avLst/>
          </a:prstGeom>
          <a:noFill/>
        </p:spPr>
        <p:txBody>
          <a:bodyPr wrap="none" rtlCol="0">
            <a:spAutoFit/>
          </a:bodyPr>
          <a:lstStyle/>
          <a:p>
            <a:r>
              <a:rPr lang="en-US" sz="1800">
                <a:solidFill>
                  <a:schemeClr val="accent6">
                    <a:lumMod val="20000"/>
                    <a:lumOff val="80000"/>
                  </a:schemeClr>
                </a:solidFill>
                <a:latin typeface="UTM Mabella" panose="02040603050506020204" pitchFamily="18" charset="0"/>
              </a:rPr>
              <a:t>KTUTS</a:t>
            </a:r>
          </a:p>
        </p:txBody>
      </p:sp>
      <p:pic>
        <p:nvPicPr>
          <p:cNvPr id="8" name="Picture 7" descr="A picture containing diagram&#10;&#10;Description automatically generated">
            <a:extLst>
              <a:ext uri="{FF2B5EF4-FFF2-40B4-BE49-F238E27FC236}">
                <a16:creationId xmlns:a16="http://schemas.microsoft.com/office/drawing/2014/main" id="{FDC4D892-4A3E-48F7-BAB3-1DC19DE3E4EB}"/>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8595219" y="9010866"/>
            <a:ext cx="1118753" cy="966129"/>
          </a:xfrm>
          <a:prstGeom prst="rect">
            <a:avLst/>
          </a:prstGeom>
        </p:spPr>
      </p:pic>
    </p:spTree>
    <p:extLst>
      <p:ext uri="{BB962C8B-B14F-4D97-AF65-F5344CB8AC3E}">
        <p14:creationId xmlns:p14="http://schemas.microsoft.com/office/powerpoint/2010/main" val="107120663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transition spd="med">
    <p:pull/>
  </p:transition>
  <p:txStyles>
    <p:titleStyle>
      <a:lvl1pPr algn="ctr" defTabSz="1088215" rtl="0" eaLnBrk="1" latinLnBrk="0" hangingPunct="1">
        <a:spcBef>
          <a:spcPct val="0"/>
        </a:spcBef>
        <a:buNone/>
        <a:defRPr sz="5199" kern="1200">
          <a:solidFill>
            <a:schemeClr val="tx1"/>
          </a:solidFill>
          <a:latin typeface="+mj-lt"/>
          <a:ea typeface="+mj-ea"/>
          <a:cs typeface="+mj-cs"/>
        </a:defRPr>
      </a:lvl1pPr>
    </p:titleStyle>
    <p:bodyStyle>
      <a:lvl1pPr marL="408080" indent="-408080" algn="l" defTabSz="1088215" rtl="0" eaLnBrk="1" latinLnBrk="0" hangingPunct="1">
        <a:spcBef>
          <a:spcPct val="20000"/>
        </a:spcBef>
        <a:buFont typeface="Arial" pitchFamily="34" charset="0"/>
        <a:buChar char="•"/>
        <a:defRPr sz="3799" kern="1200">
          <a:solidFill>
            <a:schemeClr val="tx1"/>
          </a:solidFill>
          <a:latin typeface="+mn-lt"/>
          <a:ea typeface="+mn-ea"/>
          <a:cs typeface="+mn-cs"/>
        </a:defRPr>
      </a:lvl1pPr>
      <a:lvl2pPr marL="884175" indent="-340067" algn="l" defTabSz="1088215" rtl="0" eaLnBrk="1" latinLnBrk="0" hangingPunct="1">
        <a:spcBef>
          <a:spcPct val="20000"/>
        </a:spcBef>
        <a:buFont typeface="Arial" pitchFamily="34" charset="0"/>
        <a:buChar char="–"/>
        <a:defRPr sz="3299" kern="1200">
          <a:solidFill>
            <a:schemeClr val="tx1"/>
          </a:solidFill>
          <a:latin typeface="+mn-lt"/>
          <a:ea typeface="+mn-ea"/>
          <a:cs typeface="+mn-cs"/>
        </a:defRPr>
      </a:lvl2pPr>
      <a:lvl3pPr marL="1360268" indent="-272054" algn="l" defTabSz="1088215" rtl="0" eaLnBrk="1" latinLnBrk="0" hangingPunct="1">
        <a:spcBef>
          <a:spcPct val="20000"/>
        </a:spcBef>
        <a:buFont typeface="Arial" pitchFamily="34" charset="0"/>
        <a:buChar char="•"/>
        <a:defRPr sz="2899" kern="1200">
          <a:solidFill>
            <a:schemeClr val="tx1"/>
          </a:solidFill>
          <a:latin typeface="+mn-lt"/>
          <a:ea typeface="+mn-ea"/>
          <a:cs typeface="+mn-cs"/>
        </a:defRPr>
      </a:lvl3pPr>
      <a:lvl4pPr marL="1904376" indent="-272054" algn="l" defTabSz="1088215"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8482" indent="-272054" algn="l" defTabSz="1088215"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2589" indent="-272054" algn="l" defTabSz="1088215"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6698" indent="-272054" algn="l" defTabSz="1088215"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0805" indent="-272054" algn="l" defTabSz="1088215"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4911" indent="-272054" algn="l" defTabSz="1088215"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215" rtl="0" eaLnBrk="1" latinLnBrk="0" hangingPunct="1">
        <a:defRPr sz="2100" kern="1200">
          <a:solidFill>
            <a:schemeClr val="tx1"/>
          </a:solidFill>
          <a:latin typeface="+mn-lt"/>
          <a:ea typeface="+mn-ea"/>
          <a:cs typeface="+mn-cs"/>
        </a:defRPr>
      </a:lvl1pPr>
      <a:lvl2pPr marL="544107" algn="l" defTabSz="1088215" rtl="0" eaLnBrk="1" latinLnBrk="0" hangingPunct="1">
        <a:defRPr sz="2100" kern="1200">
          <a:solidFill>
            <a:schemeClr val="tx1"/>
          </a:solidFill>
          <a:latin typeface="+mn-lt"/>
          <a:ea typeface="+mn-ea"/>
          <a:cs typeface="+mn-cs"/>
        </a:defRPr>
      </a:lvl2pPr>
      <a:lvl3pPr marL="1088215" algn="l" defTabSz="1088215" rtl="0" eaLnBrk="1" latinLnBrk="0" hangingPunct="1">
        <a:defRPr sz="2100" kern="1200">
          <a:solidFill>
            <a:schemeClr val="tx1"/>
          </a:solidFill>
          <a:latin typeface="+mn-lt"/>
          <a:ea typeface="+mn-ea"/>
          <a:cs typeface="+mn-cs"/>
        </a:defRPr>
      </a:lvl3pPr>
      <a:lvl4pPr marL="1632322" algn="l" defTabSz="1088215" rtl="0" eaLnBrk="1" latinLnBrk="0" hangingPunct="1">
        <a:defRPr sz="2100" kern="1200">
          <a:solidFill>
            <a:schemeClr val="tx1"/>
          </a:solidFill>
          <a:latin typeface="+mn-lt"/>
          <a:ea typeface="+mn-ea"/>
          <a:cs typeface="+mn-cs"/>
        </a:defRPr>
      </a:lvl4pPr>
      <a:lvl5pPr marL="2176429" algn="l" defTabSz="1088215" rtl="0" eaLnBrk="1" latinLnBrk="0" hangingPunct="1">
        <a:defRPr sz="2100" kern="1200">
          <a:solidFill>
            <a:schemeClr val="tx1"/>
          </a:solidFill>
          <a:latin typeface="+mn-lt"/>
          <a:ea typeface="+mn-ea"/>
          <a:cs typeface="+mn-cs"/>
        </a:defRPr>
      </a:lvl5pPr>
      <a:lvl6pPr marL="2720535" algn="l" defTabSz="1088215" rtl="0" eaLnBrk="1" latinLnBrk="0" hangingPunct="1">
        <a:defRPr sz="2100" kern="1200">
          <a:solidFill>
            <a:schemeClr val="tx1"/>
          </a:solidFill>
          <a:latin typeface="+mn-lt"/>
          <a:ea typeface="+mn-ea"/>
          <a:cs typeface="+mn-cs"/>
        </a:defRPr>
      </a:lvl6pPr>
      <a:lvl7pPr marL="3264643" algn="l" defTabSz="1088215" rtl="0" eaLnBrk="1" latinLnBrk="0" hangingPunct="1">
        <a:defRPr sz="2100" kern="1200">
          <a:solidFill>
            <a:schemeClr val="tx1"/>
          </a:solidFill>
          <a:latin typeface="+mn-lt"/>
          <a:ea typeface="+mn-ea"/>
          <a:cs typeface="+mn-cs"/>
        </a:defRPr>
      </a:lvl7pPr>
      <a:lvl8pPr marL="3808750" algn="l" defTabSz="1088215" rtl="0" eaLnBrk="1" latinLnBrk="0" hangingPunct="1">
        <a:defRPr sz="2100" kern="1200">
          <a:solidFill>
            <a:schemeClr val="tx1"/>
          </a:solidFill>
          <a:latin typeface="+mn-lt"/>
          <a:ea typeface="+mn-ea"/>
          <a:cs typeface="+mn-cs"/>
        </a:defRPr>
      </a:lvl8pPr>
      <a:lvl9pPr marL="4352857" algn="l" defTabSz="1088215"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3.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4.png"/><Relationship Id="rId1" Type="http://schemas.openxmlformats.org/officeDocument/2006/relationships/slideLayout" Target="../slideLayouts/slideLayout21.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gif"/><Relationship Id="rId2" Type="http://schemas.openxmlformats.org/officeDocument/2006/relationships/audio" Target="../media/audio2.wav"/><Relationship Id="rId1" Type="http://schemas.openxmlformats.org/officeDocument/2006/relationships/slideLayout" Target="../slideLayouts/slideLayout4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audio" Target="../media/audio4.wav"/><Relationship Id="rId7" Type="http://schemas.openxmlformats.org/officeDocument/2006/relationships/image" Target="../media/image36.png"/><Relationship Id="rId2" Type="http://schemas.openxmlformats.org/officeDocument/2006/relationships/audio" Target="../media/audio3.wav"/><Relationship Id="rId1" Type="http://schemas.openxmlformats.org/officeDocument/2006/relationships/slideLayout" Target="../slideLayouts/slideLayout46.xml"/><Relationship Id="rId6" Type="http://schemas.openxmlformats.org/officeDocument/2006/relationships/image" Target="../media/image33.png"/><Relationship Id="rId5" Type="http://schemas.openxmlformats.org/officeDocument/2006/relationships/image" Target="../media/image35.png"/><Relationship Id="rId4" Type="http://schemas.openxmlformats.org/officeDocument/2006/relationships/audio" Target="../media/audio5.wav"/></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audio" Target="../media/audio4.wav"/><Relationship Id="rId7" Type="http://schemas.openxmlformats.org/officeDocument/2006/relationships/image" Target="../media/image36.png"/><Relationship Id="rId2" Type="http://schemas.openxmlformats.org/officeDocument/2006/relationships/audio" Target="../media/audio3.wav"/><Relationship Id="rId1" Type="http://schemas.openxmlformats.org/officeDocument/2006/relationships/slideLayout" Target="../slideLayouts/slideLayout46.xml"/><Relationship Id="rId6" Type="http://schemas.openxmlformats.org/officeDocument/2006/relationships/image" Target="../media/image33.png"/><Relationship Id="rId5" Type="http://schemas.openxmlformats.org/officeDocument/2006/relationships/image" Target="../media/image35.png"/><Relationship Id="rId4" Type="http://schemas.openxmlformats.org/officeDocument/2006/relationships/audio" Target="../media/audio5.wav"/></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audio" Target="../media/audio4.wav"/><Relationship Id="rId7" Type="http://schemas.openxmlformats.org/officeDocument/2006/relationships/image" Target="../media/image36.png"/><Relationship Id="rId2" Type="http://schemas.openxmlformats.org/officeDocument/2006/relationships/audio" Target="../media/audio3.wav"/><Relationship Id="rId1" Type="http://schemas.openxmlformats.org/officeDocument/2006/relationships/slideLayout" Target="../slideLayouts/slideLayout46.xml"/><Relationship Id="rId6" Type="http://schemas.openxmlformats.org/officeDocument/2006/relationships/image" Target="../media/image33.png"/><Relationship Id="rId5" Type="http://schemas.openxmlformats.org/officeDocument/2006/relationships/image" Target="../media/image35.png"/><Relationship Id="rId4" Type="http://schemas.openxmlformats.org/officeDocument/2006/relationships/audio" Target="../media/audio5.wav"/></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audio" Target="../media/audio4.wav"/><Relationship Id="rId7" Type="http://schemas.openxmlformats.org/officeDocument/2006/relationships/image" Target="../media/image39.png"/><Relationship Id="rId2" Type="http://schemas.openxmlformats.org/officeDocument/2006/relationships/audio" Target="../media/audio3.wav"/><Relationship Id="rId1" Type="http://schemas.openxmlformats.org/officeDocument/2006/relationships/slideLayout" Target="../slideLayouts/slideLayout4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audio" Target="../media/audio5.wav"/></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9.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hyperlink" Target="https://www.facebook.com/groups/629898828017053"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1.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2.png"/><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4"/><Relationship Id="rId1" Type="http://schemas.openxmlformats.org/officeDocument/2006/relationships/video" Target="NULL" TargetMode="External"/><Relationship Id="rId5" Type="http://schemas.openxmlformats.org/officeDocument/2006/relationships/image" Target="../media/image22.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2.png"/><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Layout" Target="../slideLayouts/slideLayout21.xml"/><Relationship Id="rId5" Type="http://schemas.openxmlformats.org/officeDocument/2006/relationships/image" Target="../media/image24.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BCBFA6-0E74-46AD-9C04-11816C98C0F7}"/>
              </a:ext>
            </a:extLst>
          </p:cNvPr>
          <p:cNvSpPr/>
          <p:nvPr/>
        </p:nvSpPr>
        <p:spPr>
          <a:xfrm>
            <a:off x="527340" y="1450235"/>
            <a:ext cx="11137319" cy="41314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BÀI SOẠN CỦA EM HƯƠNG THẢO –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Zalo</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0972.115.126</a:t>
            </a: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CÁC THẦY/ CÔ CÓ THỂ CHIA SẺ CHO ĐỒNG NGHIỆP CÙNG KHỐI, CÙNG TRƯỜNG NH</a:t>
            </a: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Ư</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NG KÍNH MONG QUÝ THẦY/ CÔ KHÔNG GỬI VÀO CÁC HỘI NHÓM </a:t>
            </a:r>
            <a:r>
              <a:rPr kumimoji="0" lang="en-US" sz="3200" b="1" i="0" u="none" strike="noStrike" kern="1200" cap="none" spc="0" normalizeH="0" baseline="0" noProof="0" dirty="0">
                <a:ln>
                  <a:noFill/>
                </a:ln>
                <a:solidFill>
                  <a:srgbClr val="FF0000"/>
                </a:solidFill>
                <a:effectLst/>
                <a:highlight>
                  <a:srgbClr val="FFFF00"/>
                </a:highlight>
                <a:uLnTx/>
                <a:uFillTx/>
                <a:latin typeface="Times New Roman" panose="02020603050405020304" pitchFamily="18" charset="0"/>
                <a:ea typeface="+mn-ea"/>
                <a:cs typeface="Times New Roman" panose="02020603050405020304" pitchFamily="18" charset="0"/>
                <a:sym typeface="Arial"/>
              </a:rPr>
              <a:t>ZALO HAY FACEBOOK, CÁC WEB..... </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Ạ</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Hãy</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là</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người</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sử</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dụng</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bài</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giảng</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văn</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minh</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và</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lịch</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sự</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a:t>
            </a:r>
            <a:endPar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a:endParaRPr>
          </a:p>
        </p:txBody>
      </p:sp>
      <p:pic>
        <p:nvPicPr>
          <p:cNvPr id="10" name="Picture 9">
            <a:extLst>
              <a:ext uri="{FF2B5EF4-FFF2-40B4-BE49-F238E27FC236}">
                <a16:creationId xmlns:a16="http://schemas.microsoft.com/office/drawing/2014/main" id="{04CC5CA0-BEB9-47F4-8888-1EE12CFB6548}"/>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5758" b="98384" l="6600" r="93800">
                        <a14:foregroundMark x1="9800" y1="59495" x2="9800" y2="59495"/>
                        <a14:foregroundMark x1="8900" y1="46768" x2="8900" y2="46768"/>
                        <a14:foregroundMark x1="6600" y1="52929" x2="6600" y2="52929"/>
                        <a14:foregroundMark x1="48700" y1="8687" x2="48700" y2="8687"/>
                        <a14:foregroundMark x1="74900" y1="11414" x2="74900" y2="11414"/>
                        <a14:foregroundMark x1="56900" y1="7172" x2="56900" y2="7172"/>
                        <a14:foregroundMark x1="45200" y1="6768" x2="45200" y2="6768"/>
                        <a14:foregroundMark x1="75600" y1="5758" x2="75600" y2="5758"/>
                        <a14:foregroundMark x1="93800" y1="20707" x2="93800" y2="20707"/>
                        <a14:foregroundMark x1="86500" y1="19495" x2="86500" y2="19495"/>
                        <a14:foregroundMark x1="74900" y1="16263" x2="74900" y2="16263"/>
                        <a14:foregroundMark x1="52500" y1="93535" x2="52500" y2="93535"/>
                        <a14:foregroundMark x1="46200" y1="98384" x2="46200" y2="98384"/>
                        <a14:foregroundMark x1="39300" y1="7778" x2="39300" y2="7778"/>
                        <a14:foregroundMark x1="36800" y1="8081" x2="36800" y2="8081"/>
                        <a14:foregroundMark x1="36000" y1="8889" x2="36000" y2="8889"/>
                        <a14:foregroundMark x1="76000" y1="7172" x2="76000" y2="7172"/>
                      </a14:backgroundRemoval>
                    </a14:imgEffect>
                  </a14:imgLayer>
                </a14:imgProps>
              </a:ext>
              <a:ext uri="{28A0092B-C50C-407E-A947-70E740481C1C}">
                <a14:useLocalDpi xmlns:a14="http://schemas.microsoft.com/office/drawing/2010/main" val="0"/>
              </a:ext>
            </a:extLst>
          </a:blip>
          <a:stretch>
            <a:fillRect/>
          </a:stretch>
        </p:blipFill>
        <p:spPr>
          <a:xfrm>
            <a:off x="-215915" y="1158879"/>
            <a:ext cx="1108142" cy="1097060"/>
          </a:xfrm>
          <a:prstGeom prst="rect">
            <a:avLst/>
          </a:prstGeom>
        </p:spPr>
      </p:pic>
    </p:spTree>
    <p:extLst>
      <p:ext uri="{BB962C8B-B14F-4D97-AF65-F5344CB8AC3E}">
        <p14:creationId xmlns:p14="http://schemas.microsoft.com/office/powerpoint/2010/main" val="415602674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475" fill="hold">
                                          <p:stCondLst>
                                            <p:cond delay="0"/>
                                          </p:stCondLst>
                                        </p:cTn>
                                        <p:tgtEl>
                                          <p:spTgt spid="10"/>
                                        </p:tgtEl>
                                        <p:attrNameLst>
                                          <p:attrName>r</p:attrName>
                                        </p:attrNameLst>
                                      </p:cBhvr>
                                    </p:animRot>
                                    <p:animRot by="-240000">
                                      <p:cBhvr>
                                        <p:cTn id="7" dur="950" fill="hold">
                                          <p:stCondLst>
                                            <p:cond delay="950"/>
                                          </p:stCondLst>
                                        </p:cTn>
                                        <p:tgtEl>
                                          <p:spTgt spid="10"/>
                                        </p:tgtEl>
                                        <p:attrNameLst>
                                          <p:attrName>r</p:attrName>
                                        </p:attrNameLst>
                                      </p:cBhvr>
                                    </p:animRot>
                                    <p:animRot by="240000">
                                      <p:cBhvr>
                                        <p:cTn id="8" dur="950" fill="hold">
                                          <p:stCondLst>
                                            <p:cond delay="1900"/>
                                          </p:stCondLst>
                                        </p:cTn>
                                        <p:tgtEl>
                                          <p:spTgt spid="10"/>
                                        </p:tgtEl>
                                        <p:attrNameLst>
                                          <p:attrName>r</p:attrName>
                                        </p:attrNameLst>
                                      </p:cBhvr>
                                    </p:animRot>
                                    <p:animRot by="-240000">
                                      <p:cBhvr>
                                        <p:cTn id="9" dur="950" fill="hold">
                                          <p:stCondLst>
                                            <p:cond delay="2850"/>
                                          </p:stCondLst>
                                        </p:cTn>
                                        <p:tgtEl>
                                          <p:spTgt spid="10"/>
                                        </p:tgtEl>
                                        <p:attrNameLst>
                                          <p:attrName>r</p:attrName>
                                        </p:attrNameLst>
                                      </p:cBhvr>
                                    </p:animRot>
                                    <p:animRot by="120000">
                                      <p:cBhvr>
                                        <p:cTn id="10" dur="950" fill="hold">
                                          <p:stCondLst>
                                            <p:cond delay="3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TextBox 1"/>
          <p:cNvSpPr txBox="1"/>
          <p:nvPr/>
        </p:nvSpPr>
        <p:spPr>
          <a:xfrm>
            <a:off x="1424763" y="279406"/>
            <a:ext cx="10451804"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Tính chiều cao trung bình của bốn bạn Bảo, Thư, Long và Hoài. Biết Bảo cao 131 cm, Thư cao 130 cm, Long cao 135 cm và Hoài cao 140 cm.</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8" name="Picture 7">
            <a:extLst>
              <a:ext uri="{FF2B5EF4-FFF2-40B4-BE49-F238E27FC236}">
                <a16:creationId xmlns:a16="http://schemas.microsoft.com/office/drawing/2014/main" id="{7B72FF3A-E82C-D906-B990-479645162C67}"/>
              </a:ext>
            </a:extLst>
          </p:cNvPr>
          <p:cNvPicPr>
            <a:picLocks noChangeAspect="1"/>
          </p:cNvPicPr>
          <p:nvPr/>
        </p:nvPicPr>
        <p:blipFill>
          <a:blip r:embed="rId2"/>
          <a:stretch>
            <a:fillRect/>
          </a:stretch>
        </p:blipFill>
        <p:spPr>
          <a:xfrm>
            <a:off x="343453" y="292063"/>
            <a:ext cx="1000125" cy="1000125"/>
          </a:xfrm>
          <a:prstGeom prst="rect">
            <a:avLst/>
          </a:prstGeom>
        </p:spPr>
      </p:pic>
      <p:pic>
        <p:nvPicPr>
          <p:cNvPr id="13" name="Picture 12">
            <a:extLst>
              <a:ext uri="{FF2B5EF4-FFF2-40B4-BE49-F238E27FC236}">
                <a16:creationId xmlns:a16="http://schemas.microsoft.com/office/drawing/2014/main" id="{7A67E87B-9389-AE85-EE35-B65BD1DCC90A}"/>
              </a:ext>
            </a:extLst>
          </p:cNvPr>
          <p:cNvPicPr>
            <a:picLocks noChangeAspect="1"/>
          </p:cNvPicPr>
          <p:nvPr/>
        </p:nvPicPr>
        <p:blipFill>
          <a:blip r:embed="rId3"/>
          <a:stretch>
            <a:fillRect/>
          </a:stretch>
        </p:blipFill>
        <p:spPr>
          <a:xfrm>
            <a:off x="7091917" y="2791698"/>
            <a:ext cx="4741763" cy="3212932"/>
          </a:xfrm>
          <a:prstGeom prst="rect">
            <a:avLst/>
          </a:prstGeom>
        </p:spPr>
      </p:pic>
      <p:sp>
        <p:nvSpPr>
          <p:cNvPr id="15" name="TextBox 14">
            <a:extLst>
              <a:ext uri="{FF2B5EF4-FFF2-40B4-BE49-F238E27FC236}">
                <a16:creationId xmlns:a16="http://schemas.microsoft.com/office/drawing/2014/main" id="{2B9164DC-ABC8-9E86-FDC3-CC6495ACA811}"/>
              </a:ext>
            </a:extLst>
          </p:cNvPr>
          <p:cNvSpPr txBox="1"/>
          <p:nvPr/>
        </p:nvSpPr>
        <p:spPr>
          <a:xfrm>
            <a:off x="95693" y="2327999"/>
            <a:ext cx="7772399" cy="3575447"/>
          </a:xfrm>
          <a:prstGeom prst="roundRect">
            <a:avLst/>
          </a:prstGeom>
          <a:noFill/>
        </p:spPr>
        <p:txBody>
          <a:bodyPr wrap="square" rtlCol="0">
            <a:spAutoFit/>
          </a:bodyPr>
          <a:lstStyle/>
          <a:p>
            <a:pPr lvl="0" algn="ctr"/>
            <a:r>
              <a:rPr lang="en-US" sz="3400" b="1" u="sng" dirty="0" err="1">
                <a:solidFill>
                  <a:srgbClr val="FF0000"/>
                </a:solidFill>
                <a:latin typeface="Cambria" panose="02040503050406030204" pitchFamily="18" charset="0"/>
                <a:ea typeface="Cambria" panose="02040503050406030204" pitchFamily="18" charset="0"/>
              </a:rPr>
              <a:t>Bài</a:t>
            </a:r>
            <a:r>
              <a:rPr lang="en-US" sz="3400" b="1" u="sng" dirty="0">
                <a:solidFill>
                  <a:srgbClr val="FF0000"/>
                </a:solidFill>
                <a:latin typeface="Cambria" panose="02040503050406030204" pitchFamily="18" charset="0"/>
                <a:ea typeface="Cambria" panose="02040503050406030204" pitchFamily="18" charset="0"/>
              </a:rPr>
              <a:t> </a:t>
            </a:r>
            <a:r>
              <a:rPr lang="en-US" sz="3400" b="1" u="sng" dirty="0" err="1">
                <a:solidFill>
                  <a:srgbClr val="FF0000"/>
                </a:solidFill>
                <a:latin typeface="Cambria" panose="02040503050406030204" pitchFamily="18" charset="0"/>
                <a:ea typeface="Cambria" panose="02040503050406030204" pitchFamily="18" charset="0"/>
              </a:rPr>
              <a:t>giải</a:t>
            </a:r>
            <a:r>
              <a:rPr lang="en-US" sz="3400" b="1" u="sng" dirty="0">
                <a:solidFill>
                  <a:srgbClr val="FF0000"/>
                </a:solidFill>
                <a:latin typeface="Cambria" panose="02040503050406030204" pitchFamily="18" charset="0"/>
                <a:ea typeface="Cambria" panose="02040503050406030204" pitchFamily="18" charset="0"/>
              </a:rPr>
              <a:t>:</a:t>
            </a:r>
          </a:p>
          <a:p>
            <a:pPr lvl="0" algn="ctr"/>
            <a:r>
              <a:rPr lang="en-US" sz="3400" b="1" dirty="0" err="1">
                <a:solidFill>
                  <a:srgbClr val="FF0000"/>
                </a:solidFill>
                <a:latin typeface="Cambria" panose="02040503050406030204" pitchFamily="18" charset="0"/>
                <a:ea typeface="Cambria" panose="02040503050406030204" pitchFamily="18" charset="0"/>
              </a:rPr>
              <a:t>Tổng</a:t>
            </a:r>
            <a:r>
              <a:rPr lang="en-US" sz="3400" b="1" dirty="0">
                <a:solidFill>
                  <a:srgbClr val="FF0000"/>
                </a:solidFill>
                <a:latin typeface="Cambria" panose="02040503050406030204" pitchFamily="18" charset="0"/>
                <a:ea typeface="Cambria" panose="02040503050406030204" pitchFamily="18" charset="0"/>
              </a:rPr>
              <a:t> </a:t>
            </a:r>
            <a:r>
              <a:rPr lang="en-US" sz="3400" b="1" dirty="0" err="1">
                <a:solidFill>
                  <a:srgbClr val="FF0000"/>
                </a:solidFill>
                <a:latin typeface="Cambria" panose="02040503050406030204" pitchFamily="18" charset="0"/>
                <a:ea typeface="Cambria" panose="02040503050406030204" pitchFamily="18" charset="0"/>
              </a:rPr>
              <a:t>chiều</a:t>
            </a:r>
            <a:r>
              <a:rPr lang="en-US" sz="3400" b="1" dirty="0">
                <a:solidFill>
                  <a:srgbClr val="FF0000"/>
                </a:solidFill>
                <a:latin typeface="Cambria" panose="02040503050406030204" pitchFamily="18" charset="0"/>
                <a:ea typeface="Cambria" panose="02040503050406030204" pitchFamily="18" charset="0"/>
              </a:rPr>
              <a:t> </a:t>
            </a:r>
            <a:r>
              <a:rPr lang="en-US" sz="3400" b="1" dirty="0" err="1">
                <a:solidFill>
                  <a:srgbClr val="FF0000"/>
                </a:solidFill>
                <a:latin typeface="Cambria" panose="02040503050406030204" pitchFamily="18" charset="0"/>
                <a:ea typeface="Cambria" panose="02040503050406030204" pitchFamily="18" charset="0"/>
              </a:rPr>
              <a:t>cao</a:t>
            </a:r>
            <a:r>
              <a:rPr lang="en-US" sz="3400" b="1" dirty="0">
                <a:solidFill>
                  <a:srgbClr val="FF0000"/>
                </a:solidFill>
                <a:latin typeface="Cambria" panose="02040503050406030204" pitchFamily="18" charset="0"/>
                <a:ea typeface="Cambria" panose="02040503050406030204" pitchFamily="18" charset="0"/>
              </a:rPr>
              <a:t> </a:t>
            </a:r>
            <a:r>
              <a:rPr lang="en-US" sz="3400" b="1" dirty="0" err="1">
                <a:solidFill>
                  <a:srgbClr val="FF0000"/>
                </a:solidFill>
                <a:latin typeface="Cambria" panose="02040503050406030204" pitchFamily="18" charset="0"/>
                <a:ea typeface="Cambria" panose="02040503050406030204" pitchFamily="18" charset="0"/>
              </a:rPr>
              <a:t>của</a:t>
            </a:r>
            <a:r>
              <a:rPr lang="en-US" sz="3400" b="1" dirty="0">
                <a:solidFill>
                  <a:srgbClr val="FF0000"/>
                </a:solidFill>
                <a:latin typeface="Cambria" panose="02040503050406030204" pitchFamily="18" charset="0"/>
                <a:ea typeface="Cambria" panose="02040503050406030204" pitchFamily="18" charset="0"/>
              </a:rPr>
              <a:t> </a:t>
            </a:r>
            <a:r>
              <a:rPr lang="en-US" sz="3400" b="1" dirty="0" err="1">
                <a:solidFill>
                  <a:srgbClr val="FF0000"/>
                </a:solidFill>
                <a:latin typeface="Cambria" panose="02040503050406030204" pitchFamily="18" charset="0"/>
                <a:ea typeface="Cambria" panose="02040503050406030204" pitchFamily="18" charset="0"/>
              </a:rPr>
              <a:t>bốn</a:t>
            </a:r>
            <a:r>
              <a:rPr lang="en-US" sz="3400" b="1" dirty="0">
                <a:solidFill>
                  <a:srgbClr val="FF0000"/>
                </a:solidFill>
                <a:latin typeface="Cambria" panose="02040503050406030204" pitchFamily="18" charset="0"/>
                <a:ea typeface="Cambria" panose="02040503050406030204" pitchFamily="18" charset="0"/>
              </a:rPr>
              <a:t> </a:t>
            </a:r>
            <a:r>
              <a:rPr lang="en-US" sz="3400" b="1" dirty="0" err="1">
                <a:solidFill>
                  <a:srgbClr val="FF0000"/>
                </a:solidFill>
                <a:latin typeface="Cambria" panose="02040503050406030204" pitchFamily="18" charset="0"/>
                <a:ea typeface="Cambria" panose="02040503050406030204" pitchFamily="18" charset="0"/>
              </a:rPr>
              <a:t>bạn</a:t>
            </a:r>
            <a:r>
              <a:rPr lang="en-US" sz="3400" b="1" dirty="0">
                <a:solidFill>
                  <a:srgbClr val="FF0000"/>
                </a:solidFill>
                <a:latin typeface="Cambria" panose="02040503050406030204" pitchFamily="18" charset="0"/>
                <a:ea typeface="Cambria" panose="02040503050406030204" pitchFamily="18" charset="0"/>
              </a:rPr>
              <a:t> </a:t>
            </a:r>
            <a:r>
              <a:rPr lang="en-US" sz="3400" b="1" dirty="0" err="1">
                <a:solidFill>
                  <a:srgbClr val="FF0000"/>
                </a:solidFill>
                <a:latin typeface="Cambria" panose="02040503050406030204" pitchFamily="18" charset="0"/>
                <a:ea typeface="Cambria" panose="02040503050406030204" pitchFamily="18" charset="0"/>
              </a:rPr>
              <a:t>là</a:t>
            </a:r>
            <a:r>
              <a:rPr lang="en-US" sz="3400" b="1" dirty="0">
                <a:solidFill>
                  <a:srgbClr val="FF0000"/>
                </a:solidFill>
                <a:latin typeface="Cambria" panose="02040503050406030204" pitchFamily="18" charset="0"/>
                <a:ea typeface="Cambria" panose="02040503050406030204" pitchFamily="18" charset="0"/>
              </a:rPr>
              <a:t>:</a:t>
            </a:r>
          </a:p>
          <a:p>
            <a:pPr lvl="0" algn="ctr"/>
            <a:r>
              <a:rPr lang="en-US" sz="3400" b="1" dirty="0">
                <a:solidFill>
                  <a:srgbClr val="FF0000"/>
                </a:solidFill>
                <a:latin typeface="Cambria" panose="02040503050406030204" pitchFamily="18" charset="0"/>
                <a:ea typeface="Cambria" panose="02040503050406030204" pitchFamily="18" charset="0"/>
              </a:rPr>
              <a:t>131 + 130 + 135 + 140 = 536 (cm)</a:t>
            </a:r>
          </a:p>
          <a:p>
            <a:pPr lvl="0" algn="ctr"/>
            <a:r>
              <a:rPr lang="en-US" sz="3400" b="1" dirty="0" err="1">
                <a:solidFill>
                  <a:srgbClr val="FF0000"/>
                </a:solidFill>
                <a:latin typeface="Cambria" panose="02040503050406030204" pitchFamily="18" charset="0"/>
                <a:ea typeface="Cambria" panose="02040503050406030204" pitchFamily="18" charset="0"/>
              </a:rPr>
              <a:t>Chiều</a:t>
            </a:r>
            <a:r>
              <a:rPr lang="en-US" sz="3400" b="1" dirty="0">
                <a:solidFill>
                  <a:srgbClr val="FF0000"/>
                </a:solidFill>
                <a:latin typeface="Cambria" panose="02040503050406030204" pitchFamily="18" charset="0"/>
                <a:ea typeface="Cambria" panose="02040503050406030204" pitchFamily="18" charset="0"/>
              </a:rPr>
              <a:t> </a:t>
            </a:r>
            <a:r>
              <a:rPr lang="en-US" sz="3400" b="1" dirty="0" err="1">
                <a:solidFill>
                  <a:srgbClr val="FF0000"/>
                </a:solidFill>
                <a:latin typeface="Cambria" panose="02040503050406030204" pitchFamily="18" charset="0"/>
                <a:ea typeface="Cambria" panose="02040503050406030204" pitchFamily="18" charset="0"/>
              </a:rPr>
              <a:t>cao</a:t>
            </a:r>
            <a:r>
              <a:rPr lang="en-US" sz="3400" b="1" dirty="0">
                <a:solidFill>
                  <a:srgbClr val="FF0000"/>
                </a:solidFill>
                <a:latin typeface="Cambria" panose="02040503050406030204" pitchFamily="18" charset="0"/>
                <a:ea typeface="Cambria" panose="02040503050406030204" pitchFamily="18" charset="0"/>
              </a:rPr>
              <a:t> </a:t>
            </a:r>
            <a:r>
              <a:rPr lang="en-US" sz="3400" b="1" dirty="0" err="1">
                <a:solidFill>
                  <a:srgbClr val="FF0000"/>
                </a:solidFill>
                <a:latin typeface="Cambria" panose="02040503050406030204" pitchFamily="18" charset="0"/>
                <a:ea typeface="Cambria" panose="02040503050406030204" pitchFamily="18" charset="0"/>
              </a:rPr>
              <a:t>trung</a:t>
            </a:r>
            <a:r>
              <a:rPr lang="en-US" sz="3400" b="1" dirty="0">
                <a:solidFill>
                  <a:srgbClr val="FF0000"/>
                </a:solidFill>
                <a:latin typeface="Cambria" panose="02040503050406030204" pitchFamily="18" charset="0"/>
                <a:ea typeface="Cambria" panose="02040503050406030204" pitchFamily="18" charset="0"/>
              </a:rPr>
              <a:t> </a:t>
            </a:r>
            <a:r>
              <a:rPr lang="en-US" sz="3400" b="1" dirty="0" err="1">
                <a:solidFill>
                  <a:srgbClr val="FF0000"/>
                </a:solidFill>
                <a:latin typeface="Cambria" panose="02040503050406030204" pitchFamily="18" charset="0"/>
                <a:ea typeface="Cambria" panose="02040503050406030204" pitchFamily="18" charset="0"/>
              </a:rPr>
              <a:t>bình</a:t>
            </a:r>
            <a:r>
              <a:rPr lang="en-US" sz="3400" b="1" dirty="0">
                <a:solidFill>
                  <a:srgbClr val="FF0000"/>
                </a:solidFill>
                <a:latin typeface="Cambria" panose="02040503050406030204" pitchFamily="18" charset="0"/>
                <a:ea typeface="Cambria" panose="02040503050406030204" pitchFamily="18" charset="0"/>
              </a:rPr>
              <a:t> </a:t>
            </a:r>
            <a:r>
              <a:rPr lang="en-US" sz="3400" b="1" dirty="0" err="1">
                <a:solidFill>
                  <a:srgbClr val="FF0000"/>
                </a:solidFill>
                <a:latin typeface="Cambria" panose="02040503050406030204" pitchFamily="18" charset="0"/>
                <a:ea typeface="Cambria" panose="02040503050406030204" pitchFamily="18" charset="0"/>
              </a:rPr>
              <a:t>của</a:t>
            </a:r>
            <a:r>
              <a:rPr lang="en-US" sz="3400" b="1" dirty="0">
                <a:solidFill>
                  <a:srgbClr val="FF0000"/>
                </a:solidFill>
                <a:latin typeface="Cambria" panose="02040503050406030204" pitchFamily="18" charset="0"/>
                <a:ea typeface="Cambria" panose="02040503050406030204" pitchFamily="18" charset="0"/>
              </a:rPr>
              <a:t> </a:t>
            </a:r>
            <a:r>
              <a:rPr lang="en-US" sz="3400" b="1" dirty="0" err="1">
                <a:solidFill>
                  <a:srgbClr val="FF0000"/>
                </a:solidFill>
                <a:latin typeface="Cambria" panose="02040503050406030204" pitchFamily="18" charset="0"/>
                <a:ea typeface="Cambria" panose="02040503050406030204" pitchFamily="18" charset="0"/>
              </a:rPr>
              <a:t>mỗi</a:t>
            </a:r>
            <a:r>
              <a:rPr lang="en-US" sz="3400" b="1" dirty="0">
                <a:solidFill>
                  <a:srgbClr val="FF0000"/>
                </a:solidFill>
                <a:latin typeface="Cambria" panose="02040503050406030204" pitchFamily="18" charset="0"/>
                <a:ea typeface="Cambria" panose="02040503050406030204" pitchFamily="18" charset="0"/>
              </a:rPr>
              <a:t> </a:t>
            </a:r>
            <a:r>
              <a:rPr lang="en-US" sz="3400" b="1" dirty="0" err="1">
                <a:solidFill>
                  <a:srgbClr val="FF0000"/>
                </a:solidFill>
                <a:latin typeface="Cambria" panose="02040503050406030204" pitchFamily="18" charset="0"/>
                <a:ea typeface="Cambria" panose="02040503050406030204" pitchFamily="18" charset="0"/>
              </a:rPr>
              <a:t>bạn</a:t>
            </a:r>
            <a:r>
              <a:rPr lang="en-US" sz="3400" b="1" dirty="0">
                <a:solidFill>
                  <a:srgbClr val="FF0000"/>
                </a:solidFill>
                <a:latin typeface="Cambria" panose="02040503050406030204" pitchFamily="18" charset="0"/>
                <a:ea typeface="Cambria" panose="02040503050406030204" pitchFamily="18" charset="0"/>
              </a:rPr>
              <a:t> </a:t>
            </a:r>
            <a:r>
              <a:rPr lang="en-US" sz="3400" b="1" dirty="0" err="1">
                <a:solidFill>
                  <a:srgbClr val="FF0000"/>
                </a:solidFill>
                <a:latin typeface="Cambria" panose="02040503050406030204" pitchFamily="18" charset="0"/>
                <a:ea typeface="Cambria" panose="02040503050406030204" pitchFamily="18" charset="0"/>
              </a:rPr>
              <a:t>là</a:t>
            </a:r>
            <a:r>
              <a:rPr lang="en-US" sz="3400" b="1" dirty="0">
                <a:solidFill>
                  <a:srgbClr val="FF0000"/>
                </a:solidFill>
                <a:latin typeface="Cambria" panose="02040503050406030204" pitchFamily="18" charset="0"/>
                <a:ea typeface="Cambria" panose="02040503050406030204" pitchFamily="18" charset="0"/>
              </a:rPr>
              <a:t>:</a:t>
            </a:r>
          </a:p>
          <a:p>
            <a:pPr lvl="0" algn="ctr"/>
            <a:r>
              <a:rPr lang="en-US" sz="3400" b="1" dirty="0">
                <a:solidFill>
                  <a:srgbClr val="FF0000"/>
                </a:solidFill>
                <a:latin typeface="Cambria" panose="02040503050406030204" pitchFamily="18" charset="0"/>
                <a:ea typeface="Cambria" panose="02040503050406030204" pitchFamily="18" charset="0"/>
              </a:rPr>
              <a:t>536 : 4 = 134 (cm)</a:t>
            </a:r>
          </a:p>
          <a:p>
            <a:pPr lvl="0" algn="r"/>
            <a:r>
              <a:rPr lang="en-US" sz="3400" b="1" dirty="0" err="1">
                <a:solidFill>
                  <a:srgbClr val="FF0000"/>
                </a:solidFill>
                <a:latin typeface="Cambria" panose="02040503050406030204" pitchFamily="18" charset="0"/>
                <a:ea typeface="Cambria" panose="02040503050406030204" pitchFamily="18" charset="0"/>
              </a:rPr>
              <a:t>Đáp</a:t>
            </a:r>
            <a:r>
              <a:rPr lang="en-US" sz="3400" b="1" dirty="0">
                <a:solidFill>
                  <a:srgbClr val="FF0000"/>
                </a:solidFill>
                <a:latin typeface="Cambria" panose="02040503050406030204" pitchFamily="18" charset="0"/>
                <a:ea typeface="Cambria" panose="02040503050406030204" pitchFamily="18" charset="0"/>
              </a:rPr>
              <a:t> </a:t>
            </a:r>
            <a:r>
              <a:rPr lang="en-US" sz="3400" b="1" dirty="0" err="1">
                <a:solidFill>
                  <a:srgbClr val="FF0000"/>
                </a:solidFill>
                <a:latin typeface="Cambria" panose="02040503050406030204" pitchFamily="18" charset="0"/>
                <a:ea typeface="Cambria" panose="02040503050406030204" pitchFamily="18" charset="0"/>
              </a:rPr>
              <a:t>số</a:t>
            </a:r>
            <a:r>
              <a:rPr lang="en-US" sz="3400" b="1" dirty="0">
                <a:solidFill>
                  <a:srgbClr val="FF0000"/>
                </a:solidFill>
                <a:latin typeface="Cambria" panose="02040503050406030204" pitchFamily="18" charset="0"/>
                <a:ea typeface="Cambria" panose="02040503050406030204" pitchFamily="18" charset="0"/>
              </a:rPr>
              <a:t>: 134 cm</a:t>
            </a:r>
          </a:p>
        </p:txBody>
      </p:sp>
      <p:cxnSp>
        <p:nvCxnSpPr>
          <p:cNvPr id="19" name="Straight Connector 18">
            <a:extLst>
              <a:ext uri="{FF2B5EF4-FFF2-40B4-BE49-F238E27FC236}">
                <a16:creationId xmlns:a16="http://schemas.microsoft.com/office/drawing/2014/main" id="{48CF5D7D-EF94-BCB0-5DE1-FA18F7AD3BA5}"/>
              </a:ext>
            </a:extLst>
          </p:cNvPr>
          <p:cNvCxnSpPr/>
          <p:nvPr/>
        </p:nvCxnSpPr>
        <p:spPr>
          <a:xfrm>
            <a:off x="5592726" y="1392865"/>
            <a:ext cx="325356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635CF24-D4DA-E06B-67FB-8F90284A9E78}"/>
              </a:ext>
            </a:extLst>
          </p:cNvPr>
          <p:cNvCxnSpPr>
            <a:cxnSpLocks/>
          </p:cNvCxnSpPr>
          <p:nvPr/>
        </p:nvCxnSpPr>
        <p:spPr>
          <a:xfrm>
            <a:off x="9218428" y="1392865"/>
            <a:ext cx="267940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79E1315-C389-CDD9-7BCB-8BB77028F985}"/>
              </a:ext>
            </a:extLst>
          </p:cNvPr>
          <p:cNvCxnSpPr>
            <a:cxnSpLocks/>
          </p:cNvCxnSpPr>
          <p:nvPr/>
        </p:nvCxnSpPr>
        <p:spPr>
          <a:xfrm>
            <a:off x="1520456" y="1956391"/>
            <a:ext cx="75491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557C1F9-4E3F-125F-3030-2B08552DFD7D}"/>
              </a:ext>
            </a:extLst>
          </p:cNvPr>
          <p:cNvCxnSpPr/>
          <p:nvPr/>
        </p:nvCxnSpPr>
        <p:spPr>
          <a:xfrm>
            <a:off x="2392326" y="2009553"/>
            <a:ext cx="325356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EC06B14-B450-003E-A587-3962F821BBE7}"/>
              </a:ext>
            </a:extLst>
          </p:cNvPr>
          <p:cNvCxnSpPr/>
          <p:nvPr/>
        </p:nvCxnSpPr>
        <p:spPr>
          <a:xfrm>
            <a:off x="6783573" y="1935125"/>
            <a:ext cx="325356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06052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00"/>
                                        <p:tgtEl>
                                          <p:spTgt spid="20"/>
                                        </p:tgtEl>
                                      </p:cBhvr>
                                    </p:animEffect>
                                  </p:childTnLst>
                                </p:cTn>
                              </p:par>
                              <p:par>
                                <p:cTn id="24" presetID="22" presetClass="entr" presetSubtype="4"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down)">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down)">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Effect transition="in" filter="wipe(down)">
                                      <p:cBhvr>
                                        <p:cTn id="41" dur="500"/>
                                        <p:tgtEl>
                                          <p:spTgt spid="15">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5">
                                            <p:txEl>
                                              <p:pRg st="1" end="1"/>
                                            </p:txEl>
                                          </p:spTgt>
                                        </p:tgtEl>
                                        <p:attrNameLst>
                                          <p:attrName>style.visibility</p:attrName>
                                        </p:attrNameLst>
                                      </p:cBhvr>
                                      <p:to>
                                        <p:strVal val="visible"/>
                                      </p:to>
                                    </p:set>
                                    <p:animEffect transition="in" filter="wipe(down)">
                                      <p:cBhvr>
                                        <p:cTn id="46" dur="500"/>
                                        <p:tgtEl>
                                          <p:spTgt spid="15">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5">
                                            <p:txEl>
                                              <p:pRg st="2" end="2"/>
                                            </p:txEl>
                                          </p:spTgt>
                                        </p:tgtEl>
                                        <p:attrNameLst>
                                          <p:attrName>style.visibility</p:attrName>
                                        </p:attrNameLst>
                                      </p:cBhvr>
                                      <p:to>
                                        <p:strVal val="visible"/>
                                      </p:to>
                                    </p:set>
                                    <p:animEffect transition="in" filter="wipe(down)">
                                      <p:cBhvr>
                                        <p:cTn id="51" dur="500"/>
                                        <p:tgtEl>
                                          <p:spTgt spid="15">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5">
                                            <p:txEl>
                                              <p:pRg st="3" end="3"/>
                                            </p:txEl>
                                          </p:spTgt>
                                        </p:tgtEl>
                                        <p:attrNameLst>
                                          <p:attrName>style.visibility</p:attrName>
                                        </p:attrNameLst>
                                      </p:cBhvr>
                                      <p:to>
                                        <p:strVal val="visible"/>
                                      </p:to>
                                    </p:set>
                                    <p:animEffect transition="in" filter="wipe(down)">
                                      <p:cBhvr>
                                        <p:cTn id="56" dur="500"/>
                                        <p:tgtEl>
                                          <p:spTgt spid="15">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5">
                                            <p:txEl>
                                              <p:pRg st="4" end="4"/>
                                            </p:txEl>
                                          </p:spTgt>
                                        </p:tgtEl>
                                        <p:attrNameLst>
                                          <p:attrName>style.visibility</p:attrName>
                                        </p:attrNameLst>
                                      </p:cBhvr>
                                      <p:to>
                                        <p:strVal val="visible"/>
                                      </p:to>
                                    </p:set>
                                    <p:animEffect transition="in" filter="wipe(down)">
                                      <p:cBhvr>
                                        <p:cTn id="61" dur="500"/>
                                        <p:tgtEl>
                                          <p:spTgt spid="15">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15">
                                            <p:txEl>
                                              <p:pRg st="5" end="5"/>
                                            </p:txEl>
                                          </p:spTgt>
                                        </p:tgtEl>
                                        <p:attrNameLst>
                                          <p:attrName>style.visibility</p:attrName>
                                        </p:attrNameLst>
                                      </p:cBhvr>
                                      <p:to>
                                        <p:strVal val="visible"/>
                                      </p:to>
                                    </p:set>
                                    <p:animEffect transition="in" filter="wipe(down)">
                                      <p:cBhvr>
                                        <p:cTn id="66"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TextBox 1"/>
          <p:cNvSpPr txBox="1"/>
          <p:nvPr/>
        </p:nvSpPr>
        <p:spPr>
          <a:xfrm>
            <a:off x="1052623" y="279406"/>
            <a:ext cx="10823944" cy="2062103"/>
          </a:xfrm>
          <a:prstGeom prst="rect">
            <a:avLst/>
          </a:prstGeom>
          <a:noFill/>
        </p:spPr>
        <p:txBody>
          <a:bodyPr wrap="square" rtlCol="0">
            <a:spAutoFit/>
          </a:bodyPr>
          <a:lstStyle/>
          <a:p>
            <a:pPr lvl="0" algn="just"/>
            <a:r>
              <a:rPr lang="vi-VN" sz="3200" b="1" dirty="0">
                <a:solidFill>
                  <a:srgbClr val="002060"/>
                </a:solidFill>
                <a:latin typeface="Cambria" panose="02040503050406030204" pitchFamily="18" charset="0"/>
                <a:ea typeface="Cambria" panose="02040503050406030204" pitchFamily="18" charset="0"/>
              </a:rPr>
              <a:t>Khối Hai trồng được 183 cây, khối Ba trồng được 209 cây, khối Bốn trồng được 216 cây, khối Năm trồng được 240 cây. Hỏi trung bình mỗi khối trồng được bao nhiêu cây?</a:t>
            </a:r>
          </a:p>
          <a:p>
            <a:pPr lvl="0" algn="just"/>
            <a:endParaRPr lang="vi-VN" sz="3200" b="1" dirty="0">
              <a:solidFill>
                <a:srgbClr val="002060"/>
              </a:solidFill>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31E97CB1-E276-FD56-C7D4-91828F383DBF}"/>
              </a:ext>
            </a:extLst>
          </p:cNvPr>
          <p:cNvPicPr>
            <a:picLocks noChangeAspect="1"/>
          </p:cNvPicPr>
          <p:nvPr/>
        </p:nvPicPr>
        <p:blipFill>
          <a:blip r:embed="rId2"/>
          <a:stretch>
            <a:fillRect/>
          </a:stretch>
        </p:blipFill>
        <p:spPr>
          <a:xfrm>
            <a:off x="352868" y="344007"/>
            <a:ext cx="704850" cy="704850"/>
          </a:xfrm>
          <a:prstGeom prst="rect">
            <a:avLst/>
          </a:prstGeom>
        </p:spPr>
      </p:pic>
      <p:pic>
        <p:nvPicPr>
          <p:cNvPr id="7" name="Picture 6">
            <a:extLst>
              <a:ext uri="{FF2B5EF4-FFF2-40B4-BE49-F238E27FC236}">
                <a16:creationId xmlns:a16="http://schemas.microsoft.com/office/drawing/2014/main" id="{70CC737D-D05B-9312-7BA5-DFF0F94DBEAC}"/>
              </a:ext>
            </a:extLst>
          </p:cNvPr>
          <p:cNvPicPr>
            <a:picLocks noChangeAspect="1"/>
          </p:cNvPicPr>
          <p:nvPr/>
        </p:nvPicPr>
        <p:blipFill>
          <a:blip r:embed="rId3"/>
          <a:stretch>
            <a:fillRect/>
          </a:stretch>
        </p:blipFill>
        <p:spPr>
          <a:xfrm>
            <a:off x="6588133" y="2381692"/>
            <a:ext cx="5289984" cy="4014567"/>
          </a:xfrm>
          <a:prstGeom prst="rect">
            <a:avLst/>
          </a:prstGeom>
        </p:spPr>
      </p:pic>
      <p:cxnSp>
        <p:nvCxnSpPr>
          <p:cNvPr id="9" name="Straight Connector 8">
            <a:extLst>
              <a:ext uri="{FF2B5EF4-FFF2-40B4-BE49-F238E27FC236}">
                <a16:creationId xmlns:a16="http://schemas.microsoft.com/office/drawing/2014/main" id="{CD67B319-A867-6A93-BB18-B7B791B35485}"/>
              </a:ext>
            </a:extLst>
          </p:cNvPr>
          <p:cNvCxnSpPr>
            <a:cxnSpLocks/>
          </p:cNvCxnSpPr>
          <p:nvPr/>
        </p:nvCxnSpPr>
        <p:spPr>
          <a:xfrm>
            <a:off x="1201480" y="765544"/>
            <a:ext cx="50398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40422D0-9384-2D55-B313-7449C6A0496A}"/>
              </a:ext>
            </a:extLst>
          </p:cNvPr>
          <p:cNvCxnSpPr>
            <a:cxnSpLocks/>
          </p:cNvCxnSpPr>
          <p:nvPr/>
        </p:nvCxnSpPr>
        <p:spPr>
          <a:xfrm>
            <a:off x="6592187" y="776177"/>
            <a:ext cx="50398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41A58B8-CF71-EF19-09B3-0E872C2CF4F4}"/>
              </a:ext>
            </a:extLst>
          </p:cNvPr>
          <p:cNvCxnSpPr>
            <a:cxnSpLocks/>
          </p:cNvCxnSpPr>
          <p:nvPr/>
        </p:nvCxnSpPr>
        <p:spPr>
          <a:xfrm>
            <a:off x="1169582" y="1275907"/>
            <a:ext cx="54651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534CDA6-79E7-DC15-610A-E227BF0A9B4D}"/>
              </a:ext>
            </a:extLst>
          </p:cNvPr>
          <p:cNvCxnSpPr>
            <a:cxnSpLocks/>
          </p:cNvCxnSpPr>
          <p:nvPr/>
        </p:nvCxnSpPr>
        <p:spPr>
          <a:xfrm>
            <a:off x="6868633" y="1286540"/>
            <a:ext cx="48165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36E6B6F-D4E7-FC19-60A6-092BBBF50E72}"/>
              </a:ext>
            </a:extLst>
          </p:cNvPr>
          <p:cNvSpPr txBox="1"/>
          <p:nvPr/>
        </p:nvSpPr>
        <p:spPr>
          <a:xfrm>
            <a:off x="765544" y="1838901"/>
            <a:ext cx="9218428" cy="3575447"/>
          </a:xfrm>
          <a:prstGeom prst="roundRect">
            <a:avLst/>
          </a:prstGeom>
          <a:noFill/>
        </p:spPr>
        <p:txBody>
          <a:bodyPr wrap="square" rtlCol="0">
            <a:spAutoFit/>
          </a:bodyPr>
          <a:lstStyle/>
          <a:p>
            <a:pPr lvl="0" algn="ctr"/>
            <a:r>
              <a:rPr lang="vi-VN" sz="3400" b="1" u="sng" dirty="0">
                <a:solidFill>
                  <a:srgbClr val="FF0000"/>
                </a:solidFill>
                <a:latin typeface="Cambria" panose="02040503050406030204" pitchFamily="18" charset="0"/>
                <a:ea typeface="Cambria" panose="02040503050406030204" pitchFamily="18" charset="0"/>
              </a:rPr>
              <a:t>Bài giải</a:t>
            </a:r>
          </a:p>
          <a:p>
            <a:pPr lvl="0" algn="ctr"/>
            <a:r>
              <a:rPr lang="vi-VN" sz="3400" b="1" dirty="0">
                <a:solidFill>
                  <a:srgbClr val="FF0000"/>
                </a:solidFill>
                <a:latin typeface="Cambria" panose="02040503050406030204" pitchFamily="18" charset="0"/>
                <a:ea typeface="Cambria" panose="02040503050406030204" pitchFamily="18" charset="0"/>
              </a:rPr>
              <a:t>Tổng số cây cả bốn khối lớp trồng được là:</a:t>
            </a:r>
          </a:p>
          <a:p>
            <a:pPr lvl="0" algn="ctr"/>
            <a:r>
              <a:rPr lang="vi-VN" sz="3400" b="1" dirty="0">
                <a:solidFill>
                  <a:srgbClr val="FF0000"/>
                </a:solidFill>
                <a:latin typeface="Cambria" panose="02040503050406030204" pitchFamily="18" charset="0"/>
                <a:ea typeface="Cambria" panose="02040503050406030204" pitchFamily="18" charset="0"/>
              </a:rPr>
              <a:t>183 + 209 + 216 + 240 = 848 (cây)</a:t>
            </a:r>
          </a:p>
          <a:p>
            <a:pPr lvl="0" algn="ctr"/>
            <a:r>
              <a:rPr lang="vi-VN" sz="3400" b="1" dirty="0">
                <a:solidFill>
                  <a:srgbClr val="FF0000"/>
                </a:solidFill>
                <a:latin typeface="Cambria" panose="02040503050406030204" pitchFamily="18" charset="0"/>
                <a:ea typeface="Cambria" panose="02040503050406030204" pitchFamily="18" charset="0"/>
              </a:rPr>
              <a:t>Trung bình mỗi khối trồng được số cây là:</a:t>
            </a:r>
          </a:p>
          <a:p>
            <a:pPr lvl="0" algn="ctr"/>
            <a:r>
              <a:rPr lang="vi-VN" sz="3400" b="1" dirty="0">
                <a:solidFill>
                  <a:srgbClr val="FF0000"/>
                </a:solidFill>
                <a:latin typeface="Cambria" panose="02040503050406030204" pitchFamily="18" charset="0"/>
                <a:ea typeface="Cambria" panose="02040503050406030204" pitchFamily="18" charset="0"/>
              </a:rPr>
              <a:t>848 : 4 = 212 (cây)</a:t>
            </a:r>
          </a:p>
          <a:p>
            <a:pPr lvl="0" algn="r"/>
            <a:r>
              <a:rPr lang="vi-VN" sz="3400" b="1" dirty="0">
                <a:solidFill>
                  <a:srgbClr val="FF0000"/>
                </a:solidFill>
                <a:latin typeface="Cambria" panose="02040503050406030204" pitchFamily="18" charset="0"/>
                <a:ea typeface="Cambria" panose="02040503050406030204" pitchFamily="18" charset="0"/>
              </a:rPr>
              <a:t>Đáp số: 212 cây.</a:t>
            </a:r>
          </a:p>
        </p:txBody>
      </p:sp>
    </p:spTree>
    <p:extLst>
      <p:ext uri="{BB962C8B-B14F-4D97-AF65-F5344CB8AC3E}">
        <p14:creationId xmlns:p14="http://schemas.microsoft.com/office/powerpoint/2010/main" val="6493156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xit" presetSubtype="32" fill="hold" nodeType="clickEffect">
                                  <p:stCondLst>
                                    <p:cond delay="0"/>
                                  </p:stCondLst>
                                  <p:childTnLst>
                                    <p:animEffect transition="out" filter="circle(out)">
                                      <p:cBhvr>
                                        <p:cTn id="43" dur="2000"/>
                                        <p:tgtEl>
                                          <p:spTgt spid="7"/>
                                        </p:tgtEl>
                                      </p:cBhvr>
                                    </p:animEffect>
                                    <p:set>
                                      <p:cBhvr>
                                        <p:cTn id="44" dur="1" fill="hold">
                                          <p:stCondLst>
                                            <p:cond delay="1999"/>
                                          </p:stCondLst>
                                        </p:cTn>
                                        <p:tgtEl>
                                          <p:spTgt spid="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1">
                                            <p:txEl>
                                              <p:pRg st="0" end="0"/>
                                            </p:txEl>
                                          </p:spTgt>
                                        </p:tgtEl>
                                        <p:attrNameLst>
                                          <p:attrName>style.visibility</p:attrName>
                                        </p:attrNameLst>
                                      </p:cBhvr>
                                      <p:to>
                                        <p:strVal val="visible"/>
                                      </p:to>
                                    </p:set>
                                    <p:animEffect transition="in" filter="wipe(down)">
                                      <p:cBhvr>
                                        <p:cTn id="49" dur="500"/>
                                        <p:tgtEl>
                                          <p:spTgt spid="21">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1">
                                            <p:txEl>
                                              <p:pRg st="1" end="1"/>
                                            </p:txEl>
                                          </p:spTgt>
                                        </p:tgtEl>
                                        <p:attrNameLst>
                                          <p:attrName>style.visibility</p:attrName>
                                        </p:attrNameLst>
                                      </p:cBhvr>
                                      <p:to>
                                        <p:strVal val="visible"/>
                                      </p:to>
                                    </p:set>
                                    <p:animEffect transition="in" filter="wipe(down)">
                                      <p:cBhvr>
                                        <p:cTn id="54" dur="500"/>
                                        <p:tgtEl>
                                          <p:spTgt spid="21">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1">
                                            <p:txEl>
                                              <p:pRg st="2" end="2"/>
                                            </p:txEl>
                                          </p:spTgt>
                                        </p:tgtEl>
                                        <p:attrNameLst>
                                          <p:attrName>style.visibility</p:attrName>
                                        </p:attrNameLst>
                                      </p:cBhvr>
                                      <p:to>
                                        <p:strVal val="visible"/>
                                      </p:to>
                                    </p:set>
                                    <p:animEffect transition="in" filter="wipe(down)">
                                      <p:cBhvr>
                                        <p:cTn id="59" dur="500"/>
                                        <p:tgtEl>
                                          <p:spTgt spid="21">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1">
                                            <p:txEl>
                                              <p:pRg st="3" end="3"/>
                                            </p:txEl>
                                          </p:spTgt>
                                        </p:tgtEl>
                                        <p:attrNameLst>
                                          <p:attrName>style.visibility</p:attrName>
                                        </p:attrNameLst>
                                      </p:cBhvr>
                                      <p:to>
                                        <p:strVal val="visible"/>
                                      </p:to>
                                    </p:set>
                                    <p:animEffect transition="in" filter="wipe(down)">
                                      <p:cBhvr>
                                        <p:cTn id="64" dur="500"/>
                                        <p:tgtEl>
                                          <p:spTgt spid="21">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21">
                                            <p:txEl>
                                              <p:pRg st="4" end="4"/>
                                            </p:txEl>
                                          </p:spTgt>
                                        </p:tgtEl>
                                        <p:attrNameLst>
                                          <p:attrName>style.visibility</p:attrName>
                                        </p:attrNameLst>
                                      </p:cBhvr>
                                      <p:to>
                                        <p:strVal val="visible"/>
                                      </p:to>
                                    </p:set>
                                    <p:animEffect transition="in" filter="wipe(down)">
                                      <p:cBhvr>
                                        <p:cTn id="69" dur="500"/>
                                        <p:tgtEl>
                                          <p:spTgt spid="21">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21">
                                            <p:txEl>
                                              <p:pRg st="5" end="5"/>
                                            </p:txEl>
                                          </p:spTgt>
                                        </p:tgtEl>
                                        <p:attrNameLst>
                                          <p:attrName>style.visibility</p:attrName>
                                        </p:attrNameLst>
                                      </p:cBhvr>
                                      <p:to>
                                        <p:strVal val="visible"/>
                                      </p:to>
                                    </p:set>
                                    <p:animEffect transition="in" filter="wipe(down)">
                                      <p:cBhvr>
                                        <p:cTn id="74" dur="500"/>
                                        <p:tgtEl>
                                          <p:spTgt spid="2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5" name="Picture 4">
            <a:extLst>
              <a:ext uri="{FF2B5EF4-FFF2-40B4-BE49-F238E27FC236}">
                <a16:creationId xmlns:a16="http://schemas.microsoft.com/office/drawing/2014/main" id="{955681F2-CB02-3F39-7D21-D6B7864BC409}"/>
              </a:ext>
            </a:extLst>
          </p:cNvPr>
          <p:cNvPicPr>
            <a:picLocks noChangeAspect="1"/>
          </p:cNvPicPr>
          <p:nvPr/>
        </p:nvPicPr>
        <p:blipFill>
          <a:blip r:embed="rId2"/>
          <a:stretch>
            <a:fillRect/>
          </a:stretch>
        </p:blipFill>
        <p:spPr>
          <a:xfrm>
            <a:off x="464178" y="312332"/>
            <a:ext cx="1748481" cy="1016738"/>
          </a:xfrm>
          <a:prstGeom prst="rect">
            <a:avLst/>
          </a:prstGeom>
        </p:spPr>
      </p:pic>
      <p:pic>
        <p:nvPicPr>
          <p:cNvPr id="7" name="Picture 6">
            <a:extLst>
              <a:ext uri="{FF2B5EF4-FFF2-40B4-BE49-F238E27FC236}">
                <a16:creationId xmlns:a16="http://schemas.microsoft.com/office/drawing/2014/main" id="{6AC5810F-A6C2-D8F9-4DED-0050497EDA22}"/>
              </a:ext>
            </a:extLst>
          </p:cNvPr>
          <p:cNvPicPr>
            <a:picLocks noChangeAspect="1"/>
          </p:cNvPicPr>
          <p:nvPr/>
        </p:nvPicPr>
        <p:blipFill>
          <a:blip r:embed="rId3"/>
          <a:stretch>
            <a:fillRect/>
          </a:stretch>
        </p:blipFill>
        <p:spPr>
          <a:xfrm>
            <a:off x="754912" y="2099930"/>
            <a:ext cx="11011786" cy="2143607"/>
          </a:xfrm>
          <a:prstGeom prst="rect">
            <a:avLst/>
          </a:prstGeom>
        </p:spPr>
      </p:pic>
      <p:sp>
        <p:nvSpPr>
          <p:cNvPr id="9" name="Rectangle: Rounded Corners 8">
            <a:extLst>
              <a:ext uri="{FF2B5EF4-FFF2-40B4-BE49-F238E27FC236}">
                <a16:creationId xmlns:a16="http://schemas.microsoft.com/office/drawing/2014/main" id="{83DB98A7-1495-7A1A-B9D1-FE6B365AFD59}"/>
              </a:ext>
            </a:extLst>
          </p:cNvPr>
          <p:cNvSpPr/>
          <p:nvPr/>
        </p:nvSpPr>
        <p:spPr>
          <a:xfrm>
            <a:off x="7315201" y="2881423"/>
            <a:ext cx="1509822" cy="45720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b="1" kern="0" dirty="0">
                <a:solidFill>
                  <a:srgbClr val="FF0000"/>
                </a:solidFill>
                <a:effectLst/>
                <a:latin typeface="Cambria" panose="02040503050406030204" pitchFamily="18" charset="0"/>
                <a:ea typeface="Cambria" panose="02040503050406030204" pitchFamily="18" charset="0"/>
              </a:rPr>
              <a:t>44</a:t>
            </a:r>
            <a:endParaRPr lang="en-US" sz="3600" b="1" dirty="0">
              <a:solidFill>
                <a:srgbClr val="FF0000"/>
              </a:solidFill>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B6A1EC4C-8057-3EAB-D3E8-C285EB2FF8E7}"/>
              </a:ext>
            </a:extLst>
          </p:cNvPr>
          <p:cNvSpPr/>
          <p:nvPr/>
        </p:nvSpPr>
        <p:spPr>
          <a:xfrm>
            <a:off x="7347099" y="3593805"/>
            <a:ext cx="1509822" cy="45720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kern="0" dirty="0">
                <a:solidFill>
                  <a:srgbClr val="FF0000"/>
                </a:solidFill>
                <a:effectLst/>
                <a:latin typeface="Cambria" panose="02040503050406030204" pitchFamily="18" charset="0"/>
                <a:ea typeface="Cambria" panose="02040503050406030204" pitchFamily="18" charset="0"/>
              </a:rPr>
              <a:t>141</a:t>
            </a:r>
            <a:endParaRPr lang="en-US" sz="3600" b="1" dirty="0">
              <a:solidFill>
                <a:srgbClr val="FF0000"/>
              </a:solidFill>
              <a:latin typeface="Cambria" panose="02040503050406030204" pitchFamily="18" charset="0"/>
              <a:ea typeface="Cambria" panose="02040503050406030204" pitchFamily="18" charset="0"/>
            </a:endParaRPr>
          </a:p>
        </p:txBody>
      </p:sp>
      <p:sp>
        <p:nvSpPr>
          <p:cNvPr id="12" name="Rectangle: Rounded Corners 11">
            <a:extLst>
              <a:ext uri="{FF2B5EF4-FFF2-40B4-BE49-F238E27FC236}">
                <a16:creationId xmlns:a16="http://schemas.microsoft.com/office/drawing/2014/main" id="{20E30913-EFC2-9A33-00BB-0F940FA80678}"/>
              </a:ext>
            </a:extLst>
          </p:cNvPr>
          <p:cNvSpPr/>
          <p:nvPr/>
        </p:nvSpPr>
        <p:spPr>
          <a:xfrm>
            <a:off x="9728792" y="2838893"/>
            <a:ext cx="1509822" cy="45720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kern="0" dirty="0">
                <a:solidFill>
                  <a:srgbClr val="FF0000"/>
                </a:solidFill>
                <a:latin typeface="Cambria" panose="02040503050406030204" pitchFamily="18" charset="0"/>
                <a:ea typeface="Cambria" panose="02040503050406030204" pitchFamily="18" charset="0"/>
              </a:rPr>
              <a:t>91</a:t>
            </a:r>
            <a:endParaRPr lang="en-US" sz="3600" b="1" dirty="0">
              <a:solidFill>
                <a:srgbClr val="FF0000"/>
              </a:solidFill>
              <a:latin typeface="Cambria" panose="02040503050406030204" pitchFamily="18" charset="0"/>
              <a:ea typeface="Cambria" panose="02040503050406030204" pitchFamily="18" charset="0"/>
            </a:endParaRPr>
          </a:p>
        </p:txBody>
      </p:sp>
      <p:sp>
        <p:nvSpPr>
          <p:cNvPr id="14" name="Rectangle: Rounded Corners 13">
            <a:extLst>
              <a:ext uri="{FF2B5EF4-FFF2-40B4-BE49-F238E27FC236}">
                <a16:creationId xmlns:a16="http://schemas.microsoft.com/office/drawing/2014/main" id="{272A1A93-80E8-0444-C2D2-29C373AF17A9}"/>
              </a:ext>
            </a:extLst>
          </p:cNvPr>
          <p:cNvSpPr/>
          <p:nvPr/>
        </p:nvSpPr>
        <p:spPr>
          <a:xfrm>
            <a:off x="9760690" y="3604437"/>
            <a:ext cx="1509822" cy="45720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kern="0" dirty="0">
                <a:solidFill>
                  <a:srgbClr val="FF0000"/>
                </a:solidFill>
                <a:latin typeface="Cambria" panose="02040503050406030204" pitchFamily="18" charset="0"/>
                <a:ea typeface="Cambria" panose="02040503050406030204" pitchFamily="18" charset="0"/>
              </a:rPr>
              <a:t>377</a:t>
            </a:r>
            <a:endParaRPr lang="en-US" sz="36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607473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wipe(down)">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wipe(down)">
                                      <p:cBhvr>
                                        <p:cTn id="20" dur="500"/>
                                        <p:tgtEl>
                                          <p:spTgt spid="1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wipe(down)">
                                      <p:cBhvr>
                                        <p:cTn id="25" dur="500"/>
                                        <p:tgtEl>
                                          <p:spTgt spid="1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4">
                                            <p:txEl>
                                              <p:pRg st="0" end="0"/>
                                            </p:txEl>
                                          </p:spTgt>
                                        </p:tgtEl>
                                        <p:attrNameLst>
                                          <p:attrName>style.visibility</p:attrName>
                                        </p:attrNameLst>
                                      </p:cBhvr>
                                      <p:to>
                                        <p:strVal val="visible"/>
                                      </p:to>
                                    </p:set>
                                    <p:animEffect transition="in" filter="wipe(down)">
                                      <p:cBhvr>
                                        <p:cTn id="30"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13D8B83-94D1-4DC1-81CE-23936818E45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58969" y="-424166"/>
            <a:ext cx="8930936" cy="6824966"/>
          </a:xfrm>
          <a:prstGeom prst="rect">
            <a:avLst/>
          </a:prstGeom>
        </p:spPr>
      </p:pic>
      <p:pic>
        <p:nvPicPr>
          <p:cNvPr id="7" name="图片 7">
            <a:extLst>
              <a:ext uri="{FF2B5EF4-FFF2-40B4-BE49-F238E27FC236}">
                <a16:creationId xmlns:a16="http://schemas.microsoft.com/office/drawing/2014/main" id="{FBE7E8E2-F5BE-404A-8B3E-6B613EEF27F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flipH="1">
            <a:off x="6903273" y="2658362"/>
            <a:ext cx="5425252" cy="3945638"/>
          </a:xfrm>
          <a:prstGeom prst="rect">
            <a:avLst/>
          </a:prstGeom>
        </p:spPr>
      </p:pic>
      <p:pic>
        <p:nvPicPr>
          <p:cNvPr id="2" name="Picture 1"/>
          <p:cNvPicPr>
            <a:picLocks noChangeAspect="1"/>
          </p:cNvPicPr>
          <p:nvPr/>
        </p:nvPicPr>
        <p:blipFill>
          <a:blip r:embed="rId4"/>
          <a:stretch>
            <a:fillRect/>
          </a:stretch>
        </p:blipFill>
        <p:spPr>
          <a:xfrm>
            <a:off x="891279" y="2230828"/>
            <a:ext cx="6687195" cy="1558851"/>
          </a:xfrm>
          <a:prstGeom prst="rect">
            <a:avLst/>
          </a:prstGeom>
        </p:spPr>
      </p:pic>
    </p:spTree>
    <p:extLst>
      <p:ext uri="{BB962C8B-B14F-4D97-AF65-F5344CB8AC3E}">
        <p14:creationId xmlns:p14="http://schemas.microsoft.com/office/powerpoint/2010/main" val="42810002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1879" y="1820361"/>
            <a:ext cx="5050797" cy="3558962"/>
          </a:xfrm>
          <a:prstGeom prst="rect">
            <a:avLst/>
          </a:prstGeom>
          <a:effectLst>
            <a:reflection blurRad="6350" stA="50000" endA="300" endPos="38500" dist="50800" dir="5400000" sy="-100000" algn="bl" rotWithShape="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9874" y="2493705"/>
            <a:ext cx="3999771" cy="1959624"/>
          </a:xfrm>
          <a:prstGeom prst="rect">
            <a:avLst/>
          </a:prstGeom>
        </p:spPr>
      </p:pic>
      <p:pic>
        <p:nvPicPr>
          <p:cNvPr id="30" name="Picture 29">
            <a:extLst>
              <a:ext uri="{FF2B5EF4-FFF2-40B4-BE49-F238E27FC236}">
                <a16:creationId xmlns:a16="http://schemas.microsoft.com/office/drawing/2014/main"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731" y="-22289"/>
            <a:ext cx="7288509" cy="6547816"/>
          </a:xfrm>
          <a:prstGeom prst="rect">
            <a:avLst/>
          </a:prstGeom>
          <a:effectLst>
            <a:outerShdw blurRad="76200" dist="152400" dir="18900000" sy="23000" kx="-1200000" algn="bl" rotWithShape="0">
              <a:prstClr val="black">
                <a:alpha val="20000"/>
              </a:prstClr>
            </a:outerShdw>
          </a:effectLst>
        </p:spPr>
      </p:pic>
      <p:pic>
        <p:nvPicPr>
          <p:cNvPr id="151" name="Picture 150">
            <a:extLst>
              <a:ext uri="{FF2B5EF4-FFF2-40B4-BE49-F238E27FC236}">
                <a16:creationId xmlns:a16="http://schemas.microsoft.com/office/drawing/2014/main" id="{10D5BF0A-7EF9-4808-BEF6-8C21E7F486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96361" y="729803"/>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633285" y="520836"/>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id="{D4EDBF7F-A040-489B-9DD9-001236E5CC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27312" y="1504080"/>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id="{E5929B31-C064-4E36-8583-45BE156D551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28221" y="2331437"/>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7268" y="3141297"/>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id="{190C2B83-C758-4698-9184-F23465C15AEB}"/>
              </a:ext>
            </a:extLst>
          </p:cNvPr>
          <p:cNvPicPr>
            <a:picLocks noChangeAspect="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074177" y="2304664"/>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52181" y="1423669"/>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65847" y="1100394"/>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79324" y="2493704"/>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id="{A5EDBE05-AFDA-449E-9818-B74FE33B80C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38393" y="1749207"/>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97601" y="3058896"/>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753328" y="2476845"/>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39014" y="2424428"/>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0566" y="1243877"/>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12855" y="3092226"/>
            <a:ext cx="632562" cy="632562"/>
          </a:xfrm>
          <a:prstGeom prst="rect">
            <a:avLst/>
          </a:prstGeom>
          <a:effectLst>
            <a:outerShdw blurRad="50800" dist="38100" dir="2700000" algn="tl" rotWithShape="0">
              <a:prstClr val="black">
                <a:alpha val="40000"/>
              </a:prstClr>
            </a:outerShdw>
          </a:effectLst>
        </p:spPr>
      </p:pic>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89037" y="2009534"/>
            <a:ext cx="632562" cy="632562"/>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07140" y="2987687"/>
            <a:ext cx="3120953" cy="3677524"/>
          </a:xfrm>
          <a:prstGeom prst="rect">
            <a:avLst/>
          </a:prstGeom>
          <a:effectLst>
            <a:outerShdw blurRad="76200" dir="18900000" sy="23000" kx="-1200000" algn="bl" rotWithShape="0">
              <a:prstClr val="black">
                <a:alpha val="20000"/>
              </a:prstClr>
            </a:outerShdw>
          </a:effectLst>
        </p:spPr>
      </p:pic>
      <p:sp>
        <p:nvSpPr>
          <p:cNvPr id="5" name="Rectangle 4"/>
          <p:cNvSpPr/>
          <p:nvPr/>
        </p:nvSpPr>
        <p:spPr>
          <a:xfrm>
            <a:off x="7954011" y="2740710"/>
            <a:ext cx="3207188" cy="1200051"/>
          </a:xfrm>
          <a:prstGeom prst="rect">
            <a:avLst/>
          </a:prstGeom>
          <a:noFill/>
        </p:spPr>
        <p:txBody>
          <a:bodyPr wrap="none" lIns="91419" tIns="45709" rIns="91419" bIns="45709">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7199" b="1" i="0" u="none" strike="noStrike" kern="1200" cap="none" spc="0" normalizeH="0" baseline="0" noProof="0" dirty="0">
                <a:ln w="22225">
                  <a:solidFill>
                    <a:srgbClr val="C0504D"/>
                  </a:solidFill>
                  <a:prstDash val="solid"/>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uLnTx/>
                <a:uFillTx/>
                <a:latin typeface="UTM Staccato " panose="02040603050506020204" pitchFamily="18" charset="0"/>
                <a:ea typeface="+mn-ea"/>
                <a:cs typeface="+mn-cs"/>
              </a:rPr>
              <a:t>HÁI TÁO</a:t>
            </a:r>
          </a:p>
        </p:txBody>
      </p:sp>
      <p:pic>
        <p:nvPicPr>
          <p:cNvPr id="29" name="Picture 28">
            <a:extLst>
              <a:ext uri="{FF2B5EF4-FFF2-40B4-BE49-F238E27FC236}">
                <a16:creationId xmlns:a16="http://schemas.microsoft.com/office/drawing/2014/main" id="{90096EC6-5AD2-40B1-8993-9E2E8D33A22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781022" y="3411013"/>
            <a:ext cx="3149574" cy="3427032"/>
          </a:xfrm>
          <a:prstGeom prst="rect">
            <a:avLst/>
          </a:prstGeom>
          <a:effectLst>
            <a:outerShdw blurRad="76200" dir="18900000" sy="23000" kx="-1200000" algn="bl" rotWithShape="0">
              <a:prstClr val="black">
                <a:alpha val="20000"/>
              </a:prstClr>
            </a:outerShdw>
          </a:effectLst>
        </p:spPr>
      </p:pic>
      <p:sp>
        <p:nvSpPr>
          <p:cNvPr id="31"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0" normalizeH="0" baseline="0" noProof="0" dirty="0" err="1">
                <a:ln>
                  <a:noFill/>
                </a:ln>
                <a:solidFill>
                  <a:prstClr val="white"/>
                </a:solidFill>
                <a:effectLst/>
                <a:uLnTx/>
                <a:uFillTx/>
                <a:latin typeface="Calibri"/>
                <a:ea typeface="+mn-ea"/>
                <a:cs typeface="+mn-cs"/>
              </a:rPr>
              <a:t>next</a:t>
            </a:r>
            <a:endParaRPr kumimoji="0" lang="es-ES" sz="18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797954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6" presetClass="emph" presetSubtype="0" fill="hold" nodeType="afterEffect">
                                  <p:stCondLst>
                                    <p:cond delay="1000"/>
                                  </p:stCondLst>
                                  <p:childTnLst>
                                    <p:animEffect transition="out" filter="fade">
                                      <p:cBhvr>
                                        <p:cTn id="11" dur="500" tmFilter="0, 0; .2, .5; .8, .5; 1, 0"/>
                                        <p:tgtEl>
                                          <p:spTgt spid="151"/>
                                        </p:tgtEl>
                                      </p:cBhvr>
                                    </p:animEffect>
                                    <p:animScale>
                                      <p:cBhvr>
                                        <p:cTn id="12" dur="250" autoRev="1" fill="hold"/>
                                        <p:tgtEl>
                                          <p:spTgt spid="151"/>
                                        </p:tgtEl>
                                      </p:cBhvr>
                                      <p:by x="105000" y="105000"/>
                                    </p:animScale>
                                  </p:childTnLst>
                                </p:cTn>
                              </p:par>
                            </p:childTnLst>
                          </p:cTn>
                        </p:par>
                        <p:par>
                          <p:cTn id="13" fill="hold">
                            <p:stCondLst>
                              <p:cond delay="2500"/>
                            </p:stCondLst>
                            <p:childTnLst>
                              <p:par>
                                <p:cTn id="14" presetID="26" presetClass="emph" presetSubtype="0" fill="hold" nodeType="afterEffect">
                                  <p:stCondLst>
                                    <p:cond delay="0"/>
                                  </p:stCondLst>
                                  <p:childTnLst>
                                    <p:animEffect transition="out" filter="fade">
                                      <p:cBhvr>
                                        <p:cTn id="15" dur="500" tmFilter="0, 0; .2, .5; .8, .5; 1, 0"/>
                                        <p:tgtEl>
                                          <p:spTgt spid="156"/>
                                        </p:tgtEl>
                                      </p:cBhvr>
                                    </p:animEffect>
                                    <p:animScale>
                                      <p:cBhvr>
                                        <p:cTn id="16" dur="250" autoRev="1" fill="hold"/>
                                        <p:tgtEl>
                                          <p:spTgt spid="156"/>
                                        </p:tgtEl>
                                      </p:cBhvr>
                                      <p:by x="105000" y="105000"/>
                                    </p:animScale>
                                  </p:childTnLst>
                                </p:cTn>
                              </p:par>
                            </p:childTnLst>
                          </p:cTn>
                        </p:par>
                        <p:par>
                          <p:cTn id="17" fill="hold">
                            <p:stCondLst>
                              <p:cond delay="3000"/>
                            </p:stCondLst>
                            <p:childTnLst>
                              <p:par>
                                <p:cTn id="18" presetID="26" presetClass="emph" presetSubtype="0" fill="hold" nodeType="afterEffect">
                                  <p:stCondLst>
                                    <p:cond delay="500"/>
                                  </p:stCondLst>
                                  <p:childTnLst>
                                    <p:animEffect transition="out" filter="fade">
                                      <p:cBhvr>
                                        <p:cTn id="19" dur="500" tmFilter="0, 0; .2, .5; .8, .5; 1, 0"/>
                                        <p:tgtEl>
                                          <p:spTgt spid="161"/>
                                        </p:tgtEl>
                                      </p:cBhvr>
                                    </p:animEffect>
                                    <p:animScale>
                                      <p:cBhvr>
                                        <p:cTn id="20" dur="250" autoRev="1" fill="hold"/>
                                        <p:tgtEl>
                                          <p:spTgt spid="161"/>
                                        </p:tgtEl>
                                      </p:cBhvr>
                                      <p:by x="105000" y="105000"/>
                                    </p:animScale>
                                  </p:childTnLst>
                                </p:cTn>
                              </p:par>
                            </p:childTnLst>
                          </p:cTn>
                        </p:par>
                        <p:par>
                          <p:cTn id="21" fill="hold">
                            <p:stCondLst>
                              <p:cond delay="4000"/>
                            </p:stCondLst>
                            <p:childTnLst>
                              <p:par>
                                <p:cTn id="22" presetID="2" presetClass="entr" presetSubtype="2"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1000" fill="hold"/>
                                        <p:tgtEl>
                                          <p:spTgt spid="29"/>
                                        </p:tgtEl>
                                        <p:attrNameLst>
                                          <p:attrName>ppt_x</p:attrName>
                                        </p:attrNameLst>
                                      </p:cBhvr>
                                      <p:tavLst>
                                        <p:tav tm="0">
                                          <p:val>
                                            <p:strVal val="1+#ppt_w/2"/>
                                          </p:val>
                                        </p:tav>
                                        <p:tav tm="100000">
                                          <p:val>
                                            <p:strVal val="#ppt_x"/>
                                          </p:val>
                                        </p:tav>
                                      </p:tavLst>
                                    </p:anim>
                                    <p:anim calcmode="lin" valueType="num">
                                      <p:cBhvr additive="base">
                                        <p:cTn id="25" dur="1000" fill="hold"/>
                                        <p:tgtEl>
                                          <p:spTgt spid="29"/>
                                        </p:tgtEl>
                                        <p:attrNameLst>
                                          <p:attrName>ppt_y</p:attrName>
                                        </p:attrNameLst>
                                      </p:cBhvr>
                                      <p:tavLst>
                                        <p:tav tm="0">
                                          <p:val>
                                            <p:strVal val="#ppt_y"/>
                                          </p:val>
                                        </p:tav>
                                        <p:tav tm="100000">
                                          <p:val>
                                            <p:strVal val="#ppt_y"/>
                                          </p:val>
                                        </p:tav>
                                      </p:tavLst>
                                    </p:anim>
                                  </p:childTnLst>
                                </p:cTn>
                              </p:par>
                            </p:childTnLst>
                          </p:cTn>
                        </p:par>
                        <p:par>
                          <p:cTn id="26" fill="hold">
                            <p:stCondLst>
                              <p:cond delay="5000"/>
                            </p:stCondLst>
                            <p:childTnLst>
                              <p:par>
                                <p:cTn id="27" presetID="53" presetClass="entr" presetSubtype="16"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p:cTn id="29" dur="500" fill="hold"/>
                                        <p:tgtEl>
                                          <p:spTgt spid="31"/>
                                        </p:tgtEl>
                                        <p:attrNameLst>
                                          <p:attrName>ppt_w</p:attrName>
                                        </p:attrNameLst>
                                      </p:cBhvr>
                                      <p:tavLst>
                                        <p:tav tm="0">
                                          <p:val>
                                            <p:fltVal val="0"/>
                                          </p:val>
                                        </p:tav>
                                        <p:tav tm="100000">
                                          <p:val>
                                            <p:strVal val="#ppt_w"/>
                                          </p:val>
                                        </p:tav>
                                      </p:tavLst>
                                    </p:anim>
                                    <p:anim calcmode="lin" valueType="num">
                                      <p:cBhvr>
                                        <p:cTn id="30" dur="500" fill="hold"/>
                                        <p:tgtEl>
                                          <p:spTgt spid="31"/>
                                        </p:tgtEl>
                                        <p:attrNameLst>
                                          <p:attrName>ppt_h</p:attrName>
                                        </p:attrNameLst>
                                      </p:cBhvr>
                                      <p:tavLst>
                                        <p:tav tm="0">
                                          <p:val>
                                            <p:fltVal val="0"/>
                                          </p:val>
                                        </p:tav>
                                        <p:tav tm="100000">
                                          <p:val>
                                            <p:strVal val="#ppt_h"/>
                                          </p:val>
                                        </p:tav>
                                      </p:tavLst>
                                    </p:anim>
                                    <p:animEffect transition="in" filter="fade">
                                      <p:cBhvr>
                                        <p:cTn id="31" dur="500"/>
                                        <p:tgtEl>
                                          <p:spTgt spid="31"/>
                                        </p:tgtEl>
                                      </p:cBhvr>
                                    </p:animEffect>
                                  </p:childTnLst>
                                </p:cTn>
                              </p:par>
                            </p:childTnLst>
                          </p:cTn>
                        </p:par>
                        <p:par>
                          <p:cTn id="32" fill="hold">
                            <p:stCondLst>
                              <p:cond delay="5500"/>
                            </p:stCondLst>
                            <p:childTnLst>
                              <p:par>
                                <p:cTn id="33" presetID="32" presetClass="emph" presetSubtype="0" repeatCount="indefinite" fill="hold" nodeType="afterEffect">
                                  <p:stCondLst>
                                    <p:cond delay="0"/>
                                  </p:stCondLst>
                                  <p:childTnLst>
                                    <p:animRot by="120000">
                                      <p:cBhvr>
                                        <p:cTn id="34" dur="100" fill="hold">
                                          <p:stCondLst>
                                            <p:cond delay="0"/>
                                          </p:stCondLst>
                                        </p:cTn>
                                        <p:tgtEl>
                                          <p:spTgt spid="151"/>
                                        </p:tgtEl>
                                        <p:attrNameLst>
                                          <p:attrName>r</p:attrName>
                                        </p:attrNameLst>
                                      </p:cBhvr>
                                    </p:animRot>
                                    <p:animRot by="-240000">
                                      <p:cBhvr>
                                        <p:cTn id="35" dur="200" fill="hold">
                                          <p:stCondLst>
                                            <p:cond delay="200"/>
                                          </p:stCondLst>
                                        </p:cTn>
                                        <p:tgtEl>
                                          <p:spTgt spid="151"/>
                                        </p:tgtEl>
                                        <p:attrNameLst>
                                          <p:attrName>r</p:attrName>
                                        </p:attrNameLst>
                                      </p:cBhvr>
                                    </p:animRot>
                                    <p:animRot by="240000">
                                      <p:cBhvr>
                                        <p:cTn id="36" dur="200" fill="hold">
                                          <p:stCondLst>
                                            <p:cond delay="400"/>
                                          </p:stCondLst>
                                        </p:cTn>
                                        <p:tgtEl>
                                          <p:spTgt spid="151"/>
                                        </p:tgtEl>
                                        <p:attrNameLst>
                                          <p:attrName>r</p:attrName>
                                        </p:attrNameLst>
                                      </p:cBhvr>
                                    </p:animRot>
                                    <p:animRot by="-240000">
                                      <p:cBhvr>
                                        <p:cTn id="37" dur="200" fill="hold">
                                          <p:stCondLst>
                                            <p:cond delay="600"/>
                                          </p:stCondLst>
                                        </p:cTn>
                                        <p:tgtEl>
                                          <p:spTgt spid="151"/>
                                        </p:tgtEl>
                                        <p:attrNameLst>
                                          <p:attrName>r</p:attrName>
                                        </p:attrNameLst>
                                      </p:cBhvr>
                                    </p:animRot>
                                    <p:animRot by="120000">
                                      <p:cBhvr>
                                        <p:cTn id="38" dur="200" fill="hold">
                                          <p:stCondLst>
                                            <p:cond delay="800"/>
                                          </p:stCondLst>
                                        </p:cTn>
                                        <p:tgtEl>
                                          <p:spTgt spid="151"/>
                                        </p:tgtEl>
                                        <p:attrNameLst>
                                          <p:attrName>r</p:attrName>
                                        </p:attrNameLst>
                                      </p:cBhvr>
                                    </p:animRot>
                                  </p:childTnLst>
                                </p:cTn>
                              </p:par>
                              <p:par>
                                <p:cTn id="39" presetID="32" presetClass="emph" presetSubtype="0" repeatCount="indefinite" fill="hold" nodeType="withEffect">
                                  <p:stCondLst>
                                    <p:cond delay="0"/>
                                  </p:stCondLst>
                                  <p:childTnLst>
                                    <p:animRot by="120000">
                                      <p:cBhvr>
                                        <p:cTn id="40" dur="100" fill="hold">
                                          <p:stCondLst>
                                            <p:cond delay="0"/>
                                          </p:stCondLst>
                                        </p:cTn>
                                        <p:tgtEl>
                                          <p:spTgt spid="156"/>
                                        </p:tgtEl>
                                        <p:attrNameLst>
                                          <p:attrName>r</p:attrName>
                                        </p:attrNameLst>
                                      </p:cBhvr>
                                    </p:animRot>
                                    <p:animRot by="-240000">
                                      <p:cBhvr>
                                        <p:cTn id="41" dur="200" fill="hold">
                                          <p:stCondLst>
                                            <p:cond delay="200"/>
                                          </p:stCondLst>
                                        </p:cTn>
                                        <p:tgtEl>
                                          <p:spTgt spid="156"/>
                                        </p:tgtEl>
                                        <p:attrNameLst>
                                          <p:attrName>r</p:attrName>
                                        </p:attrNameLst>
                                      </p:cBhvr>
                                    </p:animRot>
                                    <p:animRot by="240000">
                                      <p:cBhvr>
                                        <p:cTn id="42" dur="200" fill="hold">
                                          <p:stCondLst>
                                            <p:cond delay="400"/>
                                          </p:stCondLst>
                                        </p:cTn>
                                        <p:tgtEl>
                                          <p:spTgt spid="156"/>
                                        </p:tgtEl>
                                        <p:attrNameLst>
                                          <p:attrName>r</p:attrName>
                                        </p:attrNameLst>
                                      </p:cBhvr>
                                    </p:animRot>
                                    <p:animRot by="-240000">
                                      <p:cBhvr>
                                        <p:cTn id="43" dur="200" fill="hold">
                                          <p:stCondLst>
                                            <p:cond delay="600"/>
                                          </p:stCondLst>
                                        </p:cTn>
                                        <p:tgtEl>
                                          <p:spTgt spid="156"/>
                                        </p:tgtEl>
                                        <p:attrNameLst>
                                          <p:attrName>r</p:attrName>
                                        </p:attrNameLst>
                                      </p:cBhvr>
                                    </p:animRot>
                                    <p:animRot by="120000">
                                      <p:cBhvr>
                                        <p:cTn id="44" dur="200" fill="hold">
                                          <p:stCondLst>
                                            <p:cond delay="800"/>
                                          </p:stCondLst>
                                        </p:cTn>
                                        <p:tgtEl>
                                          <p:spTgt spid="156"/>
                                        </p:tgtEl>
                                        <p:attrNameLst>
                                          <p:attrName>r</p:attrName>
                                        </p:attrNameLst>
                                      </p:cBhvr>
                                    </p:animRot>
                                  </p:childTnLst>
                                </p:cTn>
                              </p:par>
                              <p:par>
                                <p:cTn id="45" presetID="32" presetClass="emph" presetSubtype="0" repeatCount="indefinite" fill="hold" nodeType="withEffect">
                                  <p:stCondLst>
                                    <p:cond delay="0"/>
                                  </p:stCondLst>
                                  <p:childTnLst>
                                    <p:animRot by="120000">
                                      <p:cBhvr>
                                        <p:cTn id="46" dur="100" fill="hold">
                                          <p:stCondLst>
                                            <p:cond delay="0"/>
                                          </p:stCondLst>
                                        </p:cTn>
                                        <p:tgtEl>
                                          <p:spTgt spid="161"/>
                                        </p:tgtEl>
                                        <p:attrNameLst>
                                          <p:attrName>r</p:attrName>
                                        </p:attrNameLst>
                                      </p:cBhvr>
                                    </p:animRot>
                                    <p:animRot by="-240000">
                                      <p:cBhvr>
                                        <p:cTn id="47" dur="200" fill="hold">
                                          <p:stCondLst>
                                            <p:cond delay="200"/>
                                          </p:stCondLst>
                                        </p:cTn>
                                        <p:tgtEl>
                                          <p:spTgt spid="161"/>
                                        </p:tgtEl>
                                        <p:attrNameLst>
                                          <p:attrName>r</p:attrName>
                                        </p:attrNameLst>
                                      </p:cBhvr>
                                    </p:animRot>
                                    <p:animRot by="240000">
                                      <p:cBhvr>
                                        <p:cTn id="48" dur="200" fill="hold">
                                          <p:stCondLst>
                                            <p:cond delay="400"/>
                                          </p:stCondLst>
                                        </p:cTn>
                                        <p:tgtEl>
                                          <p:spTgt spid="161"/>
                                        </p:tgtEl>
                                        <p:attrNameLst>
                                          <p:attrName>r</p:attrName>
                                        </p:attrNameLst>
                                      </p:cBhvr>
                                    </p:animRot>
                                    <p:animRot by="-240000">
                                      <p:cBhvr>
                                        <p:cTn id="49" dur="200" fill="hold">
                                          <p:stCondLst>
                                            <p:cond delay="600"/>
                                          </p:stCondLst>
                                        </p:cTn>
                                        <p:tgtEl>
                                          <p:spTgt spid="161"/>
                                        </p:tgtEl>
                                        <p:attrNameLst>
                                          <p:attrName>r</p:attrName>
                                        </p:attrNameLst>
                                      </p:cBhvr>
                                    </p:animRot>
                                    <p:animRot by="120000">
                                      <p:cBhvr>
                                        <p:cTn id="50" dur="200" fill="hold">
                                          <p:stCondLst>
                                            <p:cond delay="800"/>
                                          </p:stCondLst>
                                        </p:cTn>
                                        <p:tgtEl>
                                          <p:spTgt spid="161"/>
                                        </p:tgtEl>
                                        <p:attrNameLst>
                                          <p:attrName>r</p:attrName>
                                        </p:attrNameLst>
                                      </p:cBhvr>
                                    </p:animRot>
                                  </p:childTnLst>
                                </p:cTn>
                              </p:par>
                              <p:par>
                                <p:cTn id="51" presetID="32" presetClass="emph" presetSubtype="0" repeatCount="indefinite" fill="hold" nodeType="withEffect">
                                  <p:stCondLst>
                                    <p:cond delay="0"/>
                                  </p:stCondLst>
                                  <p:childTnLst>
                                    <p:animRot by="120000">
                                      <p:cBhvr>
                                        <p:cTn id="52" dur="100" fill="hold">
                                          <p:stCondLst>
                                            <p:cond delay="0"/>
                                          </p:stCondLst>
                                        </p:cTn>
                                        <p:tgtEl>
                                          <p:spTgt spid="162"/>
                                        </p:tgtEl>
                                        <p:attrNameLst>
                                          <p:attrName>r</p:attrName>
                                        </p:attrNameLst>
                                      </p:cBhvr>
                                    </p:animRot>
                                    <p:animRot by="-240000">
                                      <p:cBhvr>
                                        <p:cTn id="53" dur="200" fill="hold">
                                          <p:stCondLst>
                                            <p:cond delay="200"/>
                                          </p:stCondLst>
                                        </p:cTn>
                                        <p:tgtEl>
                                          <p:spTgt spid="162"/>
                                        </p:tgtEl>
                                        <p:attrNameLst>
                                          <p:attrName>r</p:attrName>
                                        </p:attrNameLst>
                                      </p:cBhvr>
                                    </p:animRot>
                                    <p:animRot by="240000">
                                      <p:cBhvr>
                                        <p:cTn id="54" dur="200" fill="hold">
                                          <p:stCondLst>
                                            <p:cond delay="400"/>
                                          </p:stCondLst>
                                        </p:cTn>
                                        <p:tgtEl>
                                          <p:spTgt spid="162"/>
                                        </p:tgtEl>
                                        <p:attrNameLst>
                                          <p:attrName>r</p:attrName>
                                        </p:attrNameLst>
                                      </p:cBhvr>
                                    </p:animRot>
                                    <p:animRot by="-240000">
                                      <p:cBhvr>
                                        <p:cTn id="55" dur="200" fill="hold">
                                          <p:stCondLst>
                                            <p:cond delay="600"/>
                                          </p:stCondLst>
                                        </p:cTn>
                                        <p:tgtEl>
                                          <p:spTgt spid="162"/>
                                        </p:tgtEl>
                                        <p:attrNameLst>
                                          <p:attrName>r</p:attrName>
                                        </p:attrNameLst>
                                      </p:cBhvr>
                                    </p:animRot>
                                    <p:animRot by="120000">
                                      <p:cBhvr>
                                        <p:cTn id="56" dur="200" fill="hold">
                                          <p:stCondLst>
                                            <p:cond delay="800"/>
                                          </p:stCondLst>
                                        </p:cTn>
                                        <p:tgtEl>
                                          <p:spTgt spid="162"/>
                                        </p:tgtEl>
                                        <p:attrNameLst>
                                          <p:attrName>r</p:attrName>
                                        </p:attrNameLst>
                                      </p:cBhvr>
                                    </p:animRot>
                                  </p:childTnLst>
                                </p:cTn>
                              </p:par>
                              <p:par>
                                <p:cTn id="57" presetID="32" presetClass="emph" presetSubtype="0" repeatCount="indefinite" fill="hold" nodeType="withEffect">
                                  <p:stCondLst>
                                    <p:cond delay="0"/>
                                  </p:stCondLst>
                                  <p:childTnLst>
                                    <p:animRot by="120000">
                                      <p:cBhvr>
                                        <p:cTn id="58" dur="100" fill="hold">
                                          <p:stCondLst>
                                            <p:cond delay="0"/>
                                          </p:stCondLst>
                                        </p:cTn>
                                        <p:tgtEl>
                                          <p:spTgt spid="165"/>
                                        </p:tgtEl>
                                        <p:attrNameLst>
                                          <p:attrName>r</p:attrName>
                                        </p:attrNameLst>
                                      </p:cBhvr>
                                    </p:animRot>
                                    <p:animRot by="-240000">
                                      <p:cBhvr>
                                        <p:cTn id="59" dur="200" fill="hold">
                                          <p:stCondLst>
                                            <p:cond delay="200"/>
                                          </p:stCondLst>
                                        </p:cTn>
                                        <p:tgtEl>
                                          <p:spTgt spid="165"/>
                                        </p:tgtEl>
                                        <p:attrNameLst>
                                          <p:attrName>r</p:attrName>
                                        </p:attrNameLst>
                                      </p:cBhvr>
                                    </p:animRot>
                                    <p:animRot by="240000">
                                      <p:cBhvr>
                                        <p:cTn id="60" dur="200" fill="hold">
                                          <p:stCondLst>
                                            <p:cond delay="400"/>
                                          </p:stCondLst>
                                        </p:cTn>
                                        <p:tgtEl>
                                          <p:spTgt spid="165"/>
                                        </p:tgtEl>
                                        <p:attrNameLst>
                                          <p:attrName>r</p:attrName>
                                        </p:attrNameLst>
                                      </p:cBhvr>
                                    </p:animRot>
                                    <p:animRot by="-240000">
                                      <p:cBhvr>
                                        <p:cTn id="61" dur="200" fill="hold">
                                          <p:stCondLst>
                                            <p:cond delay="600"/>
                                          </p:stCondLst>
                                        </p:cTn>
                                        <p:tgtEl>
                                          <p:spTgt spid="165"/>
                                        </p:tgtEl>
                                        <p:attrNameLst>
                                          <p:attrName>r</p:attrName>
                                        </p:attrNameLst>
                                      </p:cBhvr>
                                    </p:animRot>
                                    <p:animRot by="120000">
                                      <p:cBhvr>
                                        <p:cTn id="62" dur="200" fill="hold">
                                          <p:stCondLst>
                                            <p:cond delay="800"/>
                                          </p:stCondLst>
                                        </p:cTn>
                                        <p:tgtEl>
                                          <p:spTgt spid="165"/>
                                        </p:tgtEl>
                                        <p:attrNameLst>
                                          <p:attrName>r</p:attrName>
                                        </p:attrNameLst>
                                      </p:cBhvr>
                                    </p:animRot>
                                  </p:childTnLst>
                                </p:cTn>
                              </p:par>
                              <p:par>
                                <p:cTn id="63" presetID="32" presetClass="emph" presetSubtype="0" repeatCount="indefinite" fill="hold" nodeType="withEffect">
                                  <p:stCondLst>
                                    <p:cond delay="0"/>
                                  </p:stCondLst>
                                  <p:childTnLst>
                                    <p:animRot by="120000">
                                      <p:cBhvr>
                                        <p:cTn id="64" dur="100" fill="hold">
                                          <p:stCondLst>
                                            <p:cond delay="0"/>
                                          </p:stCondLst>
                                        </p:cTn>
                                        <p:tgtEl>
                                          <p:spTgt spid="169"/>
                                        </p:tgtEl>
                                        <p:attrNameLst>
                                          <p:attrName>r</p:attrName>
                                        </p:attrNameLst>
                                      </p:cBhvr>
                                    </p:animRot>
                                    <p:animRot by="-240000">
                                      <p:cBhvr>
                                        <p:cTn id="65" dur="200" fill="hold">
                                          <p:stCondLst>
                                            <p:cond delay="200"/>
                                          </p:stCondLst>
                                        </p:cTn>
                                        <p:tgtEl>
                                          <p:spTgt spid="169"/>
                                        </p:tgtEl>
                                        <p:attrNameLst>
                                          <p:attrName>r</p:attrName>
                                        </p:attrNameLst>
                                      </p:cBhvr>
                                    </p:animRot>
                                    <p:animRot by="240000">
                                      <p:cBhvr>
                                        <p:cTn id="66" dur="200" fill="hold">
                                          <p:stCondLst>
                                            <p:cond delay="400"/>
                                          </p:stCondLst>
                                        </p:cTn>
                                        <p:tgtEl>
                                          <p:spTgt spid="169"/>
                                        </p:tgtEl>
                                        <p:attrNameLst>
                                          <p:attrName>r</p:attrName>
                                        </p:attrNameLst>
                                      </p:cBhvr>
                                    </p:animRot>
                                    <p:animRot by="-240000">
                                      <p:cBhvr>
                                        <p:cTn id="67" dur="200" fill="hold">
                                          <p:stCondLst>
                                            <p:cond delay="600"/>
                                          </p:stCondLst>
                                        </p:cTn>
                                        <p:tgtEl>
                                          <p:spTgt spid="169"/>
                                        </p:tgtEl>
                                        <p:attrNameLst>
                                          <p:attrName>r</p:attrName>
                                        </p:attrNameLst>
                                      </p:cBhvr>
                                    </p:animRot>
                                    <p:animRot by="120000">
                                      <p:cBhvr>
                                        <p:cTn id="68" dur="200" fill="hold">
                                          <p:stCondLst>
                                            <p:cond delay="800"/>
                                          </p:stCondLst>
                                        </p:cTn>
                                        <p:tgtEl>
                                          <p:spTgt spid="169"/>
                                        </p:tgtEl>
                                        <p:attrNameLst>
                                          <p:attrName>r</p:attrName>
                                        </p:attrNameLst>
                                      </p:cBhvr>
                                    </p:animRot>
                                  </p:childTnLst>
                                </p:cTn>
                              </p:par>
                              <p:par>
                                <p:cTn id="69" presetID="32" presetClass="emph" presetSubtype="0" repeatCount="indefinite" fill="hold" nodeType="withEffect">
                                  <p:stCondLst>
                                    <p:cond delay="0"/>
                                  </p:stCondLst>
                                  <p:childTnLst>
                                    <p:animRot by="120000">
                                      <p:cBhvr>
                                        <p:cTn id="70" dur="100" fill="hold">
                                          <p:stCondLst>
                                            <p:cond delay="0"/>
                                          </p:stCondLst>
                                        </p:cTn>
                                        <p:tgtEl>
                                          <p:spTgt spid="168"/>
                                        </p:tgtEl>
                                        <p:attrNameLst>
                                          <p:attrName>r</p:attrName>
                                        </p:attrNameLst>
                                      </p:cBhvr>
                                    </p:animRot>
                                    <p:animRot by="-240000">
                                      <p:cBhvr>
                                        <p:cTn id="71" dur="200" fill="hold">
                                          <p:stCondLst>
                                            <p:cond delay="200"/>
                                          </p:stCondLst>
                                        </p:cTn>
                                        <p:tgtEl>
                                          <p:spTgt spid="168"/>
                                        </p:tgtEl>
                                        <p:attrNameLst>
                                          <p:attrName>r</p:attrName>
                                        </p:attrNameLst>
                                      </p:cBhvr>
                                    </p:animRot>
                                    <p:animRot by="240000">
                                      <p:cBhvr>
                                        <p:cTn id="72" dur="200" fill="hold">
                                          <p:stCondLst>
                                            <p:cond delay="400"/>
                                          </p:stCondLst>
                                        </p:cTn>
                                        <p:tgtEl>
                                          <p:spTgt spid="168"/>
                                        </p:tgtEl>
                                        <p:attrNameLst>
                                          <p:attrName>r</p:attrName>
                                        </p:attrNameLst>
                                      </p:cBhvr>
                                    </p:animRot>
                                    <p:animRot by="-240000">
                                      <p:cBhvr>
                                        <p:cTn id="73" dur="200" fill="hold">
                                          <p:stCondLst>
                                            <p:cond delay="600"/>
                                          </p:stCondLst>
                                        </p:cTn>
                                        <p:tgtEl>
                                          <p:spTgt spid="168"/>
                                        </p:tgtEl>
                                        <p:attrNameLst>
                                          <p:attrName>r</p:attrName>
                                        </p:attrNameLst>
                                      </p:cBhvr>
                                    </p:animRot>
                                    <p:animRot by="120000">
                                      <p:cBhvr>
                                        <p:cTn id="74" dur="200" fill="hold">
                                          <p:stCondLst>
                                            <p:cond delay="800"/>
                                          </p:stCondLst>
                                        </p:cTn>
                                        <p:tgtEl>
                                          <p:spTgt spid="168"/>
                                        </p:tgtEl>
                                        <p:attrNameLst>
                                          <p:attrName>r</p:attrName>
                                        </p:attrNameLst>
                                      </p:cBhvr>
                                    </p:animRot>
                                  </p:childTnLst>
                                </p:cTn>
                              </p:par>
                              <p:par>
                                <p:cTn id="75" presetID="32" presetClass="emph" presetSubtype="0" repeatCount="indefinite" fill="hold" nodeType="withEffect">
                                  <p:stCondLst>
                                    <p:cond delay="0"/>
                                  </p:stCondLst>
                                  <p:childTnLst>
                                    <p:animRot by="120000">
                                      <p:cBhvr>
                                        <p:cTn id="76" dur="100" fill="hold">
                                          <p:stCondLst>
                                            <p:cond delay="0"/>
                                          </p:stCondLst>
                                        </p:cTn>
                                        <p:tgtEl>
                                          <p:spTgt spid="170"/>
                                        </p:tgtEl>
                                        <p:attrNameLst>
                                          <p:attrName>r</p:attrName>
                                        </p:attrNameLst>
                                      </p:cBhvr>
                                    </p:animRot>
                                    <p:animRot by="-240000">
                                      <p:cBhvr>
                                        <p:cTn id="77" dur="200" fill="hold">
                                          <p:stCondLst>
                                            <p:cond delay="200"/>
                                          </p:stCondLst>
                                        </p:cTn>
                                        <p:tgtEl>
                                          <p:spTgt spid="170"/>
                                        </p:tgtEl>
                                        <p:attrNameLst>
                                          <p:attrName>r</p:attrName>
                                        </p:attrNameLst>
                                      </p:cBhvr>
                                    </p:animRot>
                                    <p:animRot by="240000">
                                      <p:cBhvr>
                                        <p:cTn id="78" dur="200" fill="hold">
                                          <p:stCondLst>
                                            <p:cond delay="400"/>
                                          </p:stCondLst>
                                        </p:cTn>
                                        <p:tgtEl>
                                          <p:spTgt spid="170"/>
                                        </p:tgtEl>
                                        <p:attrNameLst>
                                          <p:attrName>r</p:attrName>
                                        </p:attrNameLst>
                                      </p:cBhvr>
                                    </p:animRot>
                                    <p:animRot by="-240000">
                                      <p:cBhvr>
                                        <p:cTn id="79" dur="200" fill="hold">
                                          <p:stCondLst>
                                            <p:cond delay="600"/>
                                          </p:stCondLst>
                                        </p:cTn>
                                        <p:tgtEl>
                                          <p:spTgt spid="170"/>
                                        </p:tgtEl>
                                        <p:attrNameLst>
                                          <p:attrName>r</p:attrName>
                                        </p:attrNameLst>
                                      </p:cBhvr>
                                    </p:animRot>
                                    <p:animRot by="120000">
                                      <p:cBhvr>
                                        <p:cTn id="80" dur="200" fill="hold">
                                          <p:stCondLst>
                                            <p:cond delay="800"/>
                                          </p:stCondLst>
                                        </p:cTn>
                                        <p:tgtEl>
                                          <p:spTgt spid="170"/>
                                        </p:tgtEl>
                                        <p:attrNameLst>
                                          <p:attrName>r</p:attrName>
                                        </p:attrNameLst>
                                      </p:cBhvr>
                                    </p:animRot>
                                  </p:childTnLst>
                                </p:cTn>
                              </p:par>
                              <p:par>
                                <p:cTn id="81" presetID="32" presetClass="emph" presetSubtype="0" repeatCount="indefinite" fill="hold" nodeType="withEffect">
                                  <p:stCondLst>
                                    <p:cond delay="0"/>
                                  </p:stCondLst>
                                  <p:childTnLst>
                                    <p:animRot by="120000">
                                      <p:cBhvr>
                                        <p:cTn id="82" dur="100" fill="hold">
                                          <p:stCondLst>
                                            <p:cond delay="0"/>
                                          </p:stCondLst>
                                        </p:cTn>
                                        <p:tgtEl>
                                          <p:spTgt spid="167"/>
                                        </p:tgtEl>
                                        <p:attrNameLst>
                                          <p:attrName>r</p:attrName>
                                        </p:attrNameLst>
                                      </p:cBhvr>
                                    </p:animRot>
                                    <p:animRot by="-240000">
                                      <p:cBhvr>
                                        <p:cTn id="83" dur="200" fill="hold">
                                          <p:stCondLst>
                                            <p:cond delay="200"/>
                                          </p:stCondLst>
                                        </p:cTn>
                                        <p:tgtEl>
                                          <p:spTgt spid="167"/>
                                        </p:tgtEl>
                                        <p:attrNameLst>
                                          <p:attrName>r</p:attrName>
                                        </p:attrNameLst>
                                      </p:cBhvr>
                                    </p:animRot>
                                    <p:animRot by="240000">
                                      <p:cBhvr>
                                        <p:cTn id="84" dur="200" fill="hold">
                                          <p:stCondLst>
                                            <p:cond delay="400"/>
                                          </p:stCondLst>
                                        </p:cTn>
                                        <p:tgtEl>
                                          <p:spTgt spid="167"/>
                                        </p:tgtEl>
                                        <p:attrNameLst>
                                          <p:attrName>r</p:attrName>
                                        </p:attrNameLst>
                                      </p:cBhvr>
                                    </p:animRot>
                                    <p:animRot by="-240000">
                                      <p:cBhvr>
                                        <p:cTn id="85" dur="200" fill="hold">
                                          <p:stCondLst>
                                            <p:cond delay="600"/>
                                          </p:stCondLst>
                                        </p:cTn>
                                        <p:tgtEl>
                                          <p:spTgt spid="167"/>
                                        </p:tgtEl>
                                        <p:attrNameLst>
                                          <p:attrName>r</p:attrName>
                                        </p:attrNameLst>
                                      </p:cBhvr>
                                    </p:animRot>
                                    <p:animRot by="120000">
                                      <p:cBhvr>
                                        <p:cTn id="86" dur="200" fill="hold">
                                          <p:stCondLst>
                                            <p:cond delay="800"/>
                                          </p:stCondLst>
                                        </p:cTn>
                                        <p:tgtEl>
                                          <p:spTgt spid="167"/>
                                        </p:tgtEl>
                                        <p:attrNameLst>
                                          <p:attrName>r</p:attrName>
                                        </p:attrNameLst>
                                      </p:cBhvr>
                                    </p:animRot>
                                  </p:childTnLst>
                                </p:cTn>
                              </p:par>
                              <p:par>
                                <p:cTn id="87" presetID="32" presetClass="emph" presetSubtype="0" repeatCount="indefinite" fill="hold" nodeType="withEffect">
                                  <p:stCondLst>
                                    <p:cond delay="0"/>
                                  </p:stCondLst>
                                  <p:childTnLst>
                                    <p:animRot by="120000">
                                      <p:cBhvr>
                                        <p:cTn id="88" dur="100" fill="hold">
                                          <p:stCondLst>
                                            <p:cond delay="0"/>
                                          </p:stCondLst>
                                        </p:cTn>
                                        <p:tgtEl>
                                          <p:spTgt spid="164"/>
                                        </p:tgtEl>
                                        <p:attrNameLst>
                                          <p:attrName>r</p:attrName>
                                        </p:attrNameLst>
                                      </p:cBhvr>
                                    </p:animRot>
                                    <p:animRot by="-240000">
                                      <p:cBhvr>
                                        <p:cTn id="89" dur="200" fill="hold">
                                          <p:stCondLst>
                                            <p:cond delay="200"/>
                                          </p:stCondLst>
                                        </p:cTn>
                                        <p:tgtEl>
                                          <p:spTgt spid="164"/>
                                        </p:tgtEl>
                                        <p:attrNameLst>
                                          <p:attrName>r</p:attrName>
                                        </p:attrNameLst>
                                      </p:cBhvr>
                                    </p:animRot>
                                    <p:animRot by="240000">
                                      <p:cBhvr>
                                        <p:cTn id="90" dur="200" fill="hold">
                                          <p:stCondLst>
                                            <p:cond delay="400"/>
                                          </p:stCondLst>
                                        </p:cTn>
                                        <p:tgtEl>
                                          <p:spTgt spid="164"/>
                                        </p:tgtEl>
                                        <p:attrNameLst>
                                          <p:attrName>r</p:attrName>
                                        </p:attrNameLst>
                                      </p:cBhvr>
                                    </p:animRot>
                                    <p:animRot by="-240000">
                                      <p:cBhvr>
                                        <p:cTn id="91" dur="200" fill="hold">
                                          <p:stCondLst>
                                            <p:cond delay="600"/>
                                          </p:stCondLst>
                                        </p:cTn>
                                        <p:tgtEl>
                                          <p:spTgt spid="164"/>
                                        </p:tgtEl>
                                        <p:attrNameLst>
                                          <p:attrName>r</p:attrName>
                                        </p:attrNameLst>
                                      </p:cBhvr>
                                    </p:animRot>
                                    <p:animRot by="120000">
                                      <p:cBhvr>
                                        <p:cTn id="92" dur="200" fill="hold">
                                          <p:stCondLst>
                                            <p:cond delay="800"/>
                                          </p:stCondLst>
                                        </p:cTn>
                                        <p:tgtEl>
                                          <p:spTgt spid="164"/>
                                        </p:tgtEl>
                                        <p:attrNameLst>
                                          <p:attrName>r</p:attrName>
                                        </p:attrNameLst>
                                      </p:cBhvr>
                                    </p:animRot>
                                  </p:childTnLst>
                                </p:cTn>
                              </p:par>
                              <p:par>
                                <p:cTn id="93" presetID="32" presetClass="emph" presetSubtype="0" repeatCount="indefinite" fill="hold" nodeType="withEffect">
                                  <p:stCondLst>
                                    <p:cond delay="0"/>
                                  </p:stCondLst>
                                  <p:childTnLst>
                                    <p:animRot by="120000">
                                      <p:cBhvr>
                                        <p:cTn id="94" dur="100" fill="hold">
                                          <p:stCondLst>
                                            <p:cond delay="0"/>
                                          </p:stCondLst>
                                        </p:cTn>
                                        <p:tgtEl>
                                          <p:spTgt spid="163"/>
                                        </p:tgtEl>
                                        <p:attrNameLst>
                                          <p:attrName>r</p:attrName>
                                        </p:attrNameLst>
                                      </p:cBhvr>
                                    </p:animRot>
                                    <p:animRot by="-240000">
                                      <p:cBhvr>
                                        <p:cTn id="95" dur="200" fill="hold">
                                          <p:stCondLst>
                                            <p:cond delay="200"/>
                                          </p:stCondLst>
                                        </p:cTn>
                                        <p:tgtEl>
                                          <p:spTgt spid="163"/>
                                        </p:tgtEl>
                                        <p:attrNameLst>
                                          <p:attrName>r</p:attrName>
                                        </p:attrNameLst>
                                      </p:cBhvr>
                                    </p:animRot>
                                    <p:animRot by="240000">
                                      <p:cBhvr>
                                        <p:cTn id="96" dur="200" fill="hold">
                                          <p:stCondLst>
                                            <p:cond delay="400"/>
                                          </p:stCondLst>
                                        </p:cTn>
                                        <p:tgtEl>
                                          <p:spTgt spid="163"/>
                                        </p:tgtEl>
                                        <p:attrNameLst>
                                          <p:attrName>r</p:attrName>
                                        </p:attrNameLst>
                                      </p:cBhvr>
                                    </p:animRot>
                                    <p:animRot by="-240000">
                                      <p:cBhvr>
                                        <p:cTn id="97" dur="200" fill="hold">
                                          <p:stCondLst>
                                            <p:cond delay="600"/>
                                          </p:stCondLst>
                                        </p:cTn>
                                        <p:tgtEl>
                                          <p:spTgt spid="163"/>
                                        </p:tgtEl>
                                        <p:attrNameLst>
                                          <p:attrName>r</p:attrName>
                                        </p:attrNameLst>
                                      </p:cBhvr>
                                    </p:animRot>
                                    <p:animRot by="120000">
                                      <p:cBhvr>
                                        <p:cTn id="98" dur="200" fill="hold">
                                          <p:stCondLst>
                                            <p:cond delay="800"/>
                                          </p:stCondLst>
                                        </p:cTn>
                                        <p:tgtEl>
                                          <p:spTgt spid="163"/>
                                        </p:tgtEl>
                                        <p:attrNameLst>
                                          <p:attrName>r</p:attrName>
                                        </p:attrNameLst>
                                      </p:cBhvr>
                                    </p:animRot>
                                  </p:childTnLst>
                                </p:cTn>
                              </p:par>
                              <p:par>
                                <p:cTn id="99" presetID="32" presetClass="emph" presetSubtype="0" repeatCount="indefinite" fill="hold" nodeType="withEffect">
                                  <p:stCondLst>
                                    <p:cond delay="0"/>
                                  </p:stCondLst>
                                  <p:childTnLst>
                                    <p:animRot by="120000">
                                      <p:cBhvr>
                                        <p:cTn id="100" dur="100" fill="hold">
                                          <p:stCondLst>
                                            <p:cond delay="0"/>
                                          </p:stCondLst>
                                        </p:cTn>
                                        <p:tgtEl>
                                          <p:spTgt spid="160"/>
                                        </p:tgtEl>
                                        <p:attrNameLst>
                                          <p:attrName>r</p:attrName>
                                        </p:attrNameLst>
                                      </p:cBhvr>
                                    </p:animRot>
                                    <p:animRot by="-240000">
                                      <p:cBhvr>
                                        <p:cTn id="101" dur="200" fill="hold">
                                          <p:stCondLst>
                                            <p:cond delay="200"/>
                                          </p:stCondLst>
                                        </p:cTn>
                                        <p:tgtEl>
                                          <p:spTgt spid="160"/>
                                        </p:tgtEl>
                                        <p:attrNameLst>
                                          <p:attrName>r</p:attrName>
                                        </p:attrNameLst>
                                      </p:cBhvr>
                                    </p:animRot>
                                    <p:animRot by="240000">
                                      <p:cBhvr>
                                        <p:cTn id="102" dur="200" fill="hold">
                                          <p:stCondLst>
                                            <p:cond delay="400"/>
                                          </p:stCondLst>
                                        </p:cTn>
                                        <p:tgtEl>
                                          <p:spTgt spid="160"/>
                                        </p:tgtEl>
                                        <p:attrNameLst>
                                          <p:attrName>r</p:attrName>
                                        </p:attrNameLst>
                                      </p:cBhvr>
                                    </p:animRot>
                                    <p:animRot by="-240000">
                                      <p:cBhvr>
                                        <p:cTn id="103" dur="200" fill="hold">
                                          <p:stCondLst>
                                            <p:cond delay="600"/>
                                          </p:stCondLst>
                                        </p:cTn>
                                        <p:tgtEl>
                                          <p:spTgt spid="160"/>
                                        </p:tgtEl>
                                        <p:attrNameLst>
                                          <p:attrName>r</p:attrName>
                                        </p:attrNameLst>
                                      </p:cBhvr>
                                    </p:animRot>
                                    <p:animRot by="120000">
                                      <p:cBhvr>
                                        <p:cTn id="104" dur="200" fill="hold">
                                          <p:stCondLst>
                                            <p:cond delay="800"/>
                                          </p:stCondLst>
                                        </p:cTn>
                                        <p:tgtEl>
                                          <p:spTgt spid="160"/>
                                        </p:tgtEl>
                                        <p:attrNameLst>
                                          <p:attrName>r</p:attrName>
                                        </p:attrNameLst>
                                      </p:cBhvr>
                                    </p:animRot>
                                  </p:childTnLst>
                                </p:cTn>
                              </p:par>
                              <p:par>
                                <p:cTn id="105" presetID="32" presetClass="emph" presetSubtype="0" repeatCount="indefinite" fill="hold" nodeType="withEffect">
                                  <p:stCondLst>
                                    <p:cond delay="0"/>
                                  </p:stCondLst>
                                  <p:childTnLst>
                                    <p:animRot by="120000">
                                      <p:cBhvr>
                                        <p:cTn id="106" dur="100" fill="hold">
                                          <p:stCondLst>
                                            <p:cond delay="0"/>
                                          </p:stCondLst>
                                        </p:cTn>
                                        <p:tgtEl>
                                          <p:spTgt spid="157"/>
                                        </p:tgtEl>
                                        <p:attrNameLst>
                                          <p:attrName>r</p:attrName>
                                        </p:attrNameLst>
                                      </p:cBhvr>
                                    </p:animRot>
                                    <p:animRot by="-240000">
                                      <p:cBhvr>
                                        <p:cTn id="107" dur="200" fill="hold">
                                          <p:stCondLst>
                                            <p:cond delay="200"/>
                                          </p:stCondLst>
                                        </p:cTn>
                                        <p:tgtEl>
                                          <p:spTgt spid="157"/>
                                        </p:tgtEl>
                                        <p:attrNameLst>
                                          <p:attrName>r</p:attrName>
                                        </p:attrNameLst>
                                      </p:cBhvr>
                                    </p:animRot>
                                    <p:animRot by="240000">
                                      <p:cBhvr>
                                        <p:cTn id="108" dur="200" fill="hold">
                                          <p:stCondLst>
                                            <p:cond delay="400"/>
                                          </p:stCondLst>
                                        </p:cTn>
                                        <p:tgtEl>
                                          <p:spTgt spid="157"/>
                                        </p:tgtEl>
                                        <p:attrNameLst>
                                          <p:attrName>r</p:attrName>
                                        </p:attrNameLst>
                                      </p:cBhvr>
                                    </p:animRot>
                                    <p:animRot by="-240000">
                                      <p:cBhvr>
                                        <p:cTn id="109" dur="200" fill="hold">
                                          <p:stCondLst>
                                            <p:cond delay="600"/>
                                          </p:stCondLst>
                                        </p:cTn>
                                        <p:tgtEl>
                                          <p:spTgt spid="157"/>
                                        </p:tgtEl>
                                        <p:attrNameLst>
                                          <p:attrName>r</p:attrName>
                                        </p:attrNameLst>
                                      </p:cBhvr>
                                    </p:animRot>
                                    <p:animRot by="120000">
                                      <p:cBhvr>
                                        <p:cTn id="110" dur="200" fill="hold">
                                          <p:stCondLst>
                                            <p:cond delay="800"/>
                                          </p:stCondLst>
                                        </p:cTn>
                                        <p:tgtEl>
                                          <p:spTgt spid="157"/>
                                        </p:tgtEl>
                                        <p:attrNameLst>
                                          <p:attrName>r</p:attrName>
                                        </p:attrNameLst>
                                      </p:cBhvr>
                                    </p:animRot>
                                  </p:childTnLst>
                                </p:cTn>
                              </p:par>
                              <p:par>
                                <p:cTn id="111" presetID="32" presetClass="emph" presetSubtype="0" repeatCount="indefinite" fill="hold" nodeType="withEffect">
                                  <p:stCondLst>
                                    <p:cond delay="0"/>
                                  </p:stCondLst>
                                  <p:childTnLst>
                                    <p:animRot by="120000">
                                      <p:cBhvr>
                                        <p:cTn id="112" dur="100" fill="hold">
                                          <p:stCondLst>
                                            <p:cond delay="0"/>
                                          </p:stCondLst>
                                        </p:cTn>
                                        <p:tgtEl>
                                          <p:spTgt spid="158"/>
                                        </p:tgtEl>
                                        <p:attrNameLst>
                                          <p:attrName>r</p:attrName>
                                        </p:attrNameLst>
                                      </p:cBhvr>
                                    </p:animRot>
                                    <p:animRot by="-240000">
                                      <p:cBhvr>
                                        <p:cTn id="113" dur="200" fill="hold">
                                          <p:stCondLst>
                                            <p:cond delay="200"/>
                                          </p:stCondLst>
                                        </p:cTn>
                                        <p:tgtEl>
                                          <p:spTgt spid="158"/>
                                        </p:tgtEl>
                                        <p:attrNameLst>
                                          <p:attrName>r</p:attrName>
                                        </p:attrNameLst>
                                      </p:cBhvr>
                                    </p:animRot>
                                    <p:animRot by="240000">
                                      <p:cBhvr>
                                        <p:cTn id="114" dur="200" fill="hold">
                                          <p:stCondLst>
                                            <p:cond delay="400"/>
                                          </p:stCondLst>
                                        </p:cTn>
                                        <p:tgtEl>
                                          <p:spTgt spid="158"/>
                                        </p:tgtEl>
                                        <p:attrNameLst>
                                          <p:attrName>r</p:attrName>
                                        </p:attrNameLst>
                                      </p:cBhvr>
                                    </p:animRot>
                                    <p:animRot by="-240000">
                                      <p:cBhvr>
                                        <p:cTn id="115" dur="200" fill="hold">
                                          <p:stCondLst>
                                            <p:cond delay="600"/>
                                          </p:stCondLst>
                                        </p:cTn>
                                        <p:tgtEl>
                                          <p:spTgt spid="158"/>
                                        </p:tgtEl>
                                        <p:attrNameLst>
                                          <p:attrName>r</p:attrName>
                                        </p:attrNameLst>
                                      </p:cBhvr>
                                    </p:animRot>
                                    <p:animRot by="120000">
                                      <p:cBhvr>
                                        <p:cTn id="116" dur="200" fill="hold">
                                          <p:stCondLst>
                                            <p:cond delay="800"/>
                                          </p:stCondLst>
                                        </p:cTn>
                                        <p:tgtEl>
                                          <p:spTgt spid="158"/>
                                        </p:tgtEl>
                                        <p:attrNameLst>
                                          <p:attrName>r</p:attrName>
                                        </p:attrNameLst>
                                      </p:cBhvr>
                                    </p:animRot>
                                  </p:childTnLst>
                                </p:cTn>
                              </p:par>
                            </p:childTnLst>
                          </p:cTn>
                        </p:par>
                      </p:childTnLst>
                    </p:cTn>
                  </p:par>
                  <p:par>
                    <p:cTn id="117" fill="hold">
                      <p:stCondLst>
                        <p:cond delay="indefinite"/>
                      </p:stCondLst>
                      <p:childTnLst>
                        <p:par>
                          <p:cTn id="118" fill="hold">
                            <p:stCondLst>
                              <p:cond delay="0"/>
                            </p:stCondLst>
                            <p:childTnLst>
                              <p:par>
                                <p:cTn id="119" presetID="45" presetClass="entr" presetSubtype="0" fill="hold" grpId="0" nodeType="clickEffect">
                                  <p:stCondLst>
                                    <p:cond delay="0"/>
                                  </p:stCondLst>
                                  <p:childTnLst>
                                    <p:set>
                                      <p:cBhvr>
                                        <p:cTn id="120" dur="1" fill="hold">
                                          <p:stCondLst>
                                            <p:cond delay="0"/>
                                          </p:stCondLst>
                                        </p:cTn>
                                        <p:tgtEl>
                                          <p:spTgt spid="5"/>
                                        </p:tgtEl>
                                        <p:attrNameLst>
                                          <p:attrName>style.visibility</p:attrName>
                                        </p:attrNameLst>
                                      </p:cBhvr>
                                      <p:to>
                                        <p:strVal val="visible"/>
                                      </p:to>
                                    </p:set>
                                    <p:animEffect transition="in" filter="fade">
                                      <p:cBhvr>
                                        <p:cTn id="121" dur="2000"/>
                                        <p:tgtEl>
                                          <p:spTgt spid="5"/>
                                        </p:tgtEl>
                                      </p:cBhvr>
                                    </p:animEffect>
                                    <p:anim calcmode="lin" valueType="num">
                                      <p:cBhvr>
                                        <p:cTn id="122" dur="2000" fill="hold"/>
                                        <p:tgtEl>
                                          <p:spTgt spid="5"/>
                                        </p:tgtEl>
                                        <p:attrNameLst>
                                          <p:attrName>ppt_w</p:attrName>
                                        </p:attrNameLst>
                                      </p:cBhvr>
                                      <p:tavLst>
                                        <p:tav tm="0" fmla="#ppt_w*sin(2.5*pi*$)">
                                          <p:val>
                                            <p:fltVal val="0"/>
                                          </p:val>
                                        </p:tav>
                                        <p:tav tm="100000">
                                          <p:val>
                                            <p:fltVal val="1"/>
                                          </p:val>
                                        </p:tav>
                                      </p:tavLst>
                                    </p:anim>
                                    <p:anim calcmode="lin" valueType="num">
                                      <p:cBhvr>
                                        <p:cTn id="123" dur="2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9"/>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861" y="310184"/>
            <a:ext cx="7288509" cy="6547816"/>
          </a:xfrm>
          <a:prstGeom prst="rect">
            <a:avLst/>
          </a:prstGeom>
          <a:effectLst>
            <a:outerShdw blurRad="76200" dist="152400" dir="18900000" sy="23000" kx="-1200000" algn="bl" rotWithShape="0">
              <a:prstClr val="black">
                <a:alpha val="20000"/>
              </a:prstClr>
            </a:outerShdw>
          </a:effectLst>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4891" y="1820361"/>
            <a:ext cx="5777785" cy="3558962"/>
          </a:xfrm>
          <a:prstGeom prst="rect">
            <a:avLst/>
          </a:prstGeom>
          <a:effectLst>
            <a:reflection blurRad="6350" stA="50000" endA="300" endPos="38500" dist="50800" dir="5400000" sy="-100000" algn="bl" rotWithShape="0"/>
          </a:effectLst>
        </p:spPr>
      </p:pic>
      <p:pic>
        <p:nvPicPr>
          <p:cNvPr id="151" name="Picture 150">
            <a:extLst>
              <a:ext uri="{FF2B5EF4-FFF2-40B4-BE49-F238E27FC236}">
                <a16:creationId xmlns:a16="http://schemas.microsoft.com/office/drawing/2014/main" id="{10D5BF0A-7EF9-4808-BEF6-8C21E7F486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26710" y="662998"/>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3634" y="454030"/>
            <a:ext cx="1177015"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id="{D4EDBF7F-A040-489B-9DD9-001236E5CC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7659" y="1437275"/>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id="{E5929B31-C064-4E36-8583-45BE156D55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569" y="2264631"/>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7617" y="3074493"/>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id="{190C2B83-C758-4698-9184-F23465C15A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04526" y="2237860"/>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9748" y="1357003"/>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6195" y="1033589"/>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9672" y="2426899"/>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id="{A5EDBE05-AFDA-449E-9818-B74FE33B80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8742" y="1682401"/>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96899" y="2497455"/>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0915" y="1177072"/>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3202" y="3025420"/>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marL="0" marR="0" lvl="0" indent="0" algn="r" defTabSz="914217" rtl="0" eaLnBrk="1" fontAlgn="auto" latinLnBrk="0" hangingPunct="1">
              <a:lnSpc>
                <a:spcPct val="100000"/>
              </a:lnSpc>
              <a:spcBef>
                <a:spcPts val="0"/>
              </a:spcBef>
              <a:spcAft>
                <a:spcPts val="0"/>
              </a:spcAft>
              <a:buClrTx/>
              <a:buSzTx/>
              <a:buFontTx/>
              <a:buNone/>
              <a:tabLst/>
              <a:defRPr/>
            </a:pPr>
            <a:r>
              <a:rPr kumimoji="0" lang="es-ES_tradnl" sz="2400" b="1"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a:ea typeface="+mn-ea"/>
                <a:cs typeface="+mn-cs"/>
              </a:rPr>
              <a:t>1/20</a:t>
            </a:r>
            <a:endParaRPr kumimoji="0" lang="es-ES" sz="2400" b="1"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a:ea typeface="+mn-ea"/>
              <a:cs typeface="+mn-cs"/>
            </a:endParaRPr>
          </a:p>
        </p:txBody>
      </p:sp>
      <p:sp>
        <p:nvSpPr>
          <p:cNvPr id="152" name="TextBox 151">
            <a:extLst>
              <a:ext uri="{FF2B5EF4-FFF2-40B4-BE49-F238E27FC236}">
                <a16:creationId xmlns:a16="http://schemas.microsoft.com/office/drawing/2014/main" id="{BE3211B7-5C00-41C9-ADD5-6A89B04AD8A0}"/>
              </a:ext>
            </a:extLst>
          </p:cNvPr>
          <p:cNvSpPr txBox="1"/>
          <p:nvPr/>
        </p:nvSpPr>
        <p:spPr>
          <a:xfrm>
            <a:off x="922656" y="2381623"/>
            <a:ext cx="847834"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20</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3" name="TextBox 152">
            <a:extLst>
              <a:ext uri="{FF2B5EF4-FFF2-40B4-BE49-F238E27FC236}">
                <a16:creationId xmlns:a16="http://schemas.microsoft.com/office/drawing/2014/main" id="{9687EFD1-959C-4B5A-A529-6C2D25396F69}"/>
              </a:ext>
            </a:extLst>
          </p:cNvPr>
          <p:cNvSpPr txBox="1"/>
          <p:nvPr/>
        </p:nvSpPr>
        <p:spPr>
          <a:xfrm>
            <a:off x="1617516" y="3167228"/>
            <a:ext cx="847834"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23</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2" name="TextBox 171">
            <a:extLst>
              <a:ext uri="{FF2B5EF4-FFF2-40B4-BE49-F238E27FC236}">
                <a16:creationId xmlns:a16="http://schemas.microsoft.com/office/drawing/2014/main" id="{4793CD6A-2991-46E3-A1D4-AC3BE9D18C9D}"/>
              </a:ext>
            </a:extLst>
          </p:cNvPr>
          <p:cNvSpPr txBox="1"/>
          <p:nvPr/>
        </p:nvSpPr>
        <p:spPr>
          <a:xfrm>
            <a:off x="2045474" y="1524596"/>
            <a:ext cx="847834"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38</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4" name="TextBox 173">
            <a:extLst>
              <a:ext uri="{FF2B5EF4-FFF2-40B4-BE49-F238E27FC236}">
                <a16:creationId xmlns:a16="http://schemas.microsoft.com/office/drawing/2014/main" id="{E031507D-58CF-499E-81C3-3B69322C3C57}"/>
              </a:ext>
            </a:extLst>
          </p:cNvPr>
          <p:cNvSpPr txBox="1"/>
          <p:nvPr/>
        </p:nvSpPr>
        <p:spPr>
          <a:xfrm>
            <a:off x="2914525" y="776123"/>
            <a:ext cx="847834"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19</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5" name="TextBox 174">
            <a:extLst>
              <a:ext uri="{FF2B5EF4-FFF2-40B4-BE49-F238E27FC236}">
                <a16:creationId xmlns:a16="http://schemas.microsoft.com/office/drawing/2014/main" id="{F5824130-CFF0-4B45-AC08-28AB2ECDF14F}"/>
              </a:ext>
            </a:extLst>
          </p:cNvPr>
          <p:cNvSpPr txBox="1"/>
          <p:nvPr/>
        </p:nvSpPr>
        <p:spPr>
          <a:xfrm>
            <a:off x="2395170" y="2332701"/>
            <a:ext cx="847834"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581</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6" name="TextBox 175">
            <a:extLst>
              <a:ext uri="{FF2B5EF4-FFF2-40B4-BE49-F238E27FC236}">
                <a16:creationId xmlns:a16="http://schemas.microsoft.com/office/drawing/2014/main" id="{99C4C796-0327-4743-9555-E9940AFA7456}"/>
              </a:ext>
            </a:extLst>
          </p:cNvPr>
          <p:cNvSpPr txBox="1"/>
          <p:nvPr/>
        </p:nvSpPr>
        <p:spPr>
          <a:xfrm>
            <a:off x="3309332" y="2517210"/>
            <a:ext cx="847834"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64</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7" name="TextBox 176">
            <a:extLst>
              <a:ext uri="{FF2B5EF4-FFF2-40B4-BE49-F238E27FC236}">
                <a16:creationId xmlns:a16="http://schemas.microsoft.com/office/drawing/2014/main" id="{0CB282E6-9011-413F-8F83-6BCCC282F79A}"/>
              </a:ext>
            </a:extLst>
          </p:cNvPr>
          <p:cNvSpPr txBox="1"/>
          <p:nvPr/>
        </p:nvSpPr>
        <p:spPr>
          <a:xfrm>
            <a:off x="3956001" y="504569"/>
            <a:ext cx="1400738" cy="584640"/>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err="1">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Số</a:t>
            </a:r>
            <a:r>
              <a:rPr kumimoji="0" lang="es-ES_tradnl" sz="3199"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 </a:t>
            </a:r>
            <a:r>
              <a:rPr kumimoji="0" lang="es-ES_tradnl" sz="3199" b="1" i="0" u="none" strike="noStrike" kern="1200" cap="none" spc="0" normalizeH="0" baseline="0" noProof="0" dirty="0" err="1">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bé</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8" name="TextBox 177">
            <a:extLst>
              <a:ext uri="{FF2B5EF4-FFF2-40B4-BE49-F238E27FC236}">
                <a16:creationId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86</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9" name="TextBox 178">
            <a:extLst>
              <a:ext uri="{FF2B5EF4-FFF2-40B4-BE49-F238E27FC236}">
                <a16:creationId xmlns:a16="http://schemas.microsoft.com/office/drawing/2014/main" id="{CE027506-A55E-4E1D-848F-F17A1018D510}"/>
              </a:ext>
            </a:extLst>
          </p:cNvPr>
          <p:cNvSpPr txBox="1"/>
          <p:nvPr/>
        </p:nvSpPr>
        <p:spPr>
          <a:xfrm>
            <a:off x="5631736" y="3112669"/>
            <a:ext cx="847834"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95</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0" name="TextBox 179">
            <a:extLst>
              <a:ext uri="{FF2B5EF4-FFF2-40B4-BE49-F238E27FC236}">
                <a16:creationId xmlns:a16="http://schemas.microsoft.com/office/drawing/2014/main" id="{A594D355-29E7-4BBB-9EC9-F2A5A74BB4B6}"/>
              </a:ext>
            </a:extLst>
          </p:cNvPr>
          <p:cNvSpPr txBox="1"/>
          <p:nvPr/>
        </p:nvSpPr>
        <p:spPr>
          <a:xfrm>
            <a:off x="1587784" y="2565525"/>
            <a:ext cx="894333"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12</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4" name="TextBox 33">
            <a:extLst>
              <a:ext uri="{FF2B5EF4-FFF2-40B4-BE49-F238E27FC236}">
                <a16:creationId xmlns:a16="http://schemas.microsoft.com/office/drawing/2014/main" id="{BCCFC3D4-8584-47AF-99F8-9B4C36644AA9}"/>
              </a:ext>
            </a:extLst>
          </p:cNvPr>
          <p:cNvSpPr txBox="1"/>
          <p:nvPr/>
        </p:nvSpPr>
        <p:spPr>
          <a:xfrm>
            <a:off x="5767682" y="1269034"/>
            <a:ext cx="894333"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59</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5" name="TextBox 34">
            <a:extLst>
              <a:ext uri="{FF2B5EF4-FFF2-40B4-BE49-F238E27FC236}">
                <a16:creationId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412</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6" name="TextBox 35">
            <a:extLst>
              <a:ext uri="{FF2B5EF4-FFF2-40B4-BE49-F238E27FC236}">
                <a16:creationId xmlns:a16="http://schemas.microsoft.com/office/drawing/2014/main" id="{58DD961E-FC2D-4ECE-9C5E-955A71CF6FF0}"/>
              </a:ext>
            </a:extLst>
          </p:cNvPr>
          <p:cNvSpPr txBox="1"/>
          <p:nvPr/>
        </p:nvSpPr>
        <p:spPr>
          <a:xfrm>
            <a:off x="3352279" y="1447733"/>
            <a:ext cx="894333"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14</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7" name="TextBox 36">
            <a:extLst>
              <a:ext uri="{FF2B5EF4-FFF2-40B4-BE49-F238E27FC236}">
                <a16:creationId xmlns:a16="http://schemas.microsoft.com/office/drawing/2014/main" id="{87105FB1-2B80-42BC-84FA-A693C23CB056}"/>
              </a:ext>
            </a:extLst>
          </p:cNvPr>
          <p:cNvSpPr txBox="1"/>
          <p:nvPr/>
        </p:nvSpPr>
        <p:spPr>
          <a:xfrm>
            <a:off x="4584008" y="1138311"/>
            <a:ext cx="894333"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51</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8" name="TextBox 37">
            <a:extLst>
              <a:ext uri="{FF2B5EF4-FFF2-40B4-BE49-F238E27FC236}">
                <a16:creationId xmlns:a16="http://schemas.microsoft.com/office/drawing/2014/main" id="{DB032F85-1C88-4668-B32D-E75FEAD823BD}"/>
              </a:ext>
            </a:extLst>
          </p:cNvPr>
          <p:cNvSpPr txBox="1"/>
          <p:nvPr/>
        </p:nvSpPr>
        <p:spPr>
          <a:xfrm>
            <a:off x="5133860" y="1777964"/>
            <a:ext cx="894333"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307</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60535" y="1942729"/>
            <a:ext cx="1422071" cy="632562"/>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27C3372C-264B-41AF-B99A-F2AA51AE5C88}"/>
              </a:ext>
            </a:extLst>
          </p:cNvPr>
          <p:cNvSpPr txBox="1"/>
          <p:nvPr/>
        </p:nvSpPr>
        <p:spPr>
          <a:xfrm>
            <a:off x="3728000" y="1987982"/>
            <a:ext cx="1541752" cy="584640"/>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err="1">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Số</a:t>
            </a:r>
            <a:r>
              <a:rPr kumimoji="0" lang="es-ES_tradnl" sz="3199"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 </a:t>
            </a:r>
            <a:r>
              <a:rPr kumimoji="0" lang="es-ES_tradnl" sz="3199" b="1" i="0" u="none" strike="noStrike" kern="1200" cap="none" spc="0" normalizeH="0" baseline="0" noProof="0" dirty="0" err="1">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lớn</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Box 1">
            <a:extLst>
              <a:ext uri="{FF2B5EF4-FFF2-40B4-BE49-F238E27FC236}">
                <a16:creationId xmlns:a16="http://schemas.microsoft.com/office/drawing/2014/main" id="{4FBFFB78-2AE0-42A5-9AD9-754543735CEE}"/>
              </a:ext>
            </a:extLst>
          </p:cNvPr>
          <p:cNvSpPr txBox="1"/>
          <p:nvPr/>
        </p:nvSpPr>
        <p:spPr>
          <a:xfrm>
            <a:off x="6761502" y="2708348"/>
            <a:ext cx="4785207" cy="646181"/>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599"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a:t>
            </a:r>
            <a:r>
              <a:rPr kumimoji="0" lang="es-ES_tradnl" sz="3599"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Tổng</a:t>
            </a:r>
            <a:r>
              <a:rPr kumimoji="0" lang="es-ES_tradnl" sz="3599"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 </a:t>
            </a:r>
            <a:r>
              <a:rPr kumimoji="0" lang="es-ES_tradnl" sz="3599"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Hiệu</a:t>
            </a:r>
            <a:r>
              <a:rPr kumimoji="0" lang="es-ES_tradnl" sz="3599"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 2 = …..</a:t>
            </a:r>
            <a:endParaRPr kumimoji="0" lang="es-ES" sz="3599"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25552" y="2889621"/>
            <a:ext cx="3120953" cy="3677524"/>
          </a:xfrm>
          <a:prstGeom prst="rect">
            <a:avLst/>
          </a:prstGeom>
          <a:effectLst>
            <a:outerShdw blurRad="76200" dir="18900000" sy="23000" kx="-1200000" algn="bl" rotWithShape="0">
              <a:prstClr val="black">
                <a:alpha val="20000"/>
              </a:prstClr>
            </a:outerShdw>
          </a:effectLst>
        </p:spPr>
      </p:pic>
      <p:sp>
        <p:nvSpPr>
          <p:cNvPr id="8"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0" normalizeH="0" baseline="0" noProof="0" dirty="0" err="1">
                <a:ln>
                  <a:noFill/>
                </a:ln>
                <a:solidFill>
                  <a:prstClr val="white"/>
                </a:solidFill>
                <a:effectLst/>
                <a:uLnTx/>
                <a:uFillTx/>
                <a:latin typeface="Calibri"/>
                <a:ea typeface="+mn-ea"/>
                <a:cs typeface="+mn-cs"/>
              </a:rPr>
              <a:t>next</a:t>
            </a:r>
            <a:endParaRPr kumimoji="0" lang="es-ES" sz="18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31044201"/>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15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2"/>
                                        </p:tgtEl>
                                        <p:attrNameLst>
                                          <p:attrName>r</p:attrName>
                                        </p:attrNameLst>
                                      </p:cBhvr>
                                    </p:animRot>
                                    <p:animRot by="-240000">
                                      <p:cBhvr>
                                        <p:cTn id="7" dur="200" fill="hold">
                                          <p:stCondLst>
                                            <p:cond delay="200"/>
                                          </p:stCondLst>
                                        </p:cTn>
                                        <p:tgtEl>
                                          <p:spTgt spid="152"/>
                                        </p:tgtEl>
                                        <p:attrNameLst>
                                          <p:attrName>r</p:attrName>
                                        </p:attrNameLst>
                                      </p:cBhvr>
                                    </p:animRot>
                                    <p:animRot by="240000">
                                      <p:cBhvr>
                                        <p:cTn id="8" dur="200" fill="hold">
                                          <p:stCondLst>
                                            <p:cond delay="400"/>
                                          </p:stCondLst>
                                        </p:cTn>
                                        <p:tgtEl>
                                          <p:spTgt spid="152"/>
                                        </p:tgtEl>
                                        <p:attrNameLst>
                                          <p:attrName>r</p:attrName>
                                        </p:attrNameLst>
                                      </p:cBhvr>
                                    </p:animRot>
                                    <p:animRot by="-240000">
                                      <p:cBhvr>
                                        <p:cTn id="9" dur="200" fill="hold">
                                          <p:stCondLst>
                                            <p:cond delay="600"/>
                                          </p:stCondLst>
                                        </p:cTn>
                                        <p:tgtEl>
                                          <p:spTgt spid="152"/>
                                        </p:tgtEl>
                                        <p:attrNameLst>
                                          <p:attrName>r</p:attrName>
                                        </p:attrNameLst>
                                      </p:cBhvr>
                                    </p:animRot>
                                    <p:animRot by="120000">
                                      <p:cBhvr>
                                        <p:cTn id="10" dur="200" fill="hold">
                                          <p:stCondLst>
                                            <p:cond delay="800"/>
                                          </p:stCondLst>
                                        </p:cTn>
                                        <p:tgtEl>
                                          <p:spTgt spid="15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2"/>
                  </p:tgtEl>
                </p:cond>
              </p:nextCondLst>
            </p:seq>
            <p:seq concurrent="1" nextAc="seek">
              <p:cTn id="11" restart="whenNotActive" fill="hold" evtFilter="cancelBubble" nodeType="interactiveSeq">
                <p:stCondLst>
                  <p:cond evt="onClick" delay="0">
                    <p:tgtEl>
                      <p:spTgt spid="15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53"/>
                                        </p:tgtEl>
                                        <p:attrNameLst>
                                          <p:attrName>r</p:attrName>
                                        </p:attrNameLst>
                                      </p:cBhvr>
                                    </p:animRot>
                                    <p:animRot by="-240000">
                                      <p:cBhvr>
                                        <p:cTn id="16" dur="200" fill="hold">
                                          <p:stCondLst>
                                            <p:cond delay="200"/>
                                          </p:stCondLst>
                                        </p:cTn>
                                        <p:tgtEl>
                                          <p:spTgt spid="153"/>
                                        </p:tgtEl>
                                        <p:attrNameLst>
                                          <p:attrName>r</p:attrName>
                                        </p:attrNameLst>
                                      </p:cBhvr>
                                    </p:animRot>
                                    <p:animRot by="240000">
                                      <p:cBhvr>
                                        <p:cTn id="17" dur="200" fill="hold">
                                          <p:stCondLst>
                                            <p:cond delay="400"/>
                                          </p:stCondLst>
                                        </p:cTn>
                                        <p:tgtEl>
                                          <p:spTgt spid="153"/>
                                        </p:tgtEl>
                                        <p:attrNameLst>
                                          <p:attrName>r</p:attrName>
                                        </p:attrNameLst>
                                      </p:cBhvr>
                                    </p:animRot>
                                    <p:animRot by="-240000">
                                      <p:cBhvr>
                                        <p:cTn id="18" dur="200" fill="hold">
                                          <p:stCondLst>
                                            <p:cond delay="600"/>
                                          </p:stCondLst>
                                        </p:cTn>
                                        <p:tgtEl>
                                          <p:spTgt spid="153"/>
                                        </p:tgtEl>
                                        <p:attrNameLst>
                                          <p:attrName>r</p:attrName>
                                        </p:attrNameLst>
                                      </p:cBhvr>
                                    </p:animRot>
                                    <p:animRot by="120000">
                                      <p:cBhvr>
                                        <p:cTn id="19" dur="200" fill="hold">
                                          <p:stCondLst>
                                            <p:cond delay="800"/>
                                          </p:stCondLst>
                                        </p:cTn>
                                        <p:tgtEl>
                                          <p:spTgt spid="15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20" restart="whenNotActive" fill="hold" evtFilter="cancelBubble" nodeType="interactiveSeq">
                <p:stCondLst>
                  <p:cond evt="onClick" delay="0">
                    <p:tgtEl>
                      <p:spTgt spid="172"/>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2"/>
                                        </p:tgtEl>
                                        <p:attrNameLst>
                                          <p:attrName>r</p:attrName>
                                        </p:attrNameLst>
                                      </p:cBhvr>
                                    </p:animRot>
                                    <p:animRot by="-240000">
                                      <p:cBhvr>
                                        <p:cTn id="25" dur="200" fill="hold">
                                          <p:stCondLst>
                                            <p:cond delay="200"/>
                                          </p:stCondLst>
                                        </p:cTn>
                                        <p:tgtEl>
                                          <p:spTgt spid="172"/>
                                        </p:tgtEl>
                                        <p:attrNameLst>
                                          <p:attrName>r</p:attrName>
                                        </p:attrNameLst>
                                      </p:cBhvr>
                                    </p:animRot>
                                    <p:animRot by="240000">
                                      <p:cBhvr>
                                        <p:cTn id="26" dur="200" fill="hold">
                                          <p:stCondLst>
                                            <p:cond delay="400"/>
                                          </p:stCondLst>
                                        </p:cTn>
                                        <p:tgtEl>
                                          <p:spTgt spid="172"/>
                                        </p:tgtEl>
                                        <p:attrNameLst>
                                          <p:attrName>r</p:attrName>
                                        </p:attrNameLst>
                                      </p:cBhvr>
                                    </p:animRot>
                                    <p:animRot by="-240000">
                                      <p:cBhvr>
                                        <p:cTn id="27" dur="200" fill="hold">
                                          <p:stCondLst>
                                            <p:cond delay="600"/>
                                          </p:stCondLst>
                                        </p:cTn>
                                        <p:tgtEl>
                                          <p:spTgt spid="172"/>
                                        </p:tgtEl>
                                        <p:attrNameLst>
                                          <p:attrName>r</p:attrName>
                                        </p:attrNameLst>
                                      </p:cBhvr>
                                    </p:animRot>
                                    <p:animRot by="120000">
                                      <p:cBhvr>
                                        <p:cTn id="28" dur="200" fill="hold">
                                          <p:stCondLst>
                                            <p:cond delay="800"/>
                                          </p:stCondLst>
                                        </p:cTn>
                                        <p:tgtEl>
                                          <p:spTgt spid="172"/>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2"/>
                  </p:tgtEl>
                </p:cond>
              </p:nextCondLst>
            </p:seq>
            <p:seq concurrent="1" nextAc="seek">
              <p:cTn id="29" restart="whenNotActive" fill="hold" evtFilter="cancelBubble" nodeType="interactiveSeq">
                <p:stCondLst>
                  <p:cond evt="onClick" delay="0">
                    <p:tgtEl>
                      <p:spTgt spid="174"/>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4"/>
                                        </p:tgtEl>
                                        <p:attrNameLst>
                                          <p:attrName>r</p:attrName>
                                        </p:attrNameLst>
                                      </p:cBhvr>
                                    </p:animRot>
                                    <p:animRot by="-240000">
                                      <p:cBhvr>
                                        <p:cTn id="34" dur="200" fill="hold">
                                          <p:stCondLst>
                                            <p:cond delay="200"/>
                                          </p:stCondLst>
                                        </p:cTn>
                                        <p:tgtEl>
                                          <p:spTgt spid="174"/>
                                        </p:tgtEl>
                                        <p:attrNameLst>
                                          <p:attrName>r</p:attrName>
                                        </p:attrNameLst>
                                      </p:cBhvr>
                                    </p:animRot>
                                    <p:animRot by="240000">
                                      <p:cBhvr>
                                        <p:cTn id="35" dur="200" fill="hold">
                                          <p:stCondLst>
                                            <p:cond delay="400"/>
                                          </p:stCondLst>
                                        </p:cTn>
                                        <p:tgtEl>
                                          <p:spTgt spid="174"/>
                                        </p:tgtEl>
                                        <p:attrNameLst>
                                          <p:attrName>r</p:attrName>
                                        </p:attrNameLst>
                                      </p:cBhvr>
                                    </p:animRot>
                                    <p:animRot by="-240000">
                                      <p:cBhvr>
                                        <p:cTn id="36" dur="200" fill="hold">
                                          <p:stCondLst>
                                            <p:cond delay="600"/>
                                          </p:stCondLst>
                                        </p:cTn>
                                        <p:tgtEl>
                                          <p:spTgt spid="174"/>
                                        </p:tgtEl>
                                        <p:attrNameLst>
                                          <p:attrName>r</p:attrName>
                                        </p:attrNameLst>
                                      </p:cBhvr>
                                    </p:animRot>
                                    <p:animRot by="120000">
                                      <p:cBhvr>
                                        <p:cTn id="37" dur="200" fill="hold">
                                          <p:stCondLst>
                                            <p:cond delay="800"/>
                                          </p:stCondLst>
                                        </p:cTn>
                                        <p:tgtEl>
                                          <p:spTgt spid="174"/>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4"/>
                  </p:tgtEl>
                </p:cond>
              </p:nextCondLst>
            </p:seq>
            <p:seq concurrent="1" nextAc="seek">
              <p:cTn id="38" restart="whenNotActive" fill="hold" evtFilter="cancelBubble" nodeType="interactiveSeq">
                <p:stCondLst>
                  <p:cond evt="onClick" delay="0">
                    <p:tgtEl>
                      <p:spTgt spid="175"/>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5"/>
                                        </p:tgtEl>
                                        <p:attrNameLst>
                                          <p:attrName>r</p:attrName>
                                        </p:attrNameLst>
                                      </p:cBhvr>
                                    </p:animRot>
                                    <p:animRot by="-240000">
                                      <p:cBhvr>
                                        <p:cTn id="43" dur="200" fill="hold">
                                          <p:stCondLst>
                                            <p:cond delay="200"/>
                                          </p:stCondLst>
                                        </p:cTn>
                                        <p:tgtEl>
                                          <p:spTgt spid="175"/>
                                        </p:tgtEl>
                                        <p:attrNameLst>
                                          <p:attrName>r</p:attrName>
                                        </p:attrNameLst>
                                      </p:cBhvr>
                                    </p:animRot>
                                    <p:animRot by="240000">
                                      <p:cBhvr>
                                        <p:cTn id="44" dur="200" fill="hold">
                                          <p:stCondLst>
                                            <p:cond delay="400"/>
                                          </p:stCondLst>
                                        </p:cTn>
                                        <p:tgtEl>
                                          <p:spTgt spid="175"/>
                                        </p:tgtEl>
                                        <p:attrNameLst>
                                          <p:attrName>r</p:attrName>
                                        </p:attrNameLst>
                                      </p:cBhvr>
                                    </p:animRot>
                                    <p:animRot by="-240000">
                                      <p:cBhvr>
                                        <p:cTn id="45" dur="200" fill="hold">
                                          <p:stCondLst>
                                            <p:cond delay="600"/>
                                          </p:stCondLst>
                                        </p:cTn>
                                        <p:tgtEl>
                                          <p:spTgt spid="175"/>
                                        </p:tgtEl>
                                        <p:attrNameLst>
                                          <p:attrName>r</p:attrName>
                                        </p:attrNameLst>
                                      </p:cBhvr>
                                    </p:animRot>
                                    <p:animRot by="120000">
                                      <p:cBhvr>
                                        <p:cTn id="46" dur="200" fill="hold">
                                          <p:stCondLst>
                                            <p:cond delay="800"/>
                                          </p:stCondLst>
                                        </p:cTn>
                                        <p:tgtEl>
                                          <p:spTgt spid="175"/>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5"/>
                  </p:tgtEl>
                </p:cond>
              </p:nextCondLst>
            </p:seq>
            <p:seq concurrent="1" nextAc="seek">
              <p:cTn id="47" restart="whenNotActive" fill="hold" evtFilter="cancelBubble" nodeType="interactiveSeq">
                <p:stCondLst>
                  <p:cond evt="onClick" delay="0">
                    <p:tgtEl>
                      <p:spTgt spid="176"/>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76"/>
                                        </p:tgtEl>
                                        <p:attrNameLst>
                                          <p:attrName>r</p:attrName>
                                        </p:attrNameLst>
                                      </p:cBhvr>
                                    </p:animRot>
                                    <p:animRot by="-240000">
                                      <p:cBhvr>
                                        <p:cTn id="52" dur="200" fill="hold">
                                          <p:stCondLst>
                                            <p:cond delay="200"/>
                                          </p:stCondLst>
                                        </p:cTn>
                                        <p:tgtEl>
                                          <p:spTgt spid="176"/>
                                        </p:tgtEl>
                                        <p:attrNameLst>
                                          <p:attrName>r</p:attrName>
                                        </p:attrNameLst>
                                      </p:cBhvr>
                                    </p:animRot>
                                    <p:animRot by="240000">
                                      <p:cBhvr>
                                        <p:cTn id="53" dur="200" fill="hold">
                                          <p:stCondLst>
                                            <p:cond delay="400"/>
                                          </p:stCondLst>
                                        </p:cTn>
                                        <p:tgtEl>
                                          <p:spTgt spid="176"/>
                                        </p:tgtEl>
                                        <p:attrNameLst>
                                          <p:attrName>r</p:attrName>
                                        </p:attrNameLst>
                                      </p:cBhvr>
                                    </p:animRot>
                                    <p:animRot by="-240000">
                                      <p:cBhvr>
                                        <p:cTn id="54" dur="200" fill="hold">
                                          <p:stCondLst>
                                            <p:cond delay="600"/>
                                          </p:stCondLst>
                                        </p:cTn>
                                        <p:tgtEl>
                                          <p:spTgt spid="176"/>
                                        </p:tgtEl>
                                        <p:attrNameLst>
                                          <p:attrName>r</p:attrName>
                                        </p:attrNameLst>
                                      </p:cBhvr>
                                    </p:animRot>
                                    <p:animRot by="120000">
                                      <p:cBhvr>
                                        <p:cTn id="55" dur="200" fill="hold">
                                          <p:stCondLst>
                                            <p:cond delay="800"/>
                                          </p:stCondLst>
                                        </p:cTn>
                                        <p:tgtEl>
                                          <p:spTgt spid="176"/>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56" restart="whenNotActive" fill="hold" evtFilter="cancelBubble" nodeType="interactiveSeq">
                <p:stCondLst>
                  <p:cond evt="onClick" delay="0">
                    <p:tgtEl>
                      <p:spTgt spid="177"/>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177"/>
                                        </p:tgtEl>
                                        <p:attrNameLst>
                                          <p:attrName>r</p:attrName>
                                        </p:attrNameLst>
                                      </p:cBhvr>
                                    </p:animRot>
                                    <p:animRot by="-240000">
                                      <p:cBhvr>
                                        <p:cTn id="61" dur="200" fill="hold">
                                          <p:stCondLst>
                                            <p:cond delay="200"/>
                                          </p:stCondLst>
                                        </p:cTn>
                                        <p:tgtEl>
                                          <p:spTgt spid="177"/>
                                        </p:tgtEl>
                                        <p:attrNameLst>
                                          <p:attrName>r</p:attrName>
                                        </p:attrNameLst>
                                      </p:cBhvr>
                                    </p:animRot>
                                    <p:animRot by="240000">
                                      <p:cBhvr>
                                        <p:cTn id="62" dur="200" fill="hold">
                                          <p:stCondLst>
                                            <p:cond delay="400"/>
                                          </p:stCondLst>
                                        </p:cTn>
                                        <p:tgtEl>
                                          <p:spTgt spid="177"/>
                                        </p:tgtEl>
                                        <p:attrNameLst>
                                          <p:attrName>r</p:attrName>
                                        </p:attrNameLst>
                                      </p:cBhvr>
                                    </p:animRot>
                                    <p:animRot by="-240000">
                                      <p:cBhvr>
                                        <p:cTn id="63" dur="200" fill="hold">
                                          <p:stCondLst>
                                            <p:cond delay="600"/>
                                          </p:stCondLst>
                                        </p:cTn>
                                        <p:tgtEl>
                                          <p:spTgt spid="177"/>
                                        </p:tgtEl>
                                        <p:attrNameLst>
                                          <p:attrName>r</p:attrName>
                                        </p:attrNameLst>
                                      </p:cBhvr>
                                    </p:animRot>
                                    <p:animRot by="120000">
                                      <p:cBhvr>
                                        <p:cTn id="64" dur="200" fill="hold">
                                          <p:stCondLst>
                                            <p:cond delay="800"/>
                                          </p:stCondLst>
                                        </p:cTn>
                                        <p:tgtEl>
                                          <p:spTgt spid="177"/>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65" restart="whenNotActive" fill="hold" evtFilter="cancelBubble" nodeType="interactiveSeq">
                <p:stCondLst>
                  <p:cond evt="onClick" delay="0">
                    <p:tgtEl>
                      <p:spTgt spid="178"/>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178"/>
                                        </p:tgtEl>
                                        <p:attrNameLst>
                                          <p:attrName>r</p:attrName>
                                        </p:attrNameLst>
                                      </p:cBhvr>
                                    </p:animRot>
                                    <p:animRot by="-240000">
                                      <p:cBhvr>
                                        <p:cTn id="70" dur="200" fill="hold">
                                          <p:stCondLst>
                                            <p:cond delay="200"/>
                                          </p:stCondLst>
                                        </p:cTn>
                                        <p:tgtEl>
                                          <p:spTgt spid="178"/>
                                        </p:tgtEl>
                                        <p:attrNameLst>
                                          <p:attrName>r</p:attrName>
                                        </p:attrNameLst>
                                      </p:cBhvr>
                                    </p:animRot>
                                    <p:animRot by="240000">
                                      <p:cBhvr>
                                        <p:cTn id="71" dur="200" fill="hold">
                                          <p:stCondLst>
                                            <p:cond delay="400"/>
                                          </p:stCondLst>
                                        </p:cTn>
                                        <p:tgtEl>
                                          <p:spTgt spid="178"/>
                                        </p:tgtEl>
                                        <p:attrNameLst>
                                          <p:attrName>r</p:attrName>
                                        </p:attrNameLst>
                                      </p:cBhvr>
                                    </p:animRot>
                                    <p:animRot by="-240000">
                                      <p:cBhvr>
                                        <p:cTn id="72" dur="200" fill="hold">
                                          <p:stCondLst>
                                            <p:cond delay="600"/>
                                          </p:stCondLst>
                                        </p:cTn>
                                        <p:tgtEl>
                                          <p:spTgt spid="178"/>
                                        </p:tgtEl>
                                        <p:attrNameLst>
                                          <p:attrName>r</p:attrName>
                                        </p:attrNameLst>
                                      </p:cBhvr>
                                    </p:animRot>
                                    <p:animRot by="120000">
                                      <p:cBhvr>
                                        <p:cTn id="73" dur="200" fill="hold">
                                          <p:stCondLst>
                                            <p:cond delay="800"/>
                                          </p:stCondLst>
                                        </p:cTn>
                                        <p:tgtEl>
                                          <p:spTgt spid="178"/>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74" restart="whenNotActive" fill="hold" evtFilter="cancelBubble" nodeType="interactiveSeq">
                <p:stCondLst>
                  <p:cond evt="onClick" delay="0">
                    <p:tgtEl>
                      <p:spTgt spid="179"/>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179"/>
                                        </p:tgtEl>
                                        <p:attrNameLst>
                                          <p:attrName>r</p:attrName>
                                        </p:attrNameLst>
                                      </p:cBhvr>
                                    </p:animRot>
                                    <p:animRot by="-240000">
                                      <p:cBhvr>
                                        <p:cTn id="79" dur="200" fill="hold">
                                          <p:stCondLst>
                                            <p:cond delay="200"/>
                                          </p:stCondLst>
                                        </p:cTn>
                                        <p:tgtEl>
                                          <p:spTgt spid="179"/>
                                        </p:tgtEl>
                                        <p:attrNameLst>
                                          <p:attrName>r</p:attrName>
                                        </p:attrNameLst>
                                      </p:cBhvr>
                                    </p:animRot>
                                    <p:animRot by="240000">
                                      <p:cBhvr>
                                        <p:cTn id="80" dur="200" fill="hold">
                                          <p:stCondLst>
                                            <p:cond delay="400"/>
                                          </p:stCondLst>
                                        </p:cTn>
                                        <p:tgtEl>
                                          <p:spTgt spid="179"/>
                                        </p:tgtEl>
                                        <p:attrNameLst>
                                          <p:attrName>r</p:attrName>
                                        </p:attrNameLst>
                                      </p:cBhvr>
                                    </p:animRot>
                                    <p:animRot by="-240000">
                                      <p:cBhvr>
                                        <p:cTn id="81" dur="200" fill="hold">
                                          <p:stCondLst>
                                            <p:cond delay="600"/>
                                          </p:stCondLst>
                                        </p:cTn>
                                        <p:tgtEl>
                                          <p:spTgt spid="179"/>
                                        </p:tgtEl>
                                        <p:attrNameLst>
                                          <p:attrName>r</p:attrName>
                                        </p:attrNameLst>
                                      </p:cBhvr>
                                    </p:animRot>
                                    <p:animRot by="120000">
                                      <p:cBhvr>
                                        <p:cTn id="82" dur="200" fill="hold">
                                          <p:stCondLst>
                                            <p:cond delay="800"/>
                                          </p:stCondLst>
                                        </p:cTn>
                                        <p:tgtEl>
                                          <p:spTgt spid="179"/>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83" restart="whenNotActive" fill="hold" evtFilter="cancelBubble" nodeType="interactiveSeq">
                <p:stCondLst>
                  <p:cond evt="onClick" delay="0">
                    <p:tgtEl>
                      <p:spTgt spid="180"/>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180"/>
                                        </p:tgtEl>
                                        <p:attrNameLst>
                                          <p:attrName>r</p:attrName>
                                        </p:attrNameLst>
                                      </p:cBhvr>
                                    </p:animRot>
                                    <p:animRot by="-240000">
                                      <p:cBhvr>
                                        <p:cTn id="88" dur="200" fill="hold">
                                          <p:stCondLst>
                                            <p:cond delay="200"/>
                                          </p:stCondLst>
                                        </p:cTn>
                                        <p:tgtEl>
                                          <p:spTgt spid="180"/>
                                        </p:tgtEl>
                                        <p:attrNameLst>
                                          <p:attrName>r</p:attrName>
                                        </p:attrNameLst>
                                      </p:cBhvr>
                                    </p:animRot>
                                    <p:animRot by="240000">
                                      <p:cBhvr>
                                        <p:cTn id="89" dur="200" fill="hold">
                                          <p:stCondLst>
                                            <p:cond delay="400"/>
                                          </p:stCondLst>
                                        </p:cTn>
                                        <p:tgtEl>
                                          <p:spTgt spid="180"/>
                                        </p:tgtEl>
                                        <p:attrNameLst>
                                          <p:attrName>r</p:attrName>
                                        </p:attrNameLst>
                                      </p:cBhvr>
                                    </p:animRot>
                                    <p:animRot by="-240000">
                                      <p:cBhvr>
                                        <p:cTn id="90" dur="200" fill="hold">
                                          <p:stCondLst>
                                            <p:cond delay="600"/>
                                          </p:stCondLst>
                                        </p:cTn>
                                        <p:tgtEl>
                                          <p:spTgt spid="180"/>
                                        </p:tgtEl>
                                        <p:attrNameLst>
                                          <p:attrName>r</p:attrName>
                                        </p:attrNameLst>
                                      </p:cBhvr>
                                    </p:animRot>
                                    <p:animRot by="120000">
                                      <p:cBhvr>
                                        <p:cTn id="91" dur="200" fill="hold">
                                          <p:stCondLst>
                                            <p:cond delay="800"/>
                                          </p:stCondLst>
                                        </p:cTn>
                                        <p:tgtEl>
                                          <p:spTgt spid="180"/>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92" restart="whenNotActive" fill="hold" evtFilter="cancelBubble" nodeType="interactiveSeq">
                <p:stCondLst>
                  <p:cond evt="onClick" delay="0">
                    <p:tgtEl>
                      <p:spTgt spid="34"/>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clickEffect">
                                  <p:stCondLst>
                                    <p:cond delay="0"/>
                                  </p:stCondLst>
                                  <p:childTnLst>
                                    <p:animRot by="120000">
                                      <p:cBhvr>
                                        <p:cTn id="96" dur="100" fill="hold">
                                          <p:stCondLst>
                                            <p:cond delay="0"/>
                                          </p:stCondLst>
                                        </p:cTn>
                                        <p:tgtEl>
                                          <p:spTgt spid="34"/>
                                        </p:tgtEl>
                                        <p:attrNameLst>
                                          <p:attrName>r</p:attrName>
                                        </p:attrNameLst>
                                      </p:cBhvr>
                                    </p:animRot>
                                    <p:animRot by="-240000">
                                      <p:cBhvr>
                                        <p:cTn id="97" dur="200" fill="hold">
                                          <p:stCondLst>
                                            <p:cond delay="200"/>
                                          </p:stCondLst>
                                        </p:cTn>
                                        <p:tgtEl>
                                          <p:spTgt spid="34"/>
                                        </p:tgtEl>
                                        <p:attrNameLst>
                                          <p:attrName>r</p:attrName>
                                        </p:attrNameLst>
                                      </p:cBhvr>
                                    </p:animRot>
                                    <p:animRot by="240000">
                                      <p:cBhvr>
                                        <p:cTn id="98" dur="200" fill="hold">
                                          <p:stCondLst>
                                            <p:cond delay="400"/>
                                          </p:stCondLst>
                                        </p:cTn>
                                        <p:tgtEl>
                                          <p:spTgt spid="34"/>
                                        </p:tgtEl>
                                        <p:attrNameLst>
                                          <p:attrName>r</p:attrName>
                                        </p:attrNameLst>
                                      </p:cBhvr>
                                    </p:animRot>
                                    <p:animRot by="-240000">
                                      <p:cBhvr>
                                        <p:cTn id="99" dur="200" fill="hold">
                                          <p:stCondLst>
                                            <p:cond delay="600"/>
                                          </p:stCondLst>
                                        </p:cTn>
                                        <p:tgtEl>
                                          <p:spTgt spid="34"/>
                                        </p:tgtEl>
                                        <p:attrNameLst>
                                          <p:attrName>r</p:attrName>
                                        </p:attrNameLst>
                                      </p:cBhvr>
                                    </p:animRot>
                                    <p:animRot by="120000">
                                      <p:cBhvr>
                                        <p:cTn id="100" dur="200" fill="hold">
                                          <p:stCondLst>
                                            <p:cond delay="800"/>
                                          </p:stCondLst>
                                        </p:cTn>
                                        <p:tgtEl>
                                          <p:spTgt spid="34"/>
                                        </p:tgtEl>
                                        <p:attrNameLst>
                                          <p:attrName>r</p:attrName>
                                        </p:attrNameLst>
                                      </p:cBhvr>
                                    </p:animRot>
                                  </p:childTnLst>
                                  <p:subTnLst>
                                    <p:audio>
                                      <p:cMediaNode>
                                        <p:cTn display="0" masterRel="sameClick">
                                          <p:stCondLst>
                                            <p:cond evt="begin" delay="0">
                                              <p:tn val="9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101" restart="whenNotActive" fill="hold" evtFilter="cancelBubble" nodeType="interactiveSeq">
                <p:stCondLst>
                  <p:cond evt="onClick" delay="0">
                    <p:tgtEl>
                      <p:spTgt spid="35"/>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hold" grpId="0" nodeType="clickEffect">
                                  <p:stCondLst>
                                    <p:cond delay="0"/>
                                  </p:stCondLst>
                                  <p:childTnLst>
                                    <p:animRot by="120000">
                                      <p:cBhvr>
                                        <p:cTn id="105" dur="100" fill="hold">
                                          <p:stCondLst>
                                            <p:cond delay="0"/>
                                          </p:stCondLst>
                                        </p:cTn>
                                        <p:tgtEl>
                                          <p:spTgt spid="35"/>
                                        </p:tgtEl>
                                        <p:attrNameLst>
                                          <p:attrName>r</p:attrName>
                                        </p:attrNameLst>
                                      </p:cBhvr>
                                    </p:animRot>
                                    <p:animRot by="-240000">
                                      <p:cBhvr>
                                        <p:cTn id="106" dur="200" fill="hold">
                                          <p:stCondLst>
                                            <p:cond delay="200"/>
                                          </p:stCondLst>
                                        </p:cTn>
                                        <p:tgtEl>
                                          <p:spTgt spid="35"/>
                                        </p:tgtEl>
                                        <p:attrNameLst>
                                          <p:attrName>r</p:attrName>
                                        </p:attrNameLst>
                                      </p:cBhvr>
                                    </p:animRot>
                                    <p:animRot by="240000">
                                      <p:cBhvr>
                                        <p:cTn id="107" dur="200" fill="hold">
                                          <p:stCondLst>
                                            <p:cond delay="400"/>
                                          </p:stCondLst>
                                        </p:cTn>
                                        <p:tgtEl>
                                          <p:spTgt spid="35"/>
                                        </p:tgtEl>
                                        <p:attrNameLst>
                                          <p:attrName>r</p:attrName>
                                        </p:attrNameLst>
                                      </p:cBhvr>
                                    </p:animRot>
                                    <p:animRot by="-240000">
                                      <p:cBhvr>
                                        <p:cTn id="108" dur="200" fill="hold">
                                          <p:stCondLst>
                                            <p:cond delay="600"/>
                                          </p:stCondLst>
                                        </p:cTn>
                                        <p:tgtEl>
                                          <p:spTgt spid="35"/>
                                        </p:tgtEl>
                                        <p:attrNameLst>
                                          <p:attrName>r</p:attrName>
                                        </p:attrNameLst>
                                      </p:cBhvr>
                                    </p:animRot>
                                    <p:animRot by="120000">
                                      <p:cBhvr>
                                        <p:cTn id="109" dur="200" fill="hold">
                                          <p:stCondLst>
                                            <p:cond delay="800"/>
                                          </p:stCondLst>
                                        </p:cTn>
                                        <p:tgtEl>
                                          <p:spTgt spid="35"/>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32" presetClass="emph" presetSubtype="0" fill="hold" grpId="0" nodeType="clickEffect">
                                  <p:stCondLst>
                                    <p:cond delay="0"/>
                                  </p:stCondLst>
                                  <p:childTnLst>
                                    <p:animRot by="120000">
                                      <p:cBhvr>
                                        <p:cTn id="114" dur="100" fill="hold">
                                          <p:stCondLst>
                                            <p:cond delay="0"/>
                                          </p:stCondLst>
                                        </p:cTn>
                                        <p:tgtEl>
                                          <p:spTgt spid="36"/>
                                        </p:tgtEl>
                                        <p:attrNameLst>
                                          <p:attrName>r</p:attrName>
                                        </p:attrNameLst>
                                      </p:cBhvr>
                                    </p:animRot>
                                    <p:animRot by="-240000">
                                      <p:cBhvr>
                                        <p:cTn id="115" dur="200" fill="hold">
                                          <p:stCondLst>
                                            <p:cond delay="200"/>
                                          </p:stCondLst>
                                        </p:cTn>
                                        <p:tgtEl>
                                          <p:spTgt spid="36"/>
                                        </p:tgtEl>
                                        <p:attrNameLst>
                                          <p:attrName>r</p:attrName>
                                        </p:attrNameLst>
                                      </p:cBhvr>
                                    </p:animRot>
                                    <p:animRot by="240000">
                                      <p:cBhvr>
                                        <p:cTn id="116" dur="200" fill="hold">
                                          <p:stCondLst>
                                            <p:cond delay="400"/>
                                          </p:stCondLst>
                                        </p:cTn>
                                        <p:tgtEl>
                                          <p:spTgt spid="36"/>
                                        </p:tgtEl>
                                        <p:attrNameLst>
                                          <p:attrName>r</p:attrName>
                                        </p:attrNameLst>
                                      </p:cBhvr>
                                    </p:animRot>
                                    <p:animRot by="-240000">
                                      <p:cBhvr>
                                        <p:cTn id="117" dur="200" fill="hold">
                                          <p:stCondLst>
                                            <p:cond delay="600"/>
                                          </p:stCondLst>
                                        </p:cTn>
                                        <p:tgtEl>
                                          <p:spTgt spid="36"/>
                                        </p:tgtEl>
                                        <p:attrNameLst>
                                          <p:attrName>r</p:attrName>
                                        </p:attrNameLst>
                                      </p:cBhvr>
                                    </p:animRot>
                                    <p:animRot by="120000">
                                      <p:cBhvr>
                                        <p:cTn id="118" dur="200" fill="hold">
                                          <p:stCondLst>
                                            <p:cond delay="800"/>
                                          </p:stCondLst>
                                        </p:cTn>
                                        <p:tgtEl>
                                          <p:spTgt spid="36"/>
                                        </p:tgtEl>
                                        <p:attrNameLst>
                                          <p:attrName>r</p:attrName>
                                        </p:attrNameLst>
                                      </p:cBhvr>
                                    </p:animRot>
                                  </p:childTnLst>
                                  <p:subTnLst>
                                    <p:audio>
                                      <p:cMediaNode>
                                        <p:cTn display="0" masterRel="sameClick">
                                          <p:stCondLst>
                                            <p:cond evt="begin" delay="0">
                                              <p:tn val="11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32" presetClass="emph" presetSubtype="0" fill="hold" grpId="0" nodeType="clickEffect">
                                  <p:stCondLst>
                                    <p:cond delay="0"/>
                                  </p:stCondLst>
                                  <p:childTnLst>
                                    <p:animRot by="120000">
                                      <p:cBhvr>
                                        <p:cTn id="123" dur="100" fill="hold">
                                          <p:stCondLst>
                                            <p:cond delay="0"/>
                                          </p:stCondLst>
                                        </p:cTn>
                                        <p:tgtEl>
                                          <p:spTgt spid="37"/>
                                        </p:tgtEl>
                                        <p:attrNameLst>
                                          <p:attrName>r</p:attrName>
                                        </p:attrNameLst>
                                      </p:cBhvr>
                                    </p:animRot>
                                    <p:animRot by="-240000">
                                      <p:cBhvr>
                                        <p:cTn id="124" dur="200" fill="hold">
                                          <p:stCondLst>
                                            <p:cond delay="200"/>
                                          </p:stCondLst>
                                        </p:cTn>
                                        <p:tgtEl>
                                          <p:spTgt spid="37"/>
                                        </p:tgtEl>
                                        <p:attrNameLst>
                                          <p:attrName>r</p:attrName>
                                        </p:attrNameLst>
                                      </p:cBhvr>
                                    </p:animRot>
                                    <p:animRot by="240000">
                                      <p:cBhvr>
                                        <p:cTn id="125" dur="200" fill="hold">
                                          <p:stCondLst>
                                            <p:cond delay="400"/>
                                          </p:stCondLst>
                                        </p:cTn>
                                        <p:tgtEl>
                                          <p:spTgt spid="37"/>
                                        </p:tgtEl>
                                        <p:attrNameLst>
                                          <p:attrName>r</p:attrName>
                                        </p:attrNameLst>
                                      </p:cBhvr>
                                    </p:animRot>
                                    <p:animRot by="-240000">
                                      <p:cBhvr>
                                        <p:cTn id="126" dur="200" fill="hold">
                                          <p:stCondLst>
                                            <p:cond delay="600"/>
                                          </p:stCondLst>
                                        </p:cTn>
                                        <p:tgtEl>
                                          <p:spTgt spid="37"/>
                                        </p:tgtEl>
                                        <p:attrNameLst>
                                          <p:attrName>r</p:attrName>
                                        </p:attrNameLst>
                                      </p:cBhvr>
                                    </p:animRot>
                                    <p:animRot by="120000">
                                      <p:cBhvr>
                                        <p:cTn id="127" dur="200" fill="hold">
                                          <p:stCondLst>
                                            <p:cond delay="800"/>
                                          </p:stCondLst>
                                        </p:cTn>
                                        <p:tgtEl>
                                          <p:spTgt spid="37"/>
                                        </p:tgtEl>
                                        <p:attrNameLst>
                                          <p:attrName>r</p:attrName>
                                        </p:attrNameLst>
                                      </p:cBhvr>
                                    </p:animRot>
                                  </p:childTnLst>
                                  <p:subTnLst>
                                    <p:audio>
                                      <p:cMediaNode>
                                        <p:cTn display="0" masterRel="sameClick">
                                          <p:stCondLst>
                                            <p:cond evt="begin" delay="0">
                                              <p:tn val="12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128" restart="whenNotActive" fill="hold" evtFilter="cancelBubble" nodeType="interactiveSeq">
                <p:stCondLst>
                  <p:cond evt="onClick" delay="0">
                    <p:tgtEl>
                      <p:spTgt spid="38"/>
                    </p:tgtEl>
                  </p:cond>
                </p:stCondLst>
                <p:endSync evt="end" delay="0">
                  <p:rtn val="all"/>
                </p:endSync>
                <p:childTnLst>
                  <p:par>
                    <p:cTn id="129" fill="hold">
                      <p:stCondLst>
                        <p:cond delay="0"/>
                      </p:stCondLst>
                      <p:childTnLst>
                        <p:par>
                          <p:cTn id="130" fill="hold">
                            <p:stCondLst>
                              <p:cond delay="0"/>
                            </p:stCondLst>
                            <p:childTnLst>
                              <p:par>
                                <p:cTn id="131" presetID="32" presetClass="emph" presetSubtype="0" fill="hold" grpId="0" nodeType="clickEffect">
                                  <p:stCondLst>
                                    <p:cond delay="0"/>
                                  </p:stCondLst>
                                  <p:childTnLst>
                                    <p:animRot by="120000">
                                      <p:cBhvr>
                                        <p:cTn id="132" dur="100" fill="hold">
                                          <p:stCondLst>
                                            <p:cond delay="0"/>
                                          </p:stCondLst>
                                        </p:cTn>
                                        <p:tgtEl>
                                          <p:spTgt spid="38"/>
                                        </p:tgtEl>
                                        <p:attrNameLst>
                                          <p:attrName>r</p:attrName>
                                        </p:attrNameLst>
                                      </p:cBhvr>
                                    </p:animRot>
                                    <p:animRot by="-240000">
                                      <p:cBhvr>
                                        <p:cTn id="133" dur="200" fill="hold">
                                          <p:stCondLst>
                                            <p:cond delay="200"/>
                                          </p:stCondLst>
                                        </p:cTn>
                                        <p:tgtEl>
                                          <p:spTgt spid="38"/>
                                        </p:tgtEl>
                                        <p:attrNameLst>
                                          <p:attrName>r</p:attrName>
                                        </p:attrNameLst>
                                      </p:cBhvr>
                                    </p:animRot>
                                    <p:animRot by="240000">
                                      <p:cBhvr>
                                        <p:cTn id="134" dur="200" fill="hold">
                                          <p:stCondLst>
                                            <p:cond delay="400"/>
                                          </p:stCondLst>
                                        </p:cTn>
                                        <p:tgtEl>
                                          <p:spTgt spid="38"/>
                                        </p:tgtEl>
                                        <p:attrNameLst>
                                          <p:attrName>r</p:attrName>
                                        </p:attrNameLst>
                                      </p:cBhvr>
                                    </p:animRot>
                                    <p:animRot by="-240000">
                                      <p:cBhvr>
                                        <p:cTn id="135" dur="200" fill="hold">
                                          <p:stCondLst>
                                            <p:cond delay="600"/>
                                          </p:stCondLst>
                                        </p:cTn>
                                        <p:tgtEl>
                                          <p:spTgt spid="38"/>
                                        </p:tgtEl>
                                        <p:attrNameLst>
                                          <p:attrName>r</p:attrName>
                                        </p:attrNameLst>
                                      </p:cBhvr>
                                    </p:animRot>
                                    <p:animRot by="120000">
                                      <p:cBhvr>
                                        <p:cTn id="136" dur="200" fill="hold">
                                          <p:stCondLst>
                                            <p:cond delay="800"/>
                                          </p:stCondLst>
                                        </p:cTn>
                                        <p:tgtEl>
                                          <p:spTgt spid="38"/>
                                        </p:tgtEl>
                                        <p:attrNameLst>
                                          <p:attrName>r</p:attrName>
                                        </p:attrNameLst>
                                      </p:cBhvr>
                                    </p:animRot>
                                  </p:childTnLst>
                                  <p:subTnLst>
                                    <p:audio>
                                      <p:cMediaNode>
                                        <p:cTn display="0" masterRel="sameClick">
                                          <p:stCondLst>
                                            <p:cond evt="begin" delay="0">
                                              <p:tn val="13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8"/>
                  </p:tgtEl>
                </p:cond>
              </p:nextCondLst>
            </p:seq>
            <p:seq concurrent="1" nextAc="seek">
              <p:cTn id="137" restart="whenNotActive" fill="hold" evtFilter="cancelBubble" nodeType="interactiveSeq">
                <p:stCondLst>
                  <p:cond evt="onClick" delay="0">
                    <p:tgtEl>
                      <p:spTgt spid="39"/>
                    </p:tgtEl>
                  </p:cond>
                </p:stCondLst>
                <p:endSync evt="end" delay="0">
                  <p:rtn val="all"/>
                </p:endSync>
                <p:childTnLst>
                  <p:par>
                    <p:cTn id="138" fill="hold">
                      <p:stCondLst>
                        <p:cond delay="0"/>
                      </p:stCondLst>
                      <p:childTnLst>
                        <p:par>
                          <p:cTn id="139" fill="hold">
                            <p:stCondLst>
                              <p:cond delay="0"/>
                            </p:stCondLst>
                            <p:childTnLst>
                              <p:par>
                                <p:cTn id="140" presetID="42" presetClass="path" presetSubtype="0" accel="50000" decel="50000" fill="hold" grpId="0" nodeType="clickEffect">
                                  <p:stCondLst>
                                    <p:cond delay="0"/>
                                  </p:stCondLst>
                                  <p:childTnLst>
                                    <p:animMotion origin="layout" path="M 1.25E-6 -3.33333E-6 L 0.00052 0.39121 " pathEditMode="relative" rAng="0" ptsTypes="AA">
                                      <p:cBhvr>
                                        <p:cTn id="141" dur="1000" fill="hold"/>
                                        <p:tgtEl>
                                          <p:spTgt spid="39"/>
                                        </p:tgtEl>
                                        <p:attrNameLst>
                                          <p:attrName>ppt_x</p:attrName>
                                          <p:attrName>ppt_y</p:attrName>
                                        </p:attrNameLst>
                                      </p:cBhvr>
                                      <p:rCtr x="26" y="19560"/>
                                    </p:animMotion>
                                  </p:childTnLst>
                                </p:cTn>
                              </p:par>
                              <p:par>
                                <p:cTn id="142" presetID="42" presetClass="path" presetSubtype="0" accel="50000" decel="50000" fill="hold" nodeType="withEffect">
                                  <p:stCondLst>
                                    <p:cond delay="0"/>
                                  </p:stCondLst>
                                  <p:childTnLst>
                                    <p:animMotion origin="layout" path="M 1.875E-6 3.33333E-6 L -0.00013 0.40463 " pathEditMode="relative" rAng="0" ptsTypes="AA">
                                      <p:cBhvr>
                                        <p:cTn id="143" dur="1000" fill="hold"/>
                                        <p:tgtEl>
                                          <p:spTgt spid="164"/>
                                        </p:tgtEl>
                                        <p:attrNameLst>
                                          <p:attrName>ppt_x</p:attrName>
                                          <p:attrName>ppt_y</p:attrName>
                                        </p:attrNameLst>
                                      </p:cBhvr>
                                      <p:rCtr x="-13" y="20231"/>
                                    </p:animMotion>
                                  </p:childTnLst>
                                  <p:subTnLst>
                                    <p:audio>
                                      <p:cMediaNode>
                                        <p:cTn display="0" masterRel="sameClick">
                                          <p:stCondLst>
                                            <p:cond evt="begin" delay="0">
                                              <p:tn val="142"/>
                                            </p:cond>
                                          </p:stCondLst>
                                          <p:endCondLst>
                                            <p:cond evt="onStopAudio" delay="0">
                                              <p:tgtEl>
                                                <p:sldTgt/>
                                              </p:tgtEl>
                                            </p:cond>
                                          </p:endCondLst>
                                        </p:cTn>
                                        <p:tgtEl>
                                          <p:sndTgt r:embed="rId3" name="pop.wav"/>
                                        </p:tgtEl>
                                      </p:cMediaNode>
                                    </p:audio>
                                  </p:subTnLst>
                                </p:cTn>
                              </p:par>
                              <p:par>
                                <p:cTn id="144" presetID="2" presetClass="entr" presetSubtype="8" fill="hold" nodeType="withEffect">
                                  <p:stCondLst>
                                    <p:cond delay="0"/>
                                  </p:stCondLst>
                                  <p:childTnLst>
                                    <p:set>
                                      <p:cBhvr>
                                        <p:cTn id="145" dur="1" fill="hold">
                                          <p:stCondLst>
                                            <p:cond delay="0"/>
                                          </p:stCondLst>
                                        </p:cTn>
                                        <p:tgtEl>
                                          <p:spTgt spid="4"/>
                                        </p:tgtEl>
                                        <p:attrNameLst>
                                          <p:attrName>style.visibility</p:attrName>
                                        </p:attrNameLst>
                                      </p:cBhvr>
                                      <p:to>
                                        <p:strVal val="visible"/>
                                      </p:to>
                                    </p:set>
                                    <p:anim calcmode="lin" valueType="num">
                                      <p:cBhvr additive="base">
                                        <p:cTn id="146" dur="500" fill="hold"/>
                                        <p:tgtEl>
                                          <p:spTgt spid="4"/>
                                        </p:tgtEl>
                                        <p:attrNameLst>
                                          <p:attrName>ppt_x</p:attrName>
                                        </p:attrNameLst>
                                      </p:cBhvr>
                                      <p:tavLst>
                                        <p:tav tm="0">
                                          <p:val>
                                            <p:strVal val="0-#ppt_w/2"/>
                                          </p:val>
                                        </p:tav>
                                        <p:tav tm="100000">
                                          <p:val>
                                            <p:strVal val="#ppt_x"/>
                                          </p:val>
                                        </p:tav>
                                      </p:tavLst>
                                    </p:anim>
                                    <p:anim calcmode="lin" valueType="num">
                                      <p:cBhvr additive="base">
                                        <p:cTn id="147" dur="500" fill="hold"/>
                                        <p:tgtEl>
                                          <p:spTgt spid="4"/>
                                        </p:tgtEl>
                                        <p:attrNameLst>
                                          <p:attrName>ppt_y</p:attrName>
                                        </p:attrNameLst>
                                      </p:cBhvr>
                                      <p:tavLst>
                                        <p:tav tm="0">
                                          <p:val>
                                            <p:strVal val="#ppt_y"/>
                                          </p:val>
                                        </p:tav>
                                        <p:tav tm="100000">
                                          <p:val>
                                            <p:strVal val="#ppt_y"/>
                                          </p:val>
                                        </p:tav>
                                      </p:tavLst>
                                    </p:anim>
                                  </p:childTnLst>
                                </p:cTn>
                              </p:par>
                            </p:childTnLst>
                          </p:cTn>
                        </p:par>
                        <p:par>
                          <p:cTn id="148" fill="hold">
                            <p:stCondLst>
                              <p:cond delay="1000"/>
                            </p:stCondLst>
                            <p:childTnLst>
                              <p:par>
                                <p:cTn id="149" presetID="1" presetClass="exit" presetSubtype="0" fill="hold" nodeType="afterEffect">
                                  <p:stCondLst>
                                    <p:cond delay="0"/>
                                  </p:stCondLst>
                                  <p:childTnLst>
                                    <p:set>
                                      <p:cBhvr>
                                        <p:cTn id="150" dur="1" fill="hold">
                                          <p:stCondLst>
                                            <p:cond delay="0"/>
                                          </p:stCondLst>
                                        </p:cTn>
                                        <p:tgtEl>
                                          <p:spTgt spid="164"/>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9"/>
                                        </p:tgtEl>
                                        <p:attrNameLst>
                                          <p:attrName>style.visibility</p:attrName>
                                        </p:attrNameLst>
                                      </p:cBhvr>
                                      <p:to>
                                        <p:strVal val="hidden"/>
                                      </p:to>
                                    </p:set>
                                  </p:childTnLst>
                                </p:cTn>
                              </p:par>
                            </p:childTnLst>
                          </p:cTn>
                        </p:par>
                        <p:par>
                          <p:cTn id="153" fill="hold">
                            <p:stCondLst>
                              <p:cond delay="1000"/>
                            </p:stCondLst>
                            <p:childTnLst>
                              <p:par>
                                <p:cTn id="154" presetID="42" presetClass="path" presetSubtype="0" accel="50000" decel="50000" fill="hold" nodeType="afterEffect">
                                  <p:stCondLst>
                                    <p:cond delay="0"/>
                                  </p:stCondLst>
                                  <p:childTnLst>
                                    <p:animMotion origin="layout" path="M -3.54167E-6 -4.81481E-6 L 0.92487 0.00417 " pathEditMode="relative" rAng="0" ptsTypes="AA">
                                      <p:cBhvr>
                                        <p:cTn id="155" dur="2000" fill="hold"/>
                                        <p:tgtEl>
                                          <p:spTgt spid="4"/>
                                        </p:tgtEl>
                                        <p:attrNameLst>
                                          <p:attrName>ppt_x</p:attrName>
                                          <p:attrName>ppt_y</p:attrName>
                                        </p:attrNameLst>
                                      </p:cBhvr>
                                      <p:rCtr x="46263" y="0"/>
                                    </p:animMotion>
                                  </p:childTnLst>
                                  <p:subTnLst>
                                    <p:audio>
                                      <p:cMediaNode>
                                        <p:cTn display="0" masterRel="sameClick">
                                          <p:stCondLst>
                                            <p:cond evt="begin" delay="0">
                                              <p:tn val="154"/>
                                            </p:cond>
                                          </p:stCondLst>
                                          <p:endCondLst>
                                            <p:cond evt="onStopAudio" delay="0">
                                              <p:tgtEl>
                                                <p:sldTgt/>
                                              </p:tgtEl>
                                            </p:cond>
                                          </p:endCondLst>
                                        </p:cTn>
                                        <p:tgtEl>
                                          <p:sndTgt r:embed="rId4" name="bike-bell.wav"/>
                                        </p:tgtEl>
                                      </p:cMediaNode>
                                    </p:audio>
                                  </p:subTnLst>
                                </p:cTn>
                              </p:par>
                            </p:childTnLst>
                          </p:cTn>
                        </p:par>
                        <p:par>
                          <p:cTn id="156" fill="hold">
                            <p:stCondLst>
                              <p:cond delay="3000"/>
                            </p:stCondLst>
                            <p:childTnLst>
                              <p:par>
                                <p:cTn id="157" presetID="53" presetClass="entr" presetSubtype="16" fill="hold" grpId="0" nodeType="afterEffect">
                                  <p:stCondLst>
                                    <p:cond delay="0"/>
                                  </p:stCondLst>
                                  <p:childTnLst>
                                    <p:set>
                                      <p:cBhvr>
                                        <p:cTn id="158" dur="1" fill="hold">
                                          <p:stCondLst>
                                            <p:cond delay="0"/>
                                          </p:stCondLst>
                                        </p:cTn>
                                        <p:tgtEl>
                                          <p:spTgt spid="8"/>
                                        </p:tgtEl>
                                        <p:attrNameLst>
                                          <p:attrName>style.visibility</p:attrName>
                                        </p:attrNameLst>
                                      </p:cBhvr>
                                      <p:to>
                                        <p:strVal val="visible"/>
                                      </p:to>
                                    </p:set>
                                    <p:anim calcmode="lin" valueType="num">
                                      <p:cBhvr>
                                        <p:cTn id="159" dur="500" fill="hold"/>
                                        <p:tgtEl>
                                          <p:spTgt spid="8"/>
                                        </p:tgtEl>
                                        <p:attrNameLst>
                                          <p:attrName>ppt_w</p:attrName>
                                        </p:attrNameLst>
                                      </p:cBhvr>
                                      <p:tavLst>
                                        <p:tav tm="0">
                                          <p:val>
                                            <p:fltVal val="0"/>
                                          </p:val>
                                        </p:tav>
                                        <p:tav tm="100000">
                                          <p:val>
                                            <p:strVal val="#ppt_w"/>
                                          </p:val>
                                        </p:tav>
                                      </p:tavLst>
                                    </p:anim>
                                    <p:anim calcmode="lin" valueType="num">
                                      <p:cBhvr>
                                        <p:cTn id="160" dur="500" fill="hold"/>
                                        <p:tgtEl>
                                          <p:spTgt spid="8"/>
                                        </p:tgtEl>
                                        <p:attrNameLst>
                                          <p:attrName>ppt_h</p:attrName>
                                        </p:attrNameLst>
                                      </p:cBhvr>
                                      <p:tavLst>
                                        <p:tav tm="0">
                                          <p:val>
                                            <p:fltVal val="0"/>
                                          </p:val>
                                        </p:tav>
                                        <p:tav tm="100000">
                                          <p:val>
                                            <p:strVal val="#ppt_h"/>
                                          </p:val>
                                        </p:tav>
                                      </p:tavLst>
                                    </p:anim>
                                    <p:animEffect transition="in" filter="fade">
                                      <p:cBhvr>
                                        <p:cTn id="161" dur="500"/>
                                        <p:tgtEl>
                                          <p:spTgt spid="8"/>
                                        </p:tgtEl>
                                      </p:cBhvr>
                                    </p:animEffect>
                                  </p:childTnLst>
                                </p:cTn>
                              </p:par>
                            </p:childTnLst>
                          </p:cTn>
                        </p:par>
                      </p:childTnLst>
                    </p:cTn>
                  </p:par>
                </p:childTnLst>
              </p:cTn>
              <p:nextCondLst>
                <p:cond evt="onClick" delay="0">
                  <p:tgtEl>
                    <p:spTgt spid="39"/>
                  </p:tgtEl>
                </p:cond>
              </p:nextCondLst>
            </p:seq>
          </p:childTnLst>
        </p:cTn>
      </p:par>
    </p:tnLst>
    <p:bldLst>
      <p:bldP spid="152" grpId="0"/>
      <p:bldP spid="153" grpId="0"/>
      <p:bldP spid="172" grpId="0"/>
      <p:bldP spid="174" grpId="0"/>
      <p:bldP spid="175" grpId="0"/>
      <p:bldP spid="176" grpId="0"/>
      <p:bldP spid="177" grpId="0"/>
      <p:bldP spid="178" grpId="0"/>
      <p:bldP spid="179" grpId="0"/>
      <p:bldP spid="180" grpId="0"/>
      <p:bldP spid="34" grpId="0"/>
      <p:bldP spid="35" grpId="0"/>
      <p:bldP spid="36" grpId="0"/>
      <p:bldP spid="37" grpId="0"/>
      <p:bldP spid="38" grpId="0"/>
      <p:bldP spid="39" grpId="0"/>
      <p:bldP spid="39" grpId="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196" y="105802"/>
            <a:ext cx="7288509" cy="6547816"/>
          </a:xfrm>
          <a:prstGeom prst="rect">
            <a:avLst/>
          </a:prstGeom>
          <a:effectLst>
            <a:outerShdw blurRad="76200" dist="152400" dir="18900000" sy="23000" kx="-1200000" algn="bl" rotWithShape="0">
              <a:prstClr val="black">
                <a:alpha val="20000"/>
              </a:prstClr>
            </a:outerShdw>
          </a:effectLst>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9744" y="1820361"/>
            <a:ext cx="5902932" cy="3558962"/>
          </a:xfrm>
          <a:prstGeom prst="rect">
            <a:avLst/>
          </a:prstGeom>
          <a:effectLst>
            <a:reflection blurRad="6350" stA="50000" endA="300" endPos="38500" dist="50800" dir="5400000" sy="-100000" algn="bl" rotWithShape="0"/>
          </a:effectLst>
        </p:spPr>
      </p:pic>
      <p:pic>
        <p:nvPicPr>
          <p:cNvPr id="151" name="Picture 150">
            <a:extLst>
              <a:ext uri="{FF2B5EF4-FFF2-40B4-BE49-F238E27FC236}">
                <a16:creationId xmlns:a16="http://schemas.microsoft.com/office/drawing/2014/main" id="{10D5BF0A-7EF9-4808-BEF6-8C21E7F486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26710" y="662998"/>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3634" y="192839"/>
            <a:ext cx="1002884"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id="{D4EDBF7F-A040-489B-9DD9-001236E5CC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7659" y="1437275"/>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id="{E5929B31-C064-4E36-8583-45BE156D55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569" y="2264631"/>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7617" y="3074493"/>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id="{190C2B83-C758-4698-9184-F23465C15A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04526" y="2237860"/>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99604" y="1820334"/>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6195" y="1033589"/>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9672" y="2426899"/>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id="{A5EDBE05-AFDA-449E-9818-B74FE33B80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8742" y="1682401"/>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56897" y="2763710"/>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77554" y="1177072"/>
            <a:ext cx="1189896"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3202" y="3025420"/>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marL="0" marR="0" lvl="0" indent="0" algn="r" defTabSz="914217" rtl="0" eaLnBrk="1" fontAlgn="auto" latinLnBrk="0" hangingPunct="1">
              <a:lnSpc>
                <a:spcPct val="100000"/>
              </a:lnSpc>
              <a:spcBef>
                <a:spcPts val="0"/>
              </a:spcBef>
              <a:spcAft>
                <a:spcPts val="0"/>
              </a:spcAft>
              <a:buClrTx/>
              <a:buSzTx/>
              <a:buFontTx/>
              <a:buNone/>
              <a:tabLst/>
              <a:defRPr/>
            </a:pPr>
            <a:r>
              <a:rPr kumimoji="0" lang="es-ES_tradnl" sz="2400" b="1"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a:ea typeface="+mn-ea"/>
                <a:cs typeface="+mn-cs"/>
              </a:rPr>
              <a:t>2/20</a:t>
            </a:r>
            <a:endParaRPr kumimoji="0" lang="es-ES" sz="2400" b="1"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a:ea typeface="+mn-ea"/>
              <a:cs typeface="+mn-cs"/>
            </a:endParaRPr>
          </a:p>
        </p:txBody>
      </p:sp>
      <p:sp>
        <p:nvSpPr>
          <p:cNvPr id="152" name="TextBox 151">
            <a:extLst>
              <a:ext uri="{FF2B5EF4-FFF2-40B4-BE49-F238E27FC236}">
                <a16:creationId xmlns:a16="http://schemas.microsoft.com/office/drawing/2014/main" id="{BE3211B7-5C00-41C9-ADD5-6A89B04AD8A0}"/>
              </a:ext>
            </a:extLst>
          </p:cNvPr>
          <p:cNvSpPr txBox="1"/>
          <p:nvPr/>
        </p:nvSpPr>
        <p:spPr>
          <a:xfrm>
            <a:off x="922656" y="2381623"/>
            <a:ext cx="847834"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7</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3" name="TextBox 152">
            <a:extLst>
              <a:ext uri="{FF2B5EF4-FFF2-40B4-BE49-F238E27FC236}">
                <a16:creationId xmlns:a16="http://schemas.microsoft.com/office/drawing/2014/main" id="{9687EFD1-959C-4B5A-A529-6C2D25396F69}"/>
              </a:ext>
            </a:extLst>
          </p:cNvPr>
          <p:cNvSpPr txBox="1"/>
          <p:nvPr/>
        </p:nvSpPr>
        <p:spPr>
          <a:xfrm>
            <a:off x="1617516" y="3167228"/>
            <a:ext cx="847834"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23</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2" name="TextBox 171">
            <a:extLst>
              <a:ext uri="{FF2B5EF4-FFF2-40B4-BE49-F238E27FC236}">
                <a16:creationId xmlns:a16="http://schemas.microsoft.com/office/drawing/2014/main" id="{4793CD6A-2991-46E3-A1D4-AC3BE9D18C9D}"/>
              </a:ext>
            </a:extLst>
          </p:cNvPr>
          <p:cNvSpPr txBox="1"/>
          <p:nvPr/>
        </p:nvSpPr>
        <p:spPr>
          <a:xfrm>
            <a:off x="2045474" y="1524596"/>
            <a:ext cx="847834"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38</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4" name="TextBox 173">
            <a:extLst>
              <a:ext uri="{FF2B5EF4-FFF2-40B4-BE49-F238E27FC236}">
                <a16:creationId xmlns:a16="http://schemas.microsoft.com/office/drawing/2014/main" id="{E031507D-58CF-499E-81C3-3B69322C3C57}"/>
              </a:ext>
            </a:extLst>
          </p:cNvPr>
          <p:cNvSpPr txBox="1"/>
          <p:nvPr/>
        </p:nvSpPr>
        <p:spPr>
          <a:xfrm>
            <a:off x="2914525" y="776123"/>
            <a:ext cx="847834"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47</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5" name="TextBox 174">
            <a:extLst>
              <a:ext uri="{FF2B5EF4-FFF2-40B4-BE49-F238E27FC236}">
                <a16:creationId xmlns:a16="http://schemas.microsoft.com/office/drawing/2014/main" id="{F5824130-CFF0-4B45-AC08-28AB2ECDF14F}"/>
              </a:ext>
            </a:extLst>
          </p:cNvPr>
          <p:cNvSpPr txBox="1"/>
          <p:nvPr/>
        </p:nvSpPr>
        <p:spPr>
          <a:xfrm>
            <a:off x="2395170" y="2332701"/>
            <a:ext cx="847834"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51</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6" name="TextBox 175">
            <a:extLst>
              <a:ext uri="{FF2B5EF4-FFF2-40B4-BE49-F238E27FC236}">
                <a16:creationId xmlns:a16="http://schemas.microsoft.com/office/drawing/2014/main" id="{99C4C796-0327-4743-9555-E9940AFA7456}"/>
              </a:ext>
            </a:extLst>
          </p:cNvPr>
          <p:cNvSpPr txBox="1"/>
          <p:nvPr/>
        </p:nvSpPr>
        <p:spPr>
          <a:xfrm>
            <a:off x="3309332" y="2517210"/>
            <a:ext cx="847834"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64</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7" name="TextBox 176">
            <a:extLst>
              <a:ext uri="{FF2B5EF4-FFF2-40B4-BE49-F238E27FC236}">
                <a16:creationId xmlns:a16="http://schemas.microsoft.com/office/drawing/2014/main" id="{0CB282E6-9011-413F-8F83-6BCCC282F79A}"/>
              </a:ext>
            </a:extLst>
          </p:cNvPr>
          <p:cNvSpPr txBox="1"/>
          <p:nvPr/>
        </p:nvSpPr>
        <p:spPr>
          <a:xfrm>
            <a:off x="3897959" y="275711"/>
            <a:ext cx="1386228" cy="523099"/>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2799" b="1" i="0" u="none" strike="noStrike" kern="1200" cap="none" spc="0" normalizeH="0" baseline="0" noProof="0" dirty="0" err="1">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Số</a:t>
            </a:r>
            <a:r>
              <a:rPr kumimoji="0" lang="es-ES_tradnl" sz="2799"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 </a:t>
            </a:r>
            <a:r>
              <a:rPr kumimoji="0" lang="es-ES_tradnl" sz="2799" b="1" i="0" u="none" strike="noStrike" kern="1200" cap="none" spc="0" normalizeH="0" baseline="0" noProof="0" dirty="0" err="1">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lớn</a:t>
            </a:r>
            <a:endParaRPr kumimoji="0" lang="es-ES" sz="2799" b="0" i="0" u="none" strike="noStrike" kern="1200" cap="none" spc="0" normalizeH="0" baseline="0" noProof="0" dirty="0">
              <a:ln>
                <a:noFill/>
              </a:ln>
              <a:solidFill>
                <a:prstClr val="black"/>
              </a:solidFill>
              <a:effectLst/>
              <a:uLnTx/>
              <a:uFillTx/>
              <a:latin typeface="Calibri"/>
              <a:ea typeface="+mn-ea"/>
              <a:cs typeface="+mn-cs"/>
            </a:endParaRPr>
          </a:p>
        </p:txBody>
      </p:sp>
      <p:sp>
        <p:nvSpPr>
          <p:cNvPr id="178" name="TextBox 177">
            <a:extLst>
              <a:ext uri="{FF2B5EF4-FFF2-40B4-BE49-F238E27FC236}">
                <a16:creationId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86</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9" name="TextBox 178">
            <a:extLst>
              <a:ext uri="{FF2B5EF4-FFF2-40B4-BE49-F238E27FC236}">
                <a16:creationId xmlns:a16="http://schemas.microsoft.com/office/drawing/2014/main" id="{CE027506-A55E-4E1D-848F-F17A1018D510}"/>
              </a:ext>
            </a:extLst>
          </p:cNvPr>
          <p:cNvSpPr txBox="1"/>
          <p:nvPr/>
        </p:nvSpPr>
        <p:spPr>
          <a:xfrm>
            <a:off x="5631736" y="3112669"/>
            <a:ext cx="847834"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95</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0" name="TextBox 179">
            <a:extLst>
              <a:ext uri="{FF2B5EF4-FFF2-40B4-BE49-F238E27FC236}">
                <a16:creationId xmlns:a16="http://schemas.microsoft.com/office/drawing/2014/main" id="{A594D355-29E7-4BBB-9EC9-F2A5A74BB4B6}"/>
              </a:ext>
            </a:extLst>
          </p:cNvPr>
          <p:cNvSpPr txBox="1"/>
          <p:nvPr/>
        </p:nvSpPr>
        <p:spPr>
          <a:xfrm>
            <a:off x="2540113" y="2850667"/>
            <a:ext cx="894333"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12</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4" name="TextBox 33">
            <a:extLst>
              <a:ext uri="{FF2B5EF4-FFF2-40B4-BE49-F238E27FC236}">
                <a16:creationId xmlns:a16="http://schemas.microsoft.com/office/drawing/2014/main" id="{BCCFC3D4-8584-47AF-99F8-9B4C36644AA9}"/>
              </a:ext>
            </a:extLst>
          </p:cNvPr>
          <p:cNvSpPr txBox="1"/>
          <p:nvPr/>
        </p:nvSpPr>
        <p:spPr>
          <a:xfrm>
            <a:off x="5651597" y="1254526"/>
            <a:ext cx="1446455" cy="584640"/>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err="1">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Hiệu</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5" name="TextBox 34">
            <a:extLst>
              <a:ext uri="{FF2B5EF4-FFF2-40B4-BE49-F238E27FC236}">
                <a16:creationId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42</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6" name="TextBox 35">
            <a:extLst>
              <a:ext uri="{FF2B5EF4-FFF2-40B4-BE49-F238E27FC236}">
                <a16:creationId xmlns:a16="http://schemas.microsoft.com/office/drawing/2014/main" id="{58DD961E-FC2D-4ECE-9C5E-955A71CF6FF0}"/>
              </a:ext>
            </a:extLst>
          </p:cNvPr>
          <p:cNvSpPr txBox="1"/>
          <p:nvPr/>
        </p:nvSpPr>
        <p:spPr>
          <a:xfrm>
            <a:off x="4149360" y="1907864"/>
            <a:ext cx="894333"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26</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7" name="TextBox 36">
            <a:extLst>
              <a:ext uri="{FF2B5EF4-FFF2-40B4-BE49-F238E27FC236}">
                <a16:creationId xmlns:a16="http://schemas.microsoft.com/office/drawing/2014/main" id="{87105FB1-2B80-42BC-84FA-A693C23CB056}"/>
              </a:ext>
            </a:extLst>
          </p:cNvPr>
          <p:cNvSpPr txBox="1"/>
          <p:nvPr/>
        </p:nvSpPr>
        <p:spPr>
          <a:xfrm>
            <a:off x="4584008" y="1138311"/>
            <a:ext cx="894333"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51</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8" name="TextBox 37">
            <a:extLst>
              <a:ext uri="{FF2B5EF4-FFF2-40B4-BE49-F238E27FC236}">
                <a16:creationId xmlns:a16="http://schemas.microsoft.com/office/drawing/2014/main" id="{DB032F85-1C88-4668-B32D-E75FEAD823BD}"/>
              </a:ext>
            </a:extLst>
          </p:cNvPr>
          <p:cNvSpPr txBox="1"/>
          <p:nvPr/>
        </p:nvSpPr>
        <p:spPr>
          <a:xfrm>
            <a:off x="5133860" y="1777964"/>
            <a:ext cx="894333"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37</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17324" y="1419194"/>
            <a:ext cx="1249684" cy="632562"/>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27C3372C-264B-41AF-B99A-F2AA51AE5C88}"/>
              </a:ext>
            </a:extLst>
          </p:cNvPr>
          <p:cNvSpPr txBox="1"/>
          <p:nvPr/>
        </p:nvSpPr>
        <p:spPr>
          <a:xfrm>
            <a:off x="2817325" y="1523648"/>
            <a:ext cx="1223506" cy="584640"/>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err="1">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Số</a:t>
            </a:r>
            <a:r>
              <a:rPr kumimoji="0" lang="es-ES_tradnl" sz="3199"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 </a:t>
            </a:r>
            <a:r>
              <a:rPr kumimoji="0" lang="es-ES_tradnl" sz="3199" b="1" i="0" u="none" strike="noStrike" kern="1200" cap="none" spc="0" normalizeH="0" baseline="0" noProof="0" dirty="0" err="1">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bé</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Box 1">
            <a:extLst>
              <a:ext uri="{FF2B5EF4-FFF2-40B4-BE49-F238E27FC236}">
                <a16:creationId xmlns:a16="http://schemas.microsoft.com/office/drawing/2014/main" id="{4FBFFB78-2AE0-42A5-9AD9-754543735CEE}"/>
              </a:ext>
            </a:extLst>
          </p:cNvPr>
          <p:cNvSpPr txBox="1"/>
          <p:nvPr/>
        </p:nvSpPr>
        <p:spPr>
          <a:xfrm>
            <a:off x="6691743" y="2670226"/>
            <a:ext cx="5469032" cy="830805"/>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 sz="4799" b="1" i="0" u="none" strike="noStrike" kern="1200" cap="none" spc="0" normalizeH="0" baseline="0" noProof="0" dirty="0" err="1">
                <a:ln>
                  <a:noFill/>
                </a:ln>
                <a:solidFill>
                  <a:srgbClr val="4BACC6">
                    <a:lumMod val="50000"/>
                  </a:srgbClr>
                </a:solidFill>
                <a:effectLst/>
                <a:uLnTx/>
                <a:uFillTx/>
                <a:latin typeface="Times New Roman" panose="02020603050405020304" pitchFamily="18" charset="0"/>
                <a:ea typeface="+mn-ea"/>
                <a:cs typeface="Times New Roman" panose="02020603050405020304" pitchFamily="18" charset="0"/>
              </a:rPr>
              <a:t>Số</a:t>
            </a:r>
            <a:r>
              <a:rPr kumimoji="0" lang="es-ES" sz="4799" b="1" i="0" u="none" strike="noStrike" kern="1200" cap="none" spc="0" normalizeH="0" baseline="0" noProof="0" dirty="0">
                <a:ln>
                  <a:noFill/>
                </a:ln>
                <a:solidFill>
                  <a:srgbClr val="4BACC6">
                    <a:lumMod val="50000"/>
                  </a:srgbClr>
                </a:solidFill>
                <a:effectLst/>
                <a:uLnTx/>
                <a:uFillTx/>
                <a:latin typeface="Times New Roman" panose="02020603050405020304" pitchFamily="18" charset="0"/>
                <a:ea typeface="+mn-ea"/>
                <a:cs typeface="Times New Roman" panose="02020603050405020304" pitchFamily="18" charset="0"/>
              </a:rPr>
              <a:t> </a:t>
            </a:r>
            <a:r>
              <a:rPr kumimoji="0" lang="es-ES" sz="4799" b="1" i="0" u="none" strike="noStrike" kern="1200" cap="none" spc="0" normalizeH="0" baseline="0" noProof="0" dirty="0" err="1">
                <a:ln>
                  <a:noFill/>
                </a:ln>
                <a:solidFill>
                  <a:srgbClr val="4BACC6">
                    <a:lumMod val="50000"/>
                  </a:srgbClr>
                </a:solidFill>
                <a:effectLst/>
                <a:uLnTx/>
                <a:uFillTx/>
                <a:latin typeface="Times New Roman" panose="02020603050405020304" pitchFamily="18" charset="0"/>
                <a:ea typeface="+mn-ea"/>
                <a:cs typeface="Times New Roman" panose="02020603050405020304" pitchFamily="18" charset="0"/>
              </a:rPr>
              <a:t>lớn</a:t>
            </a:r>
            <a:r>
              <a:rPr kumimoji="0" lang="es-ES" sz="4799" b="1" i="0" u="none" strike="noStrike" kern="1200" cap="none" spc="0" normalizeH="0" baseline="0" noProof="0" dirty="0">
                <a:ln>
                  <a:noFill/>
                </a:ln>
                <a:solidFill>
                  <a:srgbClr val="4BACC6">
                    <a:lumMod val="50000"/>
                  </a:srgbClr>
                </a:solidFill>
                <a:effectLst/>
                <a:uLnTx/>
                <a:uFillTx/>
                <a:latin typeface="Times New Roman" panose="02020603050405020304" pitchFamily="18" charset="0"/>
                <a:ea typeface="+mn-ea"/>
                <a:cs typeface="Times New Roman" panose="02020603050405020304" pitchFamily="18" charset="0"/>
              </a:rPr>
              <a:t> = </a:t>
            </a:r>
            <a:r>
              <a:rPr kumimoji="0" lang="es-ES" sz="4799" b="1" i="0" u="none" strike="noStrike" kern="1200" cap="none" spc="0" normalizeH="0" baseline="0" noProof="0" dirty="0" err="1">
                <a:ln>
                  <a:noFill/>
                </a:ln>
                <a:solidFill>
                  <a:srgbClr val="4BACC6">
                    <a:lumMod val="50000"/>
                  </a:srgbClr>
                </a:solidFill>
                <a:effectLst/>
                <a:uLnTx/>
                <a:uFillTx/>
                <a:latin typeface="Times New Roman" panose="02020603050405020304" pitchFamily="18" charset="0"/>
                <a:ea typeface="+mn-ea"/>
                <a:cs typeface="Times New Roman" panose="02020603050405020304" pitchFamily="18" charset="0"/>
              </a:rPr>
              <a:t>Tổng</a:t>
            </a:r>
            <a:r>
              <a:rPr kumimoji="0" lang="es-ES" sz="4799" b="1" i="0" u="none" strike="noStrike" kern="1200" cap="none" spc="0" normalizeH="0" baseline="0" noProof="0" dirty="0">
                <a:ln>
                  <a:noFill/>
                </a:ln>
                <a:solidFill>
                  <a:srgbClr val="4BACC6">
                    <a:lumMod val="50000"/>
                  </a:srgbClr>
                </a:solidFill>
                <a:effectLst/>
                <a:uLnTx/>
                <a:uFillTx/>
                <a:latin typeface="Times New Roman" panose="02020603050405020304" pitchFamily="18" charset="0"/>
                <a:ea typeface="+mn-ea"/>
                <a:cs typeface="Times New Roman" panose="02020603050405020304" pitchFamily="18" charset="0"/>
              </a:rPr>
              <a:t> - …..</a:t>
            </a:r>
          </a:p>
        </p:txBody>
      </p:sp>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46574" y="3443115"/>
            <a:ext cx="3120953" cy="3355024"/>
          </a:xfrm>
          <a:prstGeom prst="rect">
            <a:avLst/>
          </a:prstGeom>
          <a:effectLst>
            <a:outerShdw blurRad="76200" dir="18900000" sy="23000" kx="-1200000" algn="bl" rotWithShape="0">
              <a:prstClr val="black">
                <a:alpha val="20000"/>
              </a:prstClr>
            </a:outerShdw>
          </a:effectLst>
        </p:spPr>
      </p:pic>
      <p:sp>
        <p:nvSpPr>
          <p:cNvPr id="8"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0" normalizeH="0" baseline="0" noProof="0" dirty="0" err="1">
                <a:ln>
                  <a:noFill/>
                </a:ln>
                <a:solidFill>
                  <a:prstClr val="white"/>
                </a:solidFill>
                <a:effectLst/>
                <a:uLnTx/>
                <a:uFillTx/>
                <a:latin typeface="Calibri"/>
                <a:ea typeface="+mn-ea"/>
                <a:cs typeface="+mn-cs"/>
              </a:rPr>
              <a:t>next</a:t>
            </a:r>
            <a:endParaRPr kumimoji="0" lang="es-ES" sz="18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65613226"/>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15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2"/>
                                        </p:tgtEl>
                                        <p:attrNameLst>
                                          <p:attrName>r</p:attrName>
                                        </p:attrNameLst>
                                      </p:cBhvr>
                                    </p:animRot>
                                    <p:animRot by="-240000">
                                      <p:cBhvr>
                                        <p:cTn id="7" dur="200" fill="hold">
                                          <p:stCondLst>
                                            <p:cond delay="200"/>
                                          </p:stCondLst>
                                        </p:cTn>
                                        <p:tgtEl>
                                          <p:spTgt spid="152"/>
                                        </p:tgtEl>
                                        <p:attrNameLst>
                                          <p:attrName>r</p:attrName>
                                        </p:attrNameLst>
                                      </p:cBhvr>
                                    </p:animRot>
                                    <p:animRot by="240000">
                                      <p:cBhvr>
                                        <p:cTn id="8" dur="200" fill="hold">
                                          <p:stCondLst>
                                            <p:cond delay="400"/>
                                          </p:stCondLst>
                                        </p:cTn>
                                        <p:tgtEl>
                                          <p:spTgt spid="152"/>
                                        </p:tgtEl>
                                        <p:attrNameLst>
                                          <p:attrName>r</p:attrName>
                                        </p:attrNameLst>
                                      </p:cBhvr>
                                    </p:animRot>
                                    <p:animRot by="-240000">
                                      <p:cBhvr>
                                        <p:cTn id="9" dur="200" fill="hold">
                                          <p:stCondLst>
                                            <p:cond delay="600"/>
                                          </p:stCondLst>
                                        </p:cTn>
                                        <p:tgtEl>
                                          <p:spTgt spid="152"/>
                                        </p:tgtEl>
                                        <p:attrNameLst>
                                          <p:attrName>r</p:attrName>
                                        </p:attrNameLst>
                                      </p:cBhvr>
                                    </p:animRot>
                                    <p:animRot by="120000">
                                      <p:cBhvr>
                                        <p:cTn id="10" dur="200" fill="hold">
                                          <p:stCondLst>
                                            <p:cond delay="800"/>
                                          </p:stCondLst>
                                        </p:cTn>
                                        <p:tgtEl>
                                          <p:spTgt spid="15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2"/>
                  </p:tgtEl>
                </p:cond>
              </p:nextCondLst>
            </p:seq>
            <p:seq concurrent="1" nextAc="seek">
              <p:cTn id="11" restart="whenNotActive" fill="hold" evtFilter="cancelBubble" nodeType="interactiveSeq">
                <p:stCondLst>
                  <p:cond evt="onClick" delay="0">
                    <p:tgtEl>
                      <p:spTgt spid="15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53"/>
                                        </p:tgtEl>
                                        <p:attrNameLst>
                                          <p:attrName>r</p:attrName>
                                        </p:attrNameLst>
                                      </p:cBhvr>
                                    </p:animRot>
                                    <p:animRot by="-240000">
                                      <p:cBhvr>
                                        <p:cTn id="16" dur="200" fill="hold">
                                          <p:stCondLst>
                                            <p:cond delay="200"/>
                                          </p:stCondLst>
                                        </p:cTn>
                                        <p:tgtEl>
                                          <p:spTgt spid="153"/>
                                        </p:tgtEl>
                                        <p:attrNameLst>
                                          <p:attrName>r</p:attrName>
                                        </p:attrNameLst>
                                      </p:cBhvr>
                                    </p:animRot>
                                    <p:animRot by="240000">
                                      <p:cBhvr>
                                        <p:cTn id="17" dur="200" fill="hold">
                                          <p:stCondLst>
                                            <p:cond delay="400"/>
                                          </p:stCondLst>
                                        </p:cTn>
                                        <p:tgtEl>
                                          <p:spTgt spid="153"/>
                                        </p:tgtEl>
                                        <p:attrNameLst>
                                          <p:attrName>r</p:attrName>
                                        </p:attrNameLst>
                                      </p:cBhvr>
                                    </p:animRot>
                                    <p:animRot by="-240000">
                                      <p:cBhvr>
                                        <p:cTn id="18" dur="200" fill="hold">
                                          <p:stCondLst>
                                            <p:cond delay="600"/>
                                          </p:stCondLst>
                                        </p:cTn>
                                        <p:tgtEl>
                                          <p:spTgt spid="153"/>
                                        </p:tgtEl>
                                        <p:attrNameLst>
                                          <p:attrName>r</p:attrName>
                                        </p:attrNameLst>
                                      </p:cBhvr>
                                    </p:animRot>
                                    <p:animRot by="120000">
                                      <p:cBhvr>
                                        <p:cTn id="19" dur="200" fill="hold">
                                          <p:stCondLst>
                                            <p:cond delay="800"/>
                                          </p:stCondLst>
                                        </p:cTn>
                                        <p:tgtEl>
                                          <p:spTgt spid="15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20" restart="whenNotActive" fill="hold" evtFilter="cancelBubble" nodeType="interactiveSeq">
                <p:stCondLst>
                  <p:cond evt="onClick" delay="0">
                    <p:tgtEl>
                      <p:spTgt spid="172"/>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2"/>
                                        </p:tgtEl>
                                        <p:attrNameLst>
                                          <p:attrName>r</p:attrName>
                                        </p:attrNameLst>
                                      </p:cBhvr>
                                    </p:animRot>
                                    <p:animRot by="-240000">
                                      <p:cBhvr>
                                        <p:cTn id="25" dur="200" fill="hold">
                                          <p:stCondLst>
                                            <p:cond delay="200"/>
                                          </p:stCondLst>
                                        </p:cTn>
                                        <p:tgtEl>
                                          <p:spTgt spid="172"/>
                                        </p:tgtEl>
                                        <p:attrNameLst>
                                          <p:attrName>r</p:attrName>
                                        </p:attrNameLst>
                                      </p:cBhvr>
                                    </p:animRot>
                                    <p:animRot by="240000">
                                      <p:cBhvr>
                                        <p:cTn id="26" dur="200" fill="hold">
                                          <p:stCondLst>
                                            <p:cond delay="400"/>
                                          </p:stCondLst>
                                        </p:cTn>
                                        <p:tgtEl>
                                          <p:spTgt spid="172"/>
                                        </p:tgtEl>
                                        <p:attrNameLst>
                                          <p:attrName>r</p:attrName>
                                        </p:attrNameLst>
                                      </p:cBhvr>
                                    </p:animRot>
                                    <p:animRot by="-240000">
                                      <p:cBhvr>
                                        <p:cTn id="27" dur="200" fill="hold">
                                          <p:stCondLst>
                                            <p:cond delay="600"/>
                                          </p:stCondLst>
                                        </p:cTn>
                                        <p:tgtEl>
                                          <p:spTgt spid="172"/>
                                        </p:tgtEl>
                                        <p:attrNameLst>
                                          <p:attrName>r</p:attrName>
                                        </p:attrNameLst>
                                      </p:cBhvr>
                                    </p:animRot>
                                    <p:animRot by="120000">
                                      <p:cBhvr>
                                        <p:cTn id="28" dur="200" fill="hold">
                                          <p:stCondLst>
                                            <p:cond delay="800"/>
                                          </p:stCondLst>
                                        </p:cTn>
                                        <p:tgtEl>
                                          <p:spTgt spid="172"/>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2"/>
                  </p:tgtEl>
                </p:cond>
              </p:nextCondLst>
            </p:seq>
            <p:seq concurrent="1" nextAc="seek">
              <p:cTn id="29" restart="whenNotActive" fill="hold" evtFilter="cancelBubble" nodeType="interactiveSeq">
                <p:stCondLst>
                  <p:cond evt="onClick" delay="0">
                    <p:tgtEl>
                      <p:spTgt spid="174"/>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4"/>
                                        </p:tgtEl>
                                        <p:attrNameLst>
                                          <p:attrName>r</p:attrName>
                                        </p:attrNameLst>
                                      </p:cBhvr>
                                    </p:animRot>
                                    <p:animRot by="-240000">
                                      <p:cBhvr>
                                        <p:cTn id="34" dur="200" fill="hold">
                                          <p:stCondLst>
                                            <p:cond delay="200"/>
                                          </p:stCondLst>
                                        </p:cTn>
                                        <p:tgtEl>
                                          <p:spTgt spid="174"/>
                                        </p:tgtEl>
                                        <p:attrNameLst>
                                          <p:attrName>r</p:attrName>
                                        </p:attrNameLst>
                                      </p:cBhvr>
                                    </p:animRot>
                                    <p:animRot by="240000">
                                      <p:cBhvr>
                                        <p:cTn id="35" dur="200" fill="hold">
                                          <p:stCondLst>
                                            <p:cond delay="400"/>
                                          </p:stCondLst>
                                        </p:cTn>
                                        <p:tgtEl>
                                          <p:spTgt spid="174"/>
                                        </p:tgtEl>
                                        <p:attrNameLst>
                                          <p:attrName>r</p:attrName>
                                        </p:attrNameLst>
                                      </p:cBhvr>
                                    </p:animRot>
                                    <p:animRot by="-240000">
                                      <p:cBhvr>
                                        <p:cTn id="36" dur="200" fill="hold">
                                          <p:stCondLst>
                                            <p:cond delay="600"/>
                                          </p:stCondLst>
                                        </p:cTn>
                                        <p:tgtEl>
                                          <p:spTgt spid="174"/>
                                        </p:tgtEl>
                                        <p:attrNameLst>
                                          <p:attrName>r</p:attrName>
                                        </p:attrNameLst>
                                      </p:cBhvr>
                                    </p:animRot>
                                    <p:animRot by="120000">
                                      <p:cBhvr>
                                        <p:cTn id="37" dur="200" fill="hold">
                                          <p:stCondLst>
                                            <p:cond delay="800"/>
                                          </p:stCondLst>
                                        </p:cTn>
                                        <p:tgtEl>
                                          <p:spTgt spid="174"/>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4"/>
                  </p:tgtEl>
                </p:cond>
              </p:nextCondLst>
            </p:seq>
            <p:seq concurrent="1" nextAc="seek">
              <p:cTn id="38" restart="whenNotActive" fill="hold" evtFilter="cancelBubble" nodeType="interactiveSeq">
                <p:stCondLst>
                  <p:cond evt="onClick" delay="0">
                    <p:tgtEl>
                      <p:spTgt spid="175"/>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5"/>
                                        </p:tgtEl>
                                        <p:attrNameLst>
                                          <p:attrName>r</p:attrName>
                                        </p:attrNameLst>
                                      </p:cBhvr>
                                    </p:animRot>
                                    <p:animRot by="-240000">
                                      <p:cBhvr>
                                        <p:cTn id="43" dur="200" fill="hold">
                                          <p:stCondLst>
                                            <p:cond delay="200"/>
                                          </p:stCondLst>
                                        </p:cTn>
                                        <p:tgtEl>
                                          <p:spTgt spid="175"/>
                                        </p:tgtEl>
                                        <p:attrNameLst>
                                          <p:attrName>r</p:attrName>
                                        </p:attrNameLst>
                                      </p:cBhvr>
                                    </p:animRot>
                                    <p:animRot by="240000">
                                      <p:cBhvr>
                                        <p:cTn id="44" dur="200" fill="hold">
                                          <p:stCondLst>
                                            <p:cond delay="400"/>
                                          </p:stCondLst>
                                        </p:cTn>
                                        <p:tgtEl>
                                          <p:spTgt spid="175"/>
                                        </p:tgtEl>
                                        <p:attrNameLst>
                                          <p:attrName>r</p:attrName>
                                        </p:attrNameLst>
                                      </p:cBhvr>
                                    </p:animRot>
                                    <p:animRot by="-240000">
                                      <p:cBhvr>
                                        <p:cTn id="45" dur="200" fill="hold">
                                          <p:stCondLst>
                                            <p:cond delay="600"/>
                                          </p:stCondLst>
                                        </p:cTn>
                                        <p:tgtEl>
                                          <p:spTgt spid="175"/>
                                        </p:tgtEl>
                                        <p:attrNameLst>
                                          <p:attrName>r</p:attrName>
                                        </p:attrNameLst>
                                      </p:cBhvr>
                                    </p:animRot>
                                    <p:animRot by="120000">
                                      <p:cBhvr>
                                        <p:cTn id="46" dur="200" fill="hold">
                                          <p:stCondLst>
                                            <p:cond delay="800"/>
                                          </p:stCondLst>
                                        </p:cTn>
                                        <p:tgtEl>
                                          <p:spTgt spid="175"/>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5"/>
                  </p:tgtEl>
                </p:cond>
              </p:nextCondLst>
            </p:seq>
            <p:seq concurrent="1" nextAc="seek">
              <p:cTn id="47" restart="whenNotActive" fill="hold" evtFilter="cancelBubble" nodeType="interactiveSeq">
                <p:stCondLst>
                  <p:cond evt="onClick" delay="0">
                    <p:tgtEl>
                      <p:spTgt spid="176"/>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76"/>
                                        </p:tgtEl>
                                        <p:attrNameLst>
                                          <p:attrName>r</p:attrName>
                                        </p:attrNameLst>
                                      </p:cBhvr>
                                    </p:animRot>
                                    <p:animRot by="-240000">
                                      <p:cBhvr>
                                        <p:cTn id="52" dur="200" fill="hold">
                                          <p:stCondLst>
                                            <p:cond delay="200"/>
                                          </p:stCondLst>
                                        </p:cTn>
                                        <p:tgtEl>
                                          <p:spTgt spid="176"/>
                                        </p:tgtEl>
                                        <p:attrNameLst>
                                          <p:attrName>r</p:attrName>
                                        </p:attrNameLst>
                                      </p:cBhvr>
                                    </p:animRot>
                                    <p:animRot by="240000">
                                      <p:cBhvr>
                                        <p:cTn id="53" dur="200" fill="hold">
                                          <p:stCondLst>
                                            <p:cond delay="400"/>
                                          </p:stCondLst>
                                        </p:cTn>
                                        <p:tgtEl>
                                          <p:spTgt spid="176"/>
                                        </p:tgtEl>
                                        <p:attrNameLst>
                                          <p:attrName>r</p:attrName>
                                        </p:attrNameLst>
                                      </p:cBhvr>
                                    </p:animRot>
                                    <p:animRot by="-240000">
                                      <p:cBhvr>
                                        <p:cTn id="54" dur="200" fill="hold">
                                          <p:stCondLst>
                                            <p:cond delay="600"/>
                                          </p:stCondLst>
                                        </p:cTn>
                                        <p:tgtEl>
                                          <p:spTgt spid="176"/>
                                        </p:tgtEl>
                                        <p:attrNameLst>
                                          <p:attrName>r</p:attrName>
                                        </p:attrNameLst>
                                      </p:cBhvr>
                                    </p:animRot>
                                    <p:animRot by="120000">
                                      <p:cBhvr>
                                        <p:cTn id="55" dur="200" fill="hold">
                                          <p:stCondLst>
                                            <p:cond delay="800"/>
                                          </p:stCondLst>
                                        </p:cTn>
                                        <p:tgtEl>
                                          <p:spTgt spid="176"/>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56" restart="whenNotActive" fill="hold" evtFilter="cancelBubble" nodeType="interactiveSeq">
                <p:stCondLst>
                  <p:cond evt="onClick" delay="0">
                    <p:tgtEl>
                      <p:spTgt spid="177"/>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177"/>
                                        </p:tgtEl>
                                        <p:attrNameLst>
                                          <p:attrName>r</p:attrName>
                                        </p:attrNameLst>
                                      </p:cBhvr>
                                    </p:animRot>
                                    <p:animRot by="-240000">
                                      <p:cBhvr>
                                        <p:cTn id="61" dur="200" fill="hold">
                                          <p:stCondLst>
                                            <p:cond delay="200"/>
                                          </p:stCondLst>
                                        </p:cTn>
                                        <p:tgtEl>
                                          <p:spTgt spid="177"/>
                                        </p:tgtEl>
                                        <p:attrNameLst>
                                          <p:attrName>r</p:attrName>
                                        </p:attrNameLst>
                                      </p:cBhvr>
                                    </p:animRot>
                                    <p:animRot by="240000">
                                      <p:cBhvr>
                                        <p:cTn id="62" dur="200" fill="hold">
                                          <p:stCondLst>
                                            <p:cond delay="400"/>
                                          </p:stCondLst>
                                        </p:cTn>
                                        <p:tgtEl>
                                          <p:spTgt spid="177"/>
                                        </p:tgtEl>
                                        <p:attrNameLst>
                                          <p:attrName>r</p:attrName>
                                        </p:attrNameLst>
                                      </p:cBhvr>
                                    </p:animRot>
                                    <p:animRot by="-240000">
                                      <p:cBhvr>
                                        <p:cTn id="63" dur="200" fill="hold">
                                          <p:stCondLst>
                                            <p:cond delay="600"/>
                                          </p:stCondLst>
                                        </p:cTn>
                                        <p:tgtEl>
                                          <p:spTgt spid="177"/>
                                        </p:tgtEl>
                                        <p:attrNameLst>
                                          <p:attrName>r</p:attrName>
                                        </p:attrNameLst>
                                      </p:cBhvr>
                                    </p:animRot>
                                    <p:animRot by="120000">
                                      <p:cBhvr>
                                        <p:cTn id="64" dur="200" fill="hold">
                                          <p:stCondLst>
                                            <p:cond delay="800"/>
                                          </p:stCondLst>
                                        </p:cTn>
                                        <p:tgtEl>
                                          <p:spTgt spid="177"/>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65" restart="whenNotActive" fill="hold" evtFilter="cancelBubble" nodeType="interactiveSeq">
                <p:stCondLst>
                  <p:cond evt="onClick" delay="0">
                    <p:tgtEl>
                      <p:spTgt spid="178"/>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178"/>
                                        </p:tgtEl>
                                        <p:attrNameLst>
                                          <p:attrName>r</p:attrName>
                                        </p:attrNameLst>
                                      </p:cBhvr>
                                    </p:animRot>
                                    <p:animRot by="-240000">
                                      <p:cBhvr>
                                        <p:cTn id="70" dur="200" fill="hold">
                                          <p:stCondLst>
                                            <p:cond delay="200"/>
                                          </p:stCondLst>
                                        </p:cTn>
                                        <p:tgtEl>
                                          <p:spTgt spid="178"/>
                                        </p:tgtEl>
                                        <p:attrNameLst>
                                          <p:attrName>r</p:attrName>
                                        </p:attrNameLst>
                                      </p:cBhvr>
                                    </p:animRot>
                                    <p:animRot by="240000">
                                      <p:cBhvr>
                                        <p:cTn id="71" dur="200" fill="hold">
                                          <p:stCondLst>
                                            <p:cond delay="400"/>
                                          </p:stCondLst>
                                        </p:cTn>
                                        <p:tgtEl>
                                          <p:spTgt spid="178"/>
                                        </p:tgtEl>
                                        <p:attrNameLst>
                                          <p:attrName>r</p:attrName>
                                        </p:attrNameLst>
                                      </p:cBhvr>
                                    </p:animRot>
                                    <p:animRot by="-240000">
                                      <p:cBhvr>
                                        <p:cTn id="72" dur="200" fill="hold">
                                          <p:stCondLst>
                                            <p:cond delay="600"/>
                                          </p:stCondLst>
                                        </p:cTn>
                                        <p:tgtEl>
                                          <p:spTgt spid="178"/>
                                        </p:tgtEl>
                                        <p:attrNameLst>
                                          <p:attrName>r</p:attrName>
                                        </p:attrNameLst>
                                      </p:cBhvr>
                                    </p:animRot>
                                    <p:animRot by="120000">
                                      <p:cBhvr>
                                        <p:cTn id="73" dur="200" fill="hold">
                                          <p:stCondLst>
                                            <p:cond delay="800"/>
                                          </p:stCondLst>
                                        </p:cTn>
                                        <p:tgtEl>
                                          <p:spTgt spid="178"/>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74" restart="whenNotActive" fill="hold" evtFilter="cancelBubble" nodeType="interactiveSeq">
                <p:stCondLst>
                  <p:cond evt="onClick" delay="0">
                    <p:tgtEl>
                      <p:spTgt spid="179"/>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179"/>
                                        </p:tgtEl>
                                        <p:attrNameLst>
                                          <p:attrName>r</p:attrName>
                                        </p:attrNameLst>
                                      </p:cBhvr>
                                    </p:animRot>
                                    <p:animRot by="-240000">
                                      <p:cBhvr>
                                        <p:cTn id="79" dur="200" fill="hold">
                                          <p:stCondLst>
                                            <p:cond delay="200"/>
                                          </p:stCondLst>
                                        </p:cTn>
                                        <p:tgtEl>
                                          <p:spTgt spid="179"/>
                                        </p:tgtEl>
                                        <p:attrNameLst>
                                          <p:attrName>r</p:attrName>
                                        </p:attrNameLst>
                                      </p:cBhvr>
                                    </p:animRot>
                                    <p:animRot by="240000">
                                      <p:cBhvr>
                                        <p:cTn id="80" dur="200" fill="hold">
                                          <p:stCondLst>
                                            <p:cond delay="400"/>
                                          </p:stCondLst>
                                        </p:cTn>
                                        <p:tgtEl>
                                          <p:spTgt spid="179"/>
                                        </p:tgtEl>
                                        <p:attrNameLst>
                                          <p:attrName>r</p:attrName>
                                        </p:attrNameLst>
                                      </p:cBhvr>
                                    </p:animRot>
                                    <p:animRot by="-240000">
                                      <p:cBhvr>
                                        <p:cTn id="81" dur="200" fill="hold">
                                          <p:stCondLst>
                                            <p:cond delay="600"/>
                                          </p:stCondLst>
                                        </p:cTn>
                                        <p:tgtEl>
                                          <p:spTgt spid="179"/>
                                        </p:tgtEl>
                                        <p:attrNameLst>
                                          <p:attrName>r</p:attrName>
                                        </p:attrNameLst>
                                      </p:cBhvr>
                                    </p:animRot>
                                    <p:animRot by="120000">
                                      <p:cBhvr>
                                        <p:cTn id="82" dur="200" fill="hold">
                                          <p:stCondLst>
                                            <p:cond delay="800"/>
                                          </p:stCondLst>
                                        </p:cTn>
                                        <p:tgtEl>
                                          <p:spTgt spid="179"/>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83" restart="whenNotActive" fill="hold" evtFilter="cancelBubble" nodeType="interactiveSeq">
                <p:stCondLst>
                  <p:cond evt="onClick" delay="0">
                    <p:tgtEl>
                      <p:spTgt spid="180"/>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180"/>
                                        </p:tgtEl>
                                        <p:attrNameLst>
                                          <p:attrName>r</p:attrName>
                                        </p:attrNameLst>
                                      </p:cBhvr>
                                    </p:animRot>
                                    <p:animRot by="-240000">
                                      <p:cBhvr>
                                        <p:cTn id="88" dur="200" fill="hold">
                                          <p:stCondLst>
                                            <p:cond delay="200"/>
                                          </p:stCondLst>
                                        </p:cTn>
                                        <p:tgtEl>
                                          <p:spTgt spid="180"/>
                                        </p:tgtEl>
                                        <p:attrNameLst>
                                          <p:attrName>r</p:attrName>
                                        </p:attrNameLst>
                                      </p:cBhvr>
                                    </p:animRot>
                                    <p:animRot by="240000">
                                      <p:cBhvr>
                                        <p:cTn id="89" dur="200" fill="hold">
                                          <p:stCondLst>
                                            <p:cond delay="400"/>
                                          </p:stCondLst>
                                        </p:cTn>
                                        <p:tgtEl>
                                          <p:spTgt spid="180"/>
                                        </p:tgtEl>
                                        <p:attrNameLst>
                                          <p:attrName>r</p:attrName>
                                        </p:attrNameLst>
                                      </p:cBhvr>
                                    </p:animRot>
                                    <p:animRot by="-240000">
                                      <p:cBhvr>
                                        <p:cTn id="90" dur="200" fill="hold">
                                          <p:stCondLst>
                                            <p:cond delay="600"/>
                                          </p:stCondLst>
                                        </p:cTn>
                                        <p:tgtEl>
                                          <p:spTgt spid="180"/>
                                        </p:tgtEl>
                                        <p:attrNameLst>
                                          <p:attrName>r</p:attrName>
                                        </p:attrNameLst>
                                      </p:cBhvr>
                                    </p:animRot>
                                    <p:animRot by="120000">
                                      <p:cBhvr>
                                        <p:cTn id="91" dur="200" fill="hold">
                                          <p:stCondLst>
                                            <p:cond delay="800"/>
                                          </p:stCondLst>
                                        </p:cTn>
                                        <p:tgtEl>
                                          <p:spTgt spid="180"/>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92" restart="whenNotActive" fill="hold" evtFilter="cancelBubble" nodeType="interactiveSeq">
                <p:stCondLst>
                  <p:cond evt="onClick" delay="0">
                    <p:tgtEl>
                      <p:spTgt spid="34"/>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clickEffect">
                                  <p:stCondLst>
                                    <p:cond delay="0"/>
                                  </p:stCondLst>
                                  <p:childTnLst>
                                    <p:animRot by="120000">
                                      <p:cBhvr>
                                        <p:cTn id="96" dur="100" fill="hold">
                                          <p:stCondLst>
                                            <p:cond delay="0"/>
                                          </p:stCondLst>
                                        </p:cTn>
                                        <p:tgtEl>
                                          <p:spTgt spid="34"/>
                                        </p:tgtEl>
                                        <p:attrNameLst>
                                          <p:attrName>r</p:attrName>
                                        </p:attrNameLst>
                                      </p:cBhvr>
                                    </p:animRot>
                                    <p:animRot by="-240000">
                                      <p:cBhvr>
                                        <p:cTn id="97" dur="200" fill="hold">
                                          <p:stCondLst>
                                            <p:cond delay="200"/>
                                          </p:stCondLst>
                                        </p:cTn>
                                        <p:tgtEl>
                                          <p:spTgt spid="34"/>
                                        </p:tgtEl>
                                        <p:attrNameLst>
                                          <p:attrName>r</p:attrName>
                                        </p:attrNameLst>
                                      </p:cBhvr>
                                    </p:animRot>
                                    <p:animRot by="240000">
                                      <p:cBhvr>
                                        <p:cTn id="98" dur="200" fill="hold">
                                          <p:stCondLst>
                                            <p:cond delay="400"/>
                                          </p:stCondLst>
                                        </p:cTn>
                                        <p:tgtEl>
                                          <p:spTgt spid="34"/>
                                        </p:tgtEl>
                                        <p:attrNameLst>
                                          <p:attrName>r</p:attrName>
                                        </p:attrNameLst>
                                      </p:cBhvr>
                                    </p:animRot>
                                    <p:animRot by="-240000">
                                      <p:cBhvr>
                                        <p:cTn id="99" dur="200" fill="hold">
                                          <p:stCondLst>
                                            <p:cond delay="600"/>
                                          </p:stCondLst>
                                        </p:cTn>
                                        <p:tgtEl>
                                          <p:spTgt spid="34"/>
                                        </p:tgtEl>
                                        <p:attrNameLst>
                                          <p:attrName>r</p:attrName>
                                        </p:attrNameLst>
                                      </p:cBhvr>
                                    </p:animRot>
                                    <p:animRot by="120000">
                                      <p:cBhvr>
                                        <p:cTn id="100" dur="200" fill="hold">
                                          <p:stCondLst>
                                            <p:cond delay="800"/>
                                          </p:stCondLst>
                                        </p:cTn>
                                        <p:tgtEl>
                                          <p:spTgt spid="34"/>
                                        </p:tgtEl>
                                        <p:attrNameLst>
                                          <p:attrName>r</p:attrName>
                                        </p:attrNameLst>
                                      </p:cBhvr>
                                    </p:animRot>
                                  </p:childTnLst>
                                  <p:subTnLst>
                                    <p:audio>
                                      <p:cMediaNode>
                                        <p:cTn display="0" masterRel="sameClick">
                                          <p:stCondLst>
                                            <p:cond evt="begin" delay="0">
                                              <p:tn val="9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101" restart="whenNotActive" fill="hold" evtFilter="cancelBubble" nodeType="interactiveSeq">
                <p:stCondLst>
                  <p:cond evt="onClick" delay="0">
                    <p:tgtEl>
                      <p:spTgt spid="35"/>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hold" grpId="0" nodeType="clickEffect">
                                  <p:stCondLst>
                                    <p:cond delay="0"/>
                                  </p:stCondLst>
                                  <p:childTnLst>
                                    <p:animRot by="120000">
                                      <p:cBhvr>
                                        <p:cTn id="105" dur="100" fill="hold">
                                          <p:stCondLst>
                                            <p:cond delay="0"/>
                                          </p:stCondLst>
                                        </p:cTn>
                                        <p:tgtEl>
                                          <p:spTgt spid="35"/>
                                        </p:tgtEl>
                                        <p:attrNameLst>
                                          <p:attrName>r</p:attrName>
                                        </p:attrNameLst>
                                      </p:cBhvr>
                                    </p:animRot>
                                    <p:animRot by="-240000">
                                      <p:cBhvr>
                                        <p:cTn id="106" dur="200" fill="hold">
                                          <p:stCondLst>
                                            <p:cond delay="200"/>
                                          </p:stCondLst>
                                        </p:cTn>
                                        <p:tgtEl>
                                          <p:spTgt spid="35"/>
                                        </p:tgtEl>
                                        <p:attrNameLst>
                                          <p:attrName>r</p:attrName>
                                        </p:attrNameLst>
                                      </p:cBhvr>
                                    </p:animRot>
                                    <p:animRot by="240000">
                                      <p:cBhvr>
                                        <p:cTn id="107" dur="200" fill="hold">
                                          <p:stCondLst>
                                            <p:cond delay="400"/>
                                          </p:stCondLst>
                                        </p:cTn>
                                        <p:tgtEl>
                                          <p:spTgt spid="35"/>
                                        </p:tgtEl>
                                        <p:attrNameLst>
                                          <p:attrName>r</p:attrName>
                                        </p:attrNameLst>
                                      </p:cBhvr>
                                    </p:animRot>
                                    <p:animRot by="-240000">
                                      <p:cBhvr>
                                        <p:cTn id="108" dur="200" fill="hold">
                                          <p:stCondLst>
                                            <p:cond delay="600"/>
                                          </p:stCondLst>
                                        </p:cTn>
                                        <p:tgtEl>
                                          <p:spTgt spid="35"/>
                                        </p:tgtEl>
                                        <p:attrNameLst>
                                          <p:attrName>r</p:attrName>
                                        </p:attrNameLst>
                                      </p:cBhvr>
                                    </p:animRot>
                                    <p:animRot by="120000">
                                      <p:cBhvr>
                                        <p:cTn id="109" dur="200" fill="hold">
                                          <p:stCondLst>
                                            <p:cond delay="800"/>
                                          </p:stCondLst>
                                        </p:cTn>
                                        <p:tgtEl>
                                          <p:spTgt spid="35"/>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32" presetClass="emph" presetSubtype="0" fill="hold" grpId="0" nodeType="clickEffect">
                                  <p:stCondLst>
                                    <p:cond delay="0"/>
                                  </p:stCondLst>
                                  <p:childTnLst>
                                    <p:animRot by="120000">
                                      <p:cBhvr>
                                        <p:cTn id="114" dur="100" fill="hold">
                                          <p:stCondLst>
                                            <p:cond delay="0"/>
                                          </p:stCondLst>
                                        </p:cTn>
                                        <p:tgtEl>
                                          <p:spTgt spid="36"/>
                                        </p:tgtEl>
                                        <p:attrNameLst>
                                          <p:attrName>r</p:attrName>
                                        </p:attrNameLst>
                                      </p:cBhvr>
                                    </p:animRot>
                                    <p:animRot by="-240000">
                                      <p:cBhvr>
                                        <p:cTn id="115" dur="200" fill="hold">
                                          <p:stCondLst>
                                            <p:cond delay="200"/>
                                          </p:stCondLst>
                                        </p:cTn>
                                        <p:tgtEl>
                                          <p:spTgt spid="36"/>
                                        </p:tgtEl>
                                        <p:attrNameLst>
                                          <p:attrName>r</p:attrName>
                                        </p:attrNameLst>
                                      </p:cBhvr>
                                    </p:animRot>
                                    <p:animRot by="240000">
                                      <p:cBhvr>
                                        <p:cTn id="116" dur="200" fill="hold">
                                          <p:stCondLst>
                                            <p:cond delay="400"/>
                                          </p:stCondLst>
                                        </p:cTn>
                                        <p:tgtEl>
                                          <p:spTgt spid="36"/>
                                        </p:tgtEl>
                                        <p:attrNameLst>
                                          <p:attrName>r</p:attrName>
                                        </p:attrNameLst>
                                      </p:cBhvr>
                                    </p:animRot>
                                    <p:animRot by="-240000">
                                      <p:cBhvr>
                                        <p:cTn id="117" dur="200" fill="hold">
                                          <p:stCondLst>
                                            <p:cond delay="600"/>
                                          </p:stCondLst>
                                        </p:cTn>
                                        <p:tgtEl>
                                          <p:spTgt spid="36"/>
                                        </p:tgtEl>
                                        <p:attrNameLst>
                                          <p:attrName>r</p:attrName>
                                        </p:attrNameLst>
                                      </p:cBhvr>
                                    </p:animRot>
                                    <p:animRot by="120000">
                                      <p:cBhvr>
                                        <p:cTn id="118" dur="200" fill="hold">
                                          <p:stCondLst>
                                            <p:cond delay="800"/>
                                          </p:stCondLst>
                                        </p:cTn>
                                        <p:tgtEl>
                                          <p:spTgt spid="36"/>
                                        </p:tgtEl>
                                        <p:attrNameLst>
                                          <p:attrName>r</p:attrName>
                                        </p:attrNameLst>
                                      </p:cBhvr>
                                    </p:animRot>
                                  </p:childTnLst>
                                  <p:subTnLst>
                                    <p:audio>
                                      <p:cMediaNode>
                                        <p:cTn display="0" masterRel="sameClick">
                                          <p:stCondLst>
                                            <p:cond evt="begin" delay="0">
                                              <p:tn val="11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32" presetClass="emph" presetSubtype="0" fill="hold" grpId="0" nodeType="clickEffect">
                                  <p:stCondLst>
                                    <p:cond delay="0"/>
                                  </p:stCondLst>
                                  <p:childTnLst>
                                    <p:animRot by="120000">
                                      <p:cBhvr>
                                        <p:cTn id="123" dur="100" fill="hold">
                                          <p:stCondLst>
                                            <p:cond delay="0"/>
                                          </p:stCondLst>
                                        </p:cTn>
                                        <p:tgtEl>
                                          <p:spTgt spid="37"/>
                                        </p:tgtEl>
                                        <p:attrNameLst>
                                          <p:attrName>r</p:attrName>
                                        </p:attrNameLst>
                                      </p:cBhvr>
                                    </p:animRot>
                                    <p:animRot by="-240000">
                                      <p:cBhvr>
                                        <p:cTn id="124" dur="200" fill="hold">
                                          <p:stCondLst>
                                            <p:cond delay="200"/>
                                          </p:stCondLst>
                                        </p:cTn>
                                        <p:tgtEl>
                                          <p:spTgt spid="37"/>
                                        </p:tgtEl>
                                        <p:attrNameLst>
                                          <p:attrName>r</p:attrName>
                                        </p:attrNameLst>
                                      </p:cBhvr>
                                    </p:animRot>
                                    <p:animRot by="240000">
                                      <p:cBhvr>
                                        <p:cTn id="125" dur="200" fill="hold">
                                          <p:stCondLst>
                                            <p:cond delay="400"/>
                                          </p:stCondLst>
                                        </p:cTn>
                                        <p:tgtEl>
                                          <p:spTgt spid="37"/>
                                        </p:tgtEl>
                                        <p:attrNameLst>
                                          <p:attrName>r</p:attrName>
                                        </p:attrNameLst>
                                      </p:cBhvr>
                                    </p:animRot>
                                    <p:animRot by="-240000">
                                      <p:cBhvr>
                                        <p:cTn id="126" dur="200" fill="hold">
                                          <p:stCondLst>
                                            <p:cond delay="600"/>
                                          </p:stCondLst>
                                        </p:cTn>
                                        <p:tgtEl>
                                          <p:spTgt spid="37"/>
                                        </p:tgtEl>
                                        <p:attrNameLst>
                                          <p:attrName>r</p:attrName>
                                        </p:attrNameLst>
                                      </p:cBhvr>
                                    </p:animRot>
                                    <p:animRot by="120000">
                                      <p:cBhvr>
                                        <p:cTn id="127" dur="200" fill="hold">
                                          <p:stCondLst>
                                            <p:cond delay="800"/>
                                          </p:stCondLst>
                                        </p:cTn>
                                        <p:tgtEl>
                                          <p:spTgt spid="37"/>
                                        </p:tgtEl>
                                        <p:attrNameLst>
                                          <p:attrName>r</p:attrName>
                                        </p:attrNameLst>
                                      </p:cBhvr>
                                    </p:animRot>
                                  </p:childTnLst>
                                  <p:subTnLst>
                                    <p:audio>
                                      <p:cMediaNode>
                                        <p:cTn display="0" masterRel="sameClick">
                                          <p:stCondLst>
                                            <p:cond evt="begin" delay="0">
                                              <p:tn val="12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128" restart="whenNotActive" fill="hold" evtFilter="cancelBubble" nodeType="interactiveSeq">
                <p:stCondLst>
                  <p:cond evt="onClick" delay="0">
                    <p:tgtEl>
                      <p:spTgt spid="38"/>
                    </p:tgtEl>
                  </p:cond>
                </p:stCondLst>
                <p:endSync evt="end" delay="0">
                  <p:rtn val="all"/>
                </p:endSync>
                <p:childTnLst>
                  <p:par>
                    <p:cTn id="129" fill="hold">
                      <p:stCondLst>
                        <p:cond delay="0"/>
                      </p:stCondLst>
                      <p:childTnLst>
                        <p:par>
                          <p:cTn id="130" fill="hold">
                            <p:stCondLst>
                              <p:cond delay="0"/>
                            </p:stCondLst>
                            <p:childTnLst>
                              <p:par>
                                <p:cTn id="131" presetID="32" presetClass="emph" presetSubtype="0" fill="hold" grpId="0" nodeType="clickEffect">
                                  <p:stCondLst>
                                    <p:cond delay="0"/>
                                  </p:stCondLst>
                                  <p:childTnLst>
                                    <p:animRot by="120000">
                                      <p:cBhvr>
                                        <p:cTn id="132" dur="100" fill="hold">
                                          <p:stCondLst>
                                            <p:cond delay="0"/>
                                          </p:stCondLst>
                                        </p:cTn>
                                        <p:tgtEl>
                                          <p:spTgt spid="38"/>
                                        </p:tgtEl>
                                        <p:attrNameLst>
                                          <p:attrName>r</p:attrName>
                                        </p:attrNameLst>
                                      </p:cBhvr>
                                    </p:animRot>
                                    <p:animRot by="-240000">
                                      <p:cBhvr>
                                        <p:cTn id="133" dur="200" fill="hold">
                                          <p:stCondLst>
                                            <p:cond delay="200"/>
                                          </p:stCondLst>
                                        </p:cTn>
                                        <p:tgtEl>
                                          <p:spTgt spid="38"/>
                                        </p:tgtEl>
                                        <p:attrNameLst>
                                          <p:attrName>r</p:attrName>
                                        </p:attrNameLst>
                                      </p:cBhvr>
                                    </p:animRot>
                                    <p:animRot by="240000">
                                      <p:cBhvr>
                                        <p:cTn id="134" dur="200" fill="hold">
                                          <p:stCondLst>
                                            <p:cond delay="400"/>
                                          </p:stCondLst>
                                        </p:cTn>
                                        <p:tgtEl>
                                          <p:spTgt spid="38"/>
                                        </p:tgtEl>
                                        <p:attrNameLst>
                                          <p:attrName>r</p:attrName>
                                        </p:attrNameLst>
                                      </p:cBhvr>
                                    </p:animRot>
                                    <p:animRot by="-240000">
                                      <p:cBhvr>
                                        <p:cTn id="135" dur="200" fill="hold">
                                          <p:stCondLst>
                                            <p:cond delay="600"/>
                                          </p:stCondLst>
                                        </p:cTn>
                                        <p:tgtEl>
                                          <p:spTgt spid="38"/>
                                        </p:tgtEl>
                                        <p:attrNameLst>
                                          <p:attrName>r</p:attrName>
                                        </p:attrNameLst>
                                      </p:cBhvr>
                                    </p:animRot>
                                    <p:animRot by="120000">
                                      <p:cBhvr>
                                        <p:cTn id="136" dur="200" fill="hold">
                                          <p:stCondLst>
                                            <p:cond delay="800"/>
                                          </p:stCondLst>
                                        </p:cTn>
                                        <p:tgtEl>
                                          <p:spTgt spid="38"/>
                                        </p:tgtEl>
                                        <p:attrNameLst>
                                          <p:attrName>r</p:attrName>
                                        </p:attrNameLst>
                                      </p:cBhvr>
                                    </p:animRot>
                                  </p:childTnLst>
                                  <p:subTnLst>
                                    <p:audio>
                                      <p:cMediaNode>
                                        <p:cTn display="0" masterRel="sameClick">
                                          <p:stCondLst>
                                            <p:cond evt="begin" delay="0">
                                              <p:tn val="13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8"/>
                  </p:tgtEl>
                </p:cond>
              </p:nextCondLst>
            </p:seq>
            <p:seq concurrent="1" nextAc="seek">
              <p:cTn id="137" restart="whenNotActive" fill="hold" evtFilter="cancelBubble" nodeType="interactiveSeq">
                <p:stCondLst>
                  <p:cond evt="onClick" delay="0">
                    <p:tgtEl>
                      <p:spTgt spid="39"/>
                    </p:tgtEl>
                  </p:cond>
                </p:stCondLst>
                <p:endSync evt="end" delay="0">
                  <p:rtn val="all"/>
                </p:endSync>
                <p:childTnLst>
                  <p:par>
                    <p:cTn id="138" fill="hold">
                      <p:stCondLst>
                        <p:cond delay="0"/>
                      </p:stCondLst>
                      <p:childTnLst>
                        <p:par>
                          <p:cTn id="139" fill="hold">
                            <p:stCondLst>
                              <p:cond delay="0"/>
                            </p:stCondLst>
                            <p:childTnLst>
                              <p:par>
                                <p:cTn id="140" presetID="42" presetClass="path" presetSubtype="0" accel="50000" decel="50000" fill="hold" grpId="0" nodeType="clickEffect">
                                  <p:stCondLst>
                                    <p:cond delay="0"/>
                                  </p:stCondLst>
                                  <p:childTnLst>
                                    <p:animMotion origin="layout" path="M -2.5E-6 1.11111E-6 L -0.0039 0.44467 " pathEditMode="relative" rAng="0" ptsTypes="AA">
                                      <p:cBhvr>
                                        <p:cTn id="141" dur="1000" fill="hold"/>
                                        <p:tgtEl>
                                          <p:spTgt spid="39"/>
                                        </p:tgtEl>
                                        <p:attrNameLst>
                                          <p:attrName>ppt_x</p:attrName>
                                          <p:attrName>ppt_y</p:attrName>
                                        </p:attrNameLst>
                                      </p:cBhvr>
                                      <p:rCtr x="-195" y="22222"/>
                                    </p:animMotion>
                                  </p:childTnLst>
                                </p:cTn>
                              </p:par>
                              <p:par>
                                <p:cTn id="142" presetID="42" presetClass="path" presetSubtype="0" accel="50000" decel="50000" fill="hold" nodeType="withEffect">
                                  <p:stCondLst>
                                    <p:cond delay="0"/>
                                  </p:stCondLst>
                                  <p:childTnLst>
                                    <p:animMotion origin="layout" path="M -2.08333E-6 -0.01019 L -0.00364 0.46366 " pathEditMode="relative" rAng="0" ptsTypes="AA">
                                      <p:cBhvr>
                                        <p:cTn id="143" dur="1000" fill="hold"/>
                                        <p:tgtEl>
                                          <p:spTgt spid="164"/>
                                        </p:tgtEl>
                                        <p:attrNameLst>
                                          <p:attrName>ppt_x</p:attrName>
                                          <p:attrName>ppt_y</p:attrName>
                                        </p:attrNameLst>
                                      </p:cBhvr>
                                      <p:rCtr x="-182" y="23681"/>
                                    </p:animMotion>
                                  </p:childTnLst>
                                  <p:subTnLst>
                                    <p:audio>
                                      <p:cMediaNode>
                                        <p:cTn display="0" masterRel="sameClick">
                                          <p:stCondLst>
                                            <p:cond evt="begin" delay="0">
                                              <p:tn val="142"/>
                                            </p:cond>
                                          </p:stCondLst>
                                          <p:endCondLst>
                                            <p:cond evt="onStopAudio" delay="0">
                                              <p:tgtEl>
                                                <p:sldTgt/>
                                              </p:tgtEl>
                                            </p:cond>
                                          </p:endCondLst>
                                        </p:cTn>
                                        <p:tgtEl>
                                          <p:sndTgt r:embed="rId3" name="pop.wav"/>
                                        </p:tgtEl>
                                      </p:cMediaNode>
                                    </p:audio>
                                  </p:subTnLst>
                                </p:cTn>
                              </p:par>
                              <p:par>
                                <p:cTn id="144" presetID="2" presetClass="entr" presetSubtype="8" fill="hold" nodeType="withEffect">
                                  <p:stCondLst>
                                    <p:cond delay="0"/>
                                  </p:stCondLst>
                                  <p:childTnLst>
                                    <p:set>
                                      <p:cBhvr>
                                        <p:cTn id="145" dur="1" fill="hold">
                                          <p:stCondLst>
                                            <p:cond delay="0"/>
                                          </p:stCondLst>
                                        </p:cTn>
                                        <p:tgtEl>
                                          <p:spTgt spid="4"/>
                                        </p:tgtEl>
                                        <p:attrNameLst>
                                          <p:attrName>style.visibility</p:attrName>
                                        </p:attrNameLst>
                                      </p:cBhvr>
                                      <p:to>
                                        <p:strVal val="visible"/>
                                      </p:to>
                                    </p:set>
                                    <p:anim calcmode="lin" valueType="num">
                                      <p:cBhvr additive="base">
                                        <p:cTn id="146" dur="500" fill="hold"/>
                                        <p:tgtEl>
                                          <p:spTgt spid="4"/>
                                        </p:tgtEl>
                                        <p:attrNameLst>
                                          <p:attrName>ppt_x</p:attrName>
                                        </p:attrNameLst>
                                      </p:cBhvr>
                                      <p:tavLst>
                                        <p:tav tm="0">
                                          <p:val>
                                            <p:strVal val="0-#ppt_w/2"/>
                                          </p:val>
                                        </p:tav>
                                        <p:tav tm="100000">
                                          <p:val>
                                            <p:strVal val="#ppt_x"/>
                                          </p:val>
                                        </p:tav>
                                      </p:tavLst>
                                    </p:anim>
                                    <p:anim calcmode="lin" valueType="num">
                                      <p:cBhvr additive="base">
                                        <p:cTn id="147" dur="500" fill="hold"/>
                                        <p:tgtEl>
                                          <p:spTgt spid="4"/>
                                        </p:tgtEl>
                                        <p:attrNameLst>
                                          <p:attrName>ppt_y</p:attrName>
                                        </p:attrNameLst>
                                      </p:cBhvr>
                                      <p:tavLst>
                                        <p:tav tm="0">
                                          <p:val>
                                            <p:strVal val="#ppt_y"/>
                                          </p:val>
                                        </p:tav>
                                        <p:tav tm="100000">
                                          <p:val>
                                            <p:strVal val="#ppt_y"/>
                                          </p:val>
                                        </p:tav>
                                      </p:tavLst>
                                    </p:anim>
                                  </p:childTnLst>
                                </p:cTn>
                              </p:par>
                            </p:childTnLst>
                          </p:cTn>
                        </p:par>
                        <p:par>
                          <p:cTn id="148" fill="hold">
                            <p:stCondLst>
                              <p:cond delay="1000"/>
                            </p:stCondLst>
                            <p:childTnLst>
                              <p:par>
                                <p:cTn id="149" presetID="1" presetClass="exit" presetSubtype="0" fill="hold" nodeType="afterEffect">
                                  <p:stCondLst>
                                    <p:cond delay="0"/>
                                  </p:stCondLst>
                                  <p:childTnLst>
                                    <p:set>
                                      <p:cBhvr>
                                        <p:cTn id="150" dur="1" fill="hold">
                                          <p:stCondLst>
                                            <p:cond delay="0"/>
                                          </p:stCondLst>
                                        </p:cTn>
                                        <p:tgtEl>
                                          <p:spTgt spid="164"/>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9"/>
                                        </p:tgtEl>
                                        <p:attrNameLst>
                                          <p:attrName>style.visibility</p:attrName>
                                        </p:attrNameLst>
                                      </p:cBhvr>
                                      <p:to>
                                        <p:strVal val="hidden"/>
                                      </p:to>
                                    </p:set>
                                  </p:childTnLst>
                                </p:cTn>
                              </p:par>
                            </p:childTnLst>
                          </p:cTn>
                        </p:par>
                        <p:par>
                          <p:cTn id="153" fill="hold">
                            <p:stCondLst>
                              <p:cond delay="1000"/>
                            </p:stCondLst>
                            <p:childTnLst>
                              <p:par>
                                <p:cTn id="154" presetID="42" presetClass="path" presetSubtype="0" accel="50000" decel="50000" fill="hold" nodeType="afterEffect">
                                  <p:stCondLst>
                                    <p:cond delay="0"/>
                                  </p:stCondLst>
                                  <p:childTnLst>
                                    <p:animMotion origin="layout" path="M 4.58333E-6 1.11111E-6 L 0.92487 0.00417 " pathEditMode="relative" rAng="0" ptsTypes="AA">
                                      <p:cBhvr>
                                        <p:cTn id="155" dur="2000" fill="hold"/>
                                        <p:tgtEl>
                                          <p:spTgt spid="4"/>
                                        </p:tgtEl>
                                        <p:attrNameLst>
                                          <p:attrName>ppt_x</p:attrName>
                                          <p:attrName>ppt_y</p:attrName>
                                        </p:attrNameLst>
                                      </p:cBhvr>
                                      <p:rCtr x="46237" y="208"/>
                                    </p:animMotion>
                                  </p:childTnLst>
                                  <p:subTnLst>
                                    <p:audio>
                                      <p:cMediaNode>
                                        <p:cTn display="0" masterRel="sameClick">
                                          <p:stCondLst>
                                            <p:cond evt="begin" delay="0">
                                              <p:tn val="154"/>
                                            </p:cond>
                                          </p:stCondLst>
                                          <p:endCondLst>
                                            <p:cond evt="onStopAudio" delay="0">
                                              <p:tgtEl>
                                                <p:sldTgt/>
                                              </p:tgtEl>
                                            </p:cond>
                                          </p:endCondLst>
                                        </p:cTn>
                                        <p:tgtEl>
                                          <p:sndTgt r:embed="rId4" name="bike-bell.wav"/>
                                        </p:tgtEl>
                                      </p:cMediaNode>
                                    </p:audio>
                                  </p:subTnLst>
                                </p:cTn>
                              </p:par>
                            </p:childTnLst>
                          </p:cTn>
                        </p:par>
                        <p:par>
                          <p:cTn id="156" fill="hold">
                            <p:stCondLst>
                              <p:cond delay="3000"/>
                            </p:stCondLst>
                            <p:childTnLst>
                              <p:par>
                                <p:cTn id="157" presetID="53" presetClass="entr" presetSubtype="16" fill="hold" grpId="0" nodeType="afterEffect">
                                  <p:stCondLst>
                                    <p:cond delay="0"/>
                                  </p:stCondLst>
                                  <p:childTnLst>
                                    <p:set>
                                      <p:cBhvr>
                                        <p:cTn id="158" dur="1" fill="hold">
                                          <p:stCondLst>
                                            <p:cond delay="0"/>
                                          </p:stCondLst>
                                        </p:cTn>
                                        <p:tgtEl>
                                          <p:spTgt spid="8"/>
                                        </p:tgtEl>
                                        <p:attrNameLst>
                                          <p:attrName>style.visibility</p:attrName>
                                        </p:attrNameLst>
                                      </p:cBhvr>
                                      <p:to>
                                        <p:strVal val="visible"/>
                                      </p:to>
                                    </p:set>
                                    <p:anim calcmode="lin" valueType="num">
                                      <p:cBhvr>
                                        <p:cTn id="159" dur="500" fill="hold"/>
                                        <p:tgtEl>
                                          <p:spTgt spid="8"/>
                                        </p:tgtEl>
                                        <p:attrNameLst>
                                          <p:attrName>ppt_w</p:attrName>
                                        </p:attrNameLst>
                                      </p:cBhvr>
                                      <p:tavLst>
                                        <p:tav tm="0">
                                          <p:val>
                                            <p:fltVal val="0"/>
                                          </p:val>
                                        </p:tav>
                                        <p:tav tm="100000">
                                          <p:val>
                                            <p:strVal val="#ppt_w"/>
                                          </p:val>
                                        </p:tav>
                                      </p:tavLst>
                                    </p:anim>
                                    <p:anim calcmode="lin" valueType="num">
                                      <p:cBhvr>
                                        <p:cTn id="160" dur="500" fill="hold"/>
                                        <p:tgtEl>
                                          <p:spTgt spid="8"/>
                                        </p:tgtEl>
                                        <p:attrNameLst>
                                          <p:attrName>ppt_h</p:attrName>
                                        </p:attrNameLst>
                                      </p:cBhvr>
                                      <p:tavLst>
                                        <p:tav tm="0">
                                          <p:val>
                                            <p:fltVal val="0"/>
                                          </p:val>
                                        </p:tav>
                                        <p:tav tm="100000">
                                          <p:val>
                                            <p:strVal val="#ppt_h"/>
                                          </p:val>
                                        </p:tav>
                                      </p:tavLst>
                                    </p:anim>
                                    <p:animEffect transition="in" filter="fade">
                                      <p:cBhvr>
                                        <p:cTn id="161" dur="500"/>
                                        <p:tgtEl>
                                          <p:spTgt spid="8"/>
                                        </p:tgtEl>
                                      </p:cBhvr>
                                    </p:animEffect>
                                  </p:childTnLst>
                                </p:cTn>
                              </p:par>
                            </p:childTnLst>
                          </p:cTn>
                        </p:par>
                      </p:childTnLst>
                    </p:cTn>
                  </p:par>
                </p:childTnLst>
              </p:cTn>
              <p:nextCondLst>
                <p:cond evt="onClick" delay="0">
                  <p:tgtEl>
                    <p:spTgt spid="39"/>
                  </p:tgtEl>
                </p:cond>
              </p:nextCondLst>
            </p:seq>
          </p:childTnLst>
        </p:cTn>
      </p:par>
    </p:tnLst>
    <p:bldLst>
      <p:bldP spid="152" grpId="0"/>
      <p:bldP spid="153" grpId="0"/>
      <p:bldP spid="172" grpId="0"/>
      <p:bldP spid="174" grpId="0"/>
      <p:bldP spid="175" grpId="0"/>
      <p:bldP spid="176" grpId="0"/>
      <p:bldP spid="177" grpId="0"/>
      <p:bldP spid="178" grpId="0"/>
      <p:bldP spid="179" grpId="0"/>
      <p:bldP spid="180" grpId="0"/>
      <p:bldP spid="34" grpId="0"/>
      <p:bldP spid="35" grpId="0"/>
      <p:bldP spid="36" grpId="0"/>
      <p:bldP spid="37" grpId="0"/>
      <p:bldP spid="38" grpId="0"/>
      <p:bldP spid="39" grpId="0"/>
      <p:bldP spid="39" grpId="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8014" y="0"/>
            <a:ext cx="7288509" cy="6547816"/>
          </a:xfrm>
          <a:prstGeom prst="rect">
            <a:avLst/>
          </a:prstGeom>
          <a:effectLst>
            <a:outerShdw blurRad="76200" dist="152400" dir="18900000" sy="23000" kx="-1200000" algn="bl" rotWithShape="0">
              <a:prstClr val="black">
                <a:alpha val="20000"/>
              </a:prstClr>
            </a:outerShdw>
          </a:effectLst>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3478" y="1805851"/>
            <a:ext cx="5679198" cy="3558962"/>
          </a:xfrm>
          <a:prstGeom prst="rect">
            <a:avLst/>
          </a:prstGeom>
          <a:effectLst>
            <a:reflection blurRad="6350" stA="50000" endA="300" endPos="38500" dist="50800" dir="5400000" sy="-100000" algn="bl" rotWithShape="0"/>
          </a:effectLst>
        </p:spPr>
      </p:pic>
      <p:pic>
        <p:nvPicPr>
          <p:cNvPr id="151" name="Picture 150">
            <a:extLst>
              <a:ext uri="{FF2B5EF4-FFF2-40B4-BE49-F238E27FC236}">
                <a16:creationId xmlns:a16="http://schemas.microsoft.com/office/drawing/2014/main" id="{10D5BF0A-7EF9-4808-BEF6-8C21E7F486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30581" y="503378"/>
            <a:ext cx="1509451"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84828" y="454030"/>
            <a:ext cx="1211369"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id="{D4EDBF7F-A040-489B-9DD9-001236E5CC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7659" y="1437275"/>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id="{E5929B31-C064-4E36-8583-45BE156D55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569" y="2264631"/>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7617" y="3074493"/>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id="{190C2B83-C758-4698-9184-F23465C15A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80275" y="1917415"/>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9748" y="1357003"/>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6195" y="1033589"/>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9672" y="2426899"/>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id="{A5EDBE05-AFDA-449E-9818-B74FE33B80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8742" y="1682401"/>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99522" y="2819893"/>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0915" y="1177072"/>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3202" y="3025420"/>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marL="0" marR="0" lvl="0" indent="0" algn="r" defTabSz="914217" rtl="0" eaLnBrk="1" fontAlgn="auto" latinLnBrk="0" hangingPunct="1">
              <a:lnSpc>
                <a:spcPct val="100000"/>
              </a:lnSpc>
              <a:spcBef>
                <a:spcPts val="0"/>
              </a:spcBef>
              <a:spcAft>
                <a:spcPts val="0"/>
              </a:spcAft>
              <a:buClrTx/>
              <a:buSzTx/>
              <a:buFontTx/>
              <a:buNone/>
              <a:tabLst/>
              <a:defRPr/>
            </a:pPr>
            <a:r>
              <a:rPr kumimoji="0" lang="es-ES_tradnl" sz="2400" b="1"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a:ea typeface="+mn-ea"/>
                <a:cs typeface="+mn-cs"/>
              </a:rPr>
              <a:t>3/20</a:t>
            </a:r>
            <a:endParaRPr kumimoji="0" lang="es-ES" sz="2400" b="1"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a:ea typeface="+mn-ea"/>
              <a:cs typeface="+mn-cs"/>
            </a:endParaRPr>
          </a:p>
        </p:txBody>
      </p:sp>
      <p:sp>
        <p:nvSpPr>
          <p:cNvPr id="152" name="TextBox 151">
            <a:extLst>
              <a:ext uri="{FF2B5EF4-FFF2-40B4-BE49-F238E27FC236}">
                <a16:creationId xmlns:a16="http://schemas.microsoft.com/office/drawing/2014/main" id="{BE3211B7-5C00-41C9-ADD5-6A89B04AD8A0}"/>
              </a:ext>
            </a:extLst>
          </p:cNvPr>
          <p:cNvSpPr txBox="1"/>
          <p:nvPr/>
        </p:nvSpPr>
        <p:spPr>
          <a:xfrm>
            <a:off x="922656" y="2381623"/>
            <a:ext cx="847834"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20</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3" name="TextBox 152">
            <a:extLst>
              <a:ext uri="{FF2B5EF4-FFF2-40B4-BE49-F238E27FC236}">
                <a16:creationId xmlns:a16="http://schemas.microsoft.com/office/drawing/2014/main" id="{9687EFD1-959C-4B5A-A529-6C2D25396F69}"/>
              </a:ext>
            </a:extLst>
          </p:cNvPr>
          <p:cNvSpPr txBox="1"/>
          <p:nvPr/>
        </p:nvSpPr>
        <p:spPr>
          <a:xfrm>
            <a:off x="1617516" y="3167228"/>
            <a:ext cx="847834"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23</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2" name="TextBox 171">
            <a:extLst>
              <a:ext uri="{FF2B5EF4-FFF2-40B4-BE49-F238E27FC236}">
                <a16:creationId xmlns:a16="http://schemas.microsoft.com/office/drawing/2014/main" id="{4793CD6A-2991-46E3-A1D4-AC3BE9D18C9D}"/>
              </a:ext>
            </a:extLst>
          </p:cNvPr>
          <p:cNvSpPr txBox="1"/>
          <p:nvPr/>
        </p:nvSpPr>
        <p:spPr>
          <a:xfrm>
            <a:off x="2045474" y="1524596"/>
            <a:ext cx="847834"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38</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4" name="TextBox 173">
            <a:extLst>
              <a:ext uri="{FF2B5EF4-FFF2-40B4-BE49-F238E27FC236}">
                <a16:creationId xmlns:a16="http://schemas.microsoft.com/office/drawing/2014/main" id="{E031507D-58CF-499E-81C3-3B69322C3C57}"/>
              </a:ext>
            </a:extLst>
          </p:cNvPr>
          <p:cNvSpPr txBox="1"/>
          <p:nvPr/>
        </p:nvSpPr>
        <p:spPr>
          <a:xfrm>
            <a:off x="1884270" y="572974"/>
            <a:ext cx="1397425" cy="584640"/>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err="1">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Hiệu</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5" name="TextBox 174">
            <a:extLst>
              <a:ext uri="{FF2B5EF4-FFF2-40B4-BE49-F238E27FC236}">
                <a16:creationId xmlns:a16="http://schemas.microsoft.com/office/drawing/2014/main" id="{F5824130-CFF0-4B45-AC08-28AB2ECDF14F}"/>
              </a:ext>
            </a:extLst>
          </p:cNvPr>
          <p:cNvSpPr txBox="1"/>
          <p:nvPr/>
        </p:nvSpPr>
        <p:spPr>
          <a:xfrm>
            <a:off x="4184457" y="1988888"/>
            <a:ext cx="847834"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44</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6" name="TextBox 175">
            <a:extLst>
              <a:ext uri="{FF2B5EF4-FFF2-40B4-BE49-F238E27FC236}">
                <a16:creationId xmlns:a16="http://schemas.microsoft.com/office/drawing/2014/main" id="{99C4C796-0327-4743-9555-E9940AFA7456}"/>
              </a:ext>
            </a:extLst>
          </p:cNvPr>
          <p:cNvSpPr txBox="1"/>
          <p:nvPr/>
        </p:nvSpPr>
        <p:spPr>
          <a:xfrm>
            <a:off x="3309332" y="2517210"/>
            <a:ext cx="847834"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64</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7" name="TextBox 176">
            <a:extLst>
              <a:ext uri="{FF2B5EF4-FFF2-40B4-BE49-F238E27FC236}">
                <a16:creationId xmlns:a16="http://schemas.microsoft.com/office/drawing/2014/main" id="{0CB282E6-9011-413F-8F83-6BCCC282F79A}"/>
              </a:ext>
            </a:extLst>
          </p:cNvPr>
          <p:cNvSpPr txBox="1"/>
          <p:nvPr/>
        </p:nvSpPr>
        <p:spPr>
          <a:xfrm>
            <a:off x="3506173" y="504568"/>
            <a:ext cx="1241118" cy="584640"/>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err="1">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Số</a:t>
            </a:r>
            <a:r>
              <a:rPr kumimoji="0" lang="es-ES_tradnl" sz="3199"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 </a:t>
            </a:r>
            <a:r>
              <a:rPr kumimoji="0" lang="es-ES_tradnl" sz="3199" b="1" i="0" u="none" strike="noStrike" kern="1200" cap="none" spc="0" normalizeH="0" baseline="0" noProof="0" dirty="0" err="1">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bé</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8" name="TextBox 177">
            <a:extLst>
              <a:ext uri="{FF2B5EF4-FFF2-40B4-BE49-F238E27FC236}">
                <a16:creationId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86</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9" name="TextBox 178">
            <a:extLst>
              <a:ext uri="{FF2B5EF4-FFF2-40B4-BE49-F238E27FC236}">
                <a16:creationId xmlns:a16="http://schemas.microsoft.com/office/drawing/2014/main" id="{CE027506-A55E-4E1D-848F-F17A1018D510}"/>
              </a:ext>
            </a:extLst>
          </p:cNvPr>
          <p:cNvSpPr txBox="1"/>
          <p:nvPr/>
        </p:nvSpPr>
        <p:spPr>
          <a:xfrm>
            <a:off x="5631736" y="3112669"/>
            <a:ext cx="847834"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95</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0" name="TextBox 179">
            <a:extLst>
              <a:ext uri="{FF2B5EF4-FFF2-40B4-BE49-F238E27FC236}">
                <a16:creationId xmlns:a16="http://schemas.microsoft.com/office/drawing/2014/main" id="{A594D355-29E7-4BBB-9EC9-F2A5A74BB4B6}"/>
              </a:ext>
            </a:extLst>
          </p:cNvPr>
          <p:cNvSpPr txBox="1"/>
          <p:nvPr/>
        </p:nvSpPr>
        <p:spPr>
          <a:xfrm>
            <a:off x="2387706" y="2917216"/>
            <a:ext cx="894333"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12</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4" name="TextBox 33">
            <a:extLst>
              <a:ext uri="{FF2B5EF4-FFF2-40B4-BE49-F238E27FC236}">
                <a16:creationId xmlns:a16="http://schemas.microsoft.com/office/drawing/2014/main" id="{BCCFC3D4-8584-47AF-99F8-9B4C36644AA9}"/>
              </a:ext>
            </a:extLst>
          </p:cNvPr>
          <p:cNvSpPr txBox="1"/>
          <p:nvPr/>
        </p:nvSpPr>
        <p:spPr>
          <a:xfrm>
            <a:off x="5767682" y="1269034"/>
            <a:ext cx="894333"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59</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5" name="TextBox 34">
            <a:extLst>
              <a:ext uri="{FF2B5EF4-FFF2-40B4-BE49-F238E27FC236}">
                <a16:creationId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462</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6" name="TextBox 35">
            <a:extLst>
              <a:ext uri="{FF2B5EF4-FFF2-40B4-BE49-F238E27FC236}">
                <a16:creationId xmlns:a16="http://schemas.microsoft.com/office/drawing/2014/main" id="{58DD961E-FC2D-4ECE-9C5E-955A71CF6FF0}"/>
              </a:ext>
            </a:extLst>
          </p:cNvPr>
          <p:cNvSpPr txBox="1"/>
          <p:nvPr/>
        </p:nvSpPr>
        <p:spPr>
          <a:xfrm>
            <a:off x="3352279" y="1447733"/>
            <a:ext cx="894333"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940</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7" name="TextBox 36">
            <a:extLst>
              <a:ext uri="{FF2B5EF4-FFF2-40B4-BE49-F238E27FC236}">
                <a16:creationId xmlns:a16="http://schemas.microsoft.com/office/drawing/2014/main" id="{87105FB1-2B80-42BC-84FA-A693C23CB056}"/>
              </a:ext>
            </a:extLst>
          </p:cNvPr>
          <p:cNvSpPr txBox="1"/>
          <p:nvPr/>
        </p:nvSpPr>
        <p:spPr>
          <a:xfrm>
            <a:off x="4584008" y="1138311"/>
            <a:ext cx="894333"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208</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8" name="TextBox 37">
            <a:extLst>
              <a:ext uri="{FF2B5EF4-FFF2-40B4-BE49-F238E27FC236}">
                <a16:creationId xmlns:a16="http://schemas.microsoft.com/office/drawing/2014/main" id="{DB032F85-1C88-4668-B32D-E75FEAD823BD}"/>
              </a:ext>
            </a:extLst>
          </p:cNvPr>
          <p:cNvSpPr txBox="1"/>
          <p:nvPr/>
        </p:nvSpPr>
        <p:spPr>
          <a:xfrm>
            <a:off x="5133860" y="1777964"/>
            <a:ext cx="894333"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397</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75692" y="2050766"/>
            <a:ext cx="1360615" cy="632562"/>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27C3372C-264B-41AF-B99A-F2AA51AE5C88}"/>
              </a:ext>
            </a:extLst>
          </p:cNvPr>
          <p:cNvSpPr txBox="1"/>
          <p:nvPr/>
        </p:nvSpPr>
        <p:spPr>
          <a:xfrm>
            <a:off x="1976887" y="2137118"/>
            <a:ext cx="1420879" cy="584640"/>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err="1">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Số</a:t>
            </a:r>
            <a:r>
              <a:rPr kumimoji="0" lang="es-ES_tradnl" sz="3199"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 </a:t>
            </a:r>
            <a:r>
              <a:rPr kumimoji="0" lang="es-ES_tradnl" sz="3199" b="1" i="0" u="none" strike="noStrike" kern="1200" cap="none" spc="0" normalizeH="0" baseline="0" noProof="0" dirty="0" err="1">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lớn</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3875" y="2923688"/>
            <a:ext cx="3120953" cy="3677524"/>
          </a:xfrm>
          <a:prstGeom prst="rect">
            <a:avLst/>
          </a:prstGeom>
          <a:effectLst>
            <a:outerShdw blurRad="76200" dir="18900000" sy="23000" kx="-1200000" algn="bl" rotWithShape="0">
              <a:prstClr val="black">
                <a:alpha val="20000"/>
              </a:prstClr>
            </a:outerShdw>
          </a:effectLst>
        </p:spPr>
      </p:pic>
      <p:sp>
        <p:nvSpPr>
          <p:cNvPr id="42" name="TextBox 41">
            <a:extLst>
              <a:ext uri="{FF2B5EF4-FFF2-40B4-BE49-F238E27FC236}">
                <a16:creationId xmlns:a16="http://schemas.microsoft.com/office/drawing/2014/main" id="{4FBFFB78-2AE0-42A5-9AD9-754543735CEE}"/>
              </a:ext>
            </a:extLst>
          </p:cNvPr>
          <p:cNvSpPr txBox="1"/>
          <p:nvPr/>
        </p:nvSpPr>
        <p:spPr>
          <a:xfrm>
            <a:off x="6661154" y="2892121"/>
            <a:ext cx="5244056" cy="830805"/>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 sz="4799" b="1" i="0" u="none" strike="noStrike" kern="1200" cap="none" spc="0" normalizeH="0" baseline="0" noProof="0" dirty="0" err="1">
                <a:ln>
                  <a:noFill/>
                </a:ln>
                <a:solidFill>
                  <a:srgbClr val="4BACC6">
                    <a:lumMod val="50000"/>
                  </a:srgbClr>
                </a:solidFill>
                <a:effectLst/>
                <a:uLnTx/>
                <a:uFillTx/>
                <a:latin typeface="Times New Roman" panose="02020603050405020304" pitchFamily="18" charset="0"/>
                <a:ea typeface="+mn-ea"/>
                <a:cs typeface="Times New Roman" panose="02020603050405020304" pitchFamily="18" charset="0"/>
              </a:rPr>
              <a:t>Số</a:t>
            </a:r>
            <a:r>
              <a:rPr kumimoji="0" lang="es-ES" sz="4799" b="1" i="0" u="none" strike="noStrike" kern="1200" cap="none" spc="0" normalizeH="0" baseline="0" noProof="0" dirty="0">
                <a:ln>
                  <a:noFill/>
                </a:ln>
                <a:solidFill>
                  <a:srgbClr val="4BACC6">
                    <a:lumMod val="50000"/>
                  </a:srgbClr>
                </a:solidFill>
                <a:effectLst/>
                <a:uLnTx/>
                <a:uFillTx/>
                <a:latin typeface="Times New Roman" panose="02020603050405020304" pitchFamily="18" charset="0"/>
                <a:ea typeface="+mn-ea"/>
                <a:cs typeface="Times New Roman" panose="02020603050405020304" pitchFamily="18" charset="0"/>
              </a:rPr>
              <a:t> </a:t>
            </a:r>
            <a:r>
              <a:rPr kumimoji="0" lang="es-ES" sz="4799" b="1" i="0" u="none" strike="noStrike" kern="1200" cap="none" spc="0" normalizeH="0" baseline="0" noProof="0" dirty="0" err="1">
                <a:ln>
                  <a:noFill/>
                </a:ln>
                <a:solidFill>
                  <a:srgbClr val="4BACC6">
                    <a:lumMod val="50000"/>
                  </a:srgbClr>
                </a:solidFill>
                <a:effectLst/>
                <a:uLnTx/>
                <a:uFillTx/>
                <a:latin typeface="Times New Roman" panose="02020603050405020304" pitchFamily="18" charset="0"/>
                <a:ea typeface="+mn-ea"/>
                <a:cs typeface="Times New Roman" panose="02020603050405020304" pitchFamily="18" charset="0"/>
              </a:rPr>
              <a:t>bé</a:t>
            </a:r>
            <a:r>
              <a:rPr kumimoji="0" lang="es-ES" sz="4799" b="1" i="0" u="none" strike="noStrike" kern="1200" cap="none" spc="0" normalizeH="0" baseline="0" noProof="0" dirty="0">
                <a:ln>
                  <a:noFill/>
                </a:ln>
                <a:solidFill>
                  <a:srgbClr val="4BACC6">
                    <a:lumMod val="50000"/>
                  </a:srgbClr>
                </a:solidFill>
                <a:effectLst/>
                <a:uLnTx/>
                <a:uFillTx/>
                <a:latin typeface="Times New Roman" panose="02020603050405020304" pitchFamily="18" charset="0"/>
                <a:ea typeface="+mn-ea"/>
                <a:cs typeface="Times New Roman" panose="02020603050405020304" pitchFamily="18" charset="0"/>
              </a:rPr>
              <a:t> = </a:t>
            </a:r>
            <a:r>
              <a:rPr kumimoji="0" lang="es-ES" sz="4799" b="1" i="0" u="none" strike="noStrike" kern="1200" cap="none" spc="0" normalizeH="0" baseline="0" noProof="0" dirty="0" err="1">
                <a:ln>
                  <a:noFill/>
                </a:ln>
                <a:solidFill>
                  <a:srgbClr val="4BACC6">
                    <a:lumMod val="50000"/>
                  </a:srgbClr>
                </a:solidFill>
                <a:effectLst/>
                <a:uLnTx/>
                <a:uFillTx/>
                <a:latin typeface="Times New Roman" panose="02020603050405020304" pitchFamily="18" charset="0"/>
                <a:ea typeface="+mn-ea"/>
                <a:cs typeface="Times New Roman" panose="02020603050405020304" pitchFamily="18" charset="0"/>
              </a:rPr>
              <a:t>Tổng</a:t>
            </a:r>
            <a:r>
              <a:rPr kumimoji="0" lang="es-ES" sz="4799" b="1" i="0" u="none" strike="noStrike" kern="1200" cap="none" spc="0" normalizeH="0" baseline="0" noProof="0" dirty="0">
                <a:ln>
                  <a:noFill/>
                </a:ln>
                <a:solidFill>
                  <a:srgbClr val="4BACC6">
                    <a:lumMod val="50000"/>
                  </a:srgbClr>
                </a:solidFill>
                <a:effectLst/>
                <a:uLnTx/>
                <a:uFillTx/>
                <a:latin typeface="Times New Roman" panose="02020603050405020304" pitchFamily="18" charset="0"/>
                <a:ea typeface="+mn-ea"/>
                <a:cs typeface="Times New Roman" panose="02020603050405020304" pitchFamily="18" charset="0"/>
              </a:rPr>
              <a:t> - …. </a:t>
            </a:r>
          </a:p>
        </p:txBody>
      </p:sp>
      <p:sp>
        <p:nvSpPr>
          <p:cNvPr id="43" name="Action Button: Go Forward or Next 7">
            <a:hlinkClick r:id="" action="ppaction://hlinkshowjump?jump=nextslide" highlightClick="1"/>
            <a:hlinkHover r:id="" action="ppaction://hlinkshowjump?jump=nextslide"/>
            <a:extLst>
              <a:ext uri="{FF2B5EF4-FFF2-40B4-BE49-F238E27FC236}">
                <a16:creationId xmlns:a16="http://schemas.microsoft.com/office/drawing/2014/main" id="{FCC3A791-B370-456F-AFCE-2AD774D0C7E8}"/>
              </a:ext>
            </a:extLst>
          </p:cNvPr>
          <p:cNvSpPr/>
          <p:nvPr/>
        </p:nvSpPr>
        <p:spPr>
          <a:xfrm>
            <a:off x="10882263" y="6295750"/>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0" normalizeH="0" baseline="0" noProof="0" dirty="0" err="1">
                <a:ln>
                  <a:noFill/>
                </a:ln>
                <a:solidFill>
                  <a:prstClr val="white"/>
                </a:solidFill>
                <a:effectLst/>
                <a:uLnTx/>
                <a:uFillTx/>
                <a:latin typeface="Calibri"/>
                <a:ea typeface="+mn-ea"/>
                <a:cs typeface="+mn-cs"/>
              </a:rPr>
              <a:t>next</a:t>
            </a:r>
            <a:endParaRPr kumimoji="0" lang="es-ES" sz="18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83911003"/>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15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2"/>
                                        </p:tgtEl>
                                        <p:attrNameLst>
                                          <p:attrName>r</p:attrName>
                                        </p:attrNameLst>
                                      </p:cBhvr>
                                    </p:animRot>
                                    <p:animRot by="-240000">
                                      <p:cBhvr>
                                        <p:cTn id="7" dur="200" fill="hold">
                                          <p:stCondLst>
                                            <p:cond delay="200"/>
                                          </p:stCondLst>
                                        </p:cTn>
                                        <p:tgtEl>
                                          <p:spTgt spid="152"/>
                                        </p:tgtEl>
                                        <p:attrNameLst>
                                          <p:attrName>r</p:attrName>
                                        </p:attrNameLst>
                                      </p:cBhvr>
                                    </p:animRot>
                                    <p:animRot by="240000">
                                      <p:cBhvr>
                                        <p:cTn id="8" dur="200" fill="hold">
                                          <p:stCondLst>
                                            <p:cond delay="400"/>
                                          </p:stCondLst>
                                        </p:cTn>
                                        <p:tgtEl>
                                          <p:spTgt spid="152"/>
                                        </p:tgtEl>
                                        <p:attrNameLst>
                                          <p:attrName>r</p:attrName>
                                        </p:attrNameLst>
                                      </p:cBhvr>
                                    </p:animRot>
                                    <p:animRot by="-240000">
                                      <p:cBhvr>
                                        <p:cTn id="9" dur="200" fill="hold">
                                          <p:stCondLst>
                                            <p:cond delay="600"/>
                                          </p:stCondLst>
                                        </p:cTn>
                                        <p:tgtEl>
                                          <p:spTgt spid="152"/>
                                        </p:tgtEl>
                                        <p:attrNameLst>
                                          <p:attrName>r</p:attrName>
                                        </p:attrNameLst>
                                      </p:cBhvr>
                                    </p:animRot>
                                    <p:animRot by="120000">
                                      <p:cBhvr>
                                        <p:cTn id="10" dur="200" fill="hold">
                                          <p:stCondLst>
                                            <p:cond delay="800"/>
                                          </p:stCondLst>
                                        </p:cTn>
                                        <p:tgtEl>
                                          <p:spTgt spid="15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2"/>
                  </p:tgtEl>
                </p:cond>
              </p:nextCondLst>
            </p:seq>
            <p:seq concurrent="1" nextAc="seek">
              <p:cTn id="11" restart="whenNotActive" fill="hold" evtFilter="cancelBubble" nodeType="interactiveSeq">
                <p:stCondLst>
                  <p:cond evt="onClick" delay="0">
                    <p:tgtEl>
                      <p:spTgt spid="15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53"/>
                                        </p:tgtEl>
                                        <p:attrNameLst>
                                          <p:attrName>r</p:attrName>
                                        </p:attrNameLst>
                                      </p:cBhvr>
                                    </p:animRot>
                                    <p:animRot by="-240000">
                                      <p:cBhvr>
                                        <p:cTn id="16" dur="200" fill="hold">
                                          <p:stCondLst>
                                            <p:cond delay="200"/>
                                          </p:stCondLst>
                                        </p:cTn>
                                        <p:tgtEl>
                                          <p:spTgt spid="153"/>
                                        </p:tgtEl>
                                        <p:attrNameLst>
                                          <p:attrName>r</p:attrName>
                                        </p:attrNameLst>
                                      </p:cBhvr>
                                    </p:animRot>
                                    <p:animRot by="240000">
                                      <p:cBhvr>
                                        <p:cTn id="17" dur="200" fill="hold">
                                          <p:stCondLst>
                                            <p:cond delay="400"/>
                                          </p:stCondLst>
                                        </p:cTn>
                                        <p:tgtEl>
                                          <p:spTgt spid="153"/>
                                        </p:tgtEl>
                                        <p:attrNameLst>
                                          <p:attrName>r</p:attrName>
                                        </p:attrNameLst>
                                      </p:cBhvr>
                                    </p:animRot>
                                    <p:animRot by="-240000">
                                      <p:cBhvr>
                                        <p:cTn id="18" dur="200" fill="hold">
                                          <p:stCondLst>
                                            <p:cond delay="600"/>
                                          </p:stCondLst>
                                        </p:cTn>
                                        <p:tgtEl>
                                          <p:spTgt spid="153"/>
                                        </p:tgtEl>
                                        <p:attrNameLst>
                                          <p:attrName>r</p:attrName>
                                        </p:attrNameLst>
                                      </p:cBhvr>
                                    </p:animRot>
                                    <p:animRot by="120000">
                                      <p:cBhvr>
                                        <p:cTn id="19" dur="200" fill="hold">
                                          <p:stCondLst>
                                            <p:cond delay="800"/>
                                          </p:stCondLst>
                                        </p:cTn>
                                        <p:tgtEl>
                                          <p:spTgt spid="15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20" restart="whenNotActive" fill="hold" evtFilter="cancelBubble" nodeType="interactiveSeq">
                <p:stCondLst>
                  <p:cond evt="onClick" delay="0">
                    <p:tgtEl>
                      <p:spTgt spid="172"/>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2"/>
                                        </p:tgtEl>
                                        <p:attrNameLst>
                                          <p:attrName>r</p:attrName>
                                        </p:attrNameLst>
                                      </p:cBhvr>
                                    </p:animRot>
                                    <p:animRot by="-240000">
                                      <p:cBhvr>
                                        <p:cTn id="25" dur="200" fill="hold">
                                          <p:stCondLst>
                                            <p:cond delay="200"/>
                                          </p:stCondLst>
                                        </p:cTn>
                                        <p:tgtEl>
                                          <p:spTgt spid="172"/>
                                        </p:tgtEl>
                                        <p:attrNameLst>
                                          <p:attrName>r</p:attrName>
                                        </p:attrNameLst>
                                      </p:cBhvr>
                                    </p:animRot>
                                    <p:animRot by="240000">
                                      <p:cBhvr>
                                        <p:cTn id="26" dur="200" fill="hold">
                                          <p:stCondLst>
                                            <p:cond delay="400"/>
                                          </p:stCondLst>
                                        </p:cTn>
                                        <p:tgtEl>
                                          <p:spTgt spid="172"/>
                                        </p:tgtEl>
                                        <p:attrNameLst>
                                          <p:attrName>r</p:attrName>
                                        </p:attrNameLst>
                                      </p:cBhvr>
                                    </p:animRot>
                                    <p:animRot by="-240000">
                                      <p:cBhvr>
                                        <p:cTn id="27" dur="200" fill="hold">
                                          <p:stCondLst>
                                            <p:cond delay="600"/>
                                          </p:stCondLst>
                                        </p:cTn>
                                        <p:tgtEl>
                                          <p:spTgt spid="172"/>
                                        </p:tgtEl>
                                        <p:attrNameLst>
                                          <p:attrName>r</p:attrName>
                                        </p:attrNameLst>
                                      </p:cBhvr>
                                    </p:animRot>
                                    <p:animRot by="120000">
                                      <p:cBhvr>
                                        <p:cTn id="28" dur="200" fill="hold">
                                          <p:stCondLst>
                                            <p:cond delay="800"/>
                                          </p:stCondLst>
                                        </p:cTn>
                                        <p:tgtEl>
                                          <p:spTgt spid="172"/>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2"/>
                  </p:tgtEl>
                </p:cond>
              </p:nextCondLst>
            </p:seq>
            <p:seq concurrent="1" nextAc="seek">
              <p:cTn id="29" restart="whenNotActive" fill="hold" evtFilter="cancelBubble" nodeType="interactiveSeq">
                <p:stCondLst>
                  <p:cond evt="onClick" delay="0">
                    <p:tgtEl>
                      <p:spTgt spid="174"/>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4"/>
                                        </p:tgtEl>
                                        <p:attrNameLst>
                                          <p:attrName>r</p:attrName>
                                        </p:attrNameLst>
                                      </p:cBhvr>
                                    </p:animRot>
                                    <p:animRot by="-240000">
                                      <p:cBhvr>
                                        <p:cTn id="34" dur="200" fill="hold">
                                          <p:stCondLst>
                                            <p:cond delay="200"/>
                                          </p:stCondLst>
                                        </p:cTn>
                                        <p:tgtEl>
                                          <p:spTgt spid="174"/>
                                        </p:tgtEl>
                                        <p:attrNameLst>
                                          <p:attrName>r</p:attrName>
                                        </p:attrNameLst>
                                      </p:cBhvr>
                                    </p:animRot>
                                    <p:animRot by="240000">
                                      <p:cBhvr>
                                        <p:cTn id="35" dur="200" fill="hold">
                                          <p:stCondLst>
                                            <p:cond delay="400"/>
                                          </p:stCondLst>
                                        </p:cTn>
                                        <p:tgtEl>
                                          <p:spTgt spid="174"/>
                                        </p:tgtEl>
                                        <p:attrNameLst>
                                          <p:attrName>r</p:attrName>
                                        </p:attrNameLst>
                                      </p:cBhvr>
                                    </p:animRot>
                                    <p:animRot by="-240000">
                                      <p:cBhvr>
                                        <p:cTn id="36" dur="200" fill="hold">
                                          <p:stCondLst>
                                            <p:cond delay="600"/>
                                          </p:stCondLst>
                                        </p:cTn>
                                        <p:tgtEl>
                                          <p:spTgt spid="174"/>
                                        </p:tgtEl>
                                        <p:attrNameLst>
                                          <p:attrName>r</p:attrName>
                                        </p:attrNameLst>
                                      </p:cBhvr>
                                    </p:animRot>
                                    <p:animRot by="120000">
                                      <p:cBhvr>
                                        <p:cTn id="37" dur="200" fill="hold">
                                          <p:stCondLst>
                                            <p:cond delay="800"/>
                                          </p:stCondLst>
                                        </p:cTn>
                                        <p:tgtEl>
                                          <p:spTgt spid="174"/>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4"/>
                  </p:tgtEl>
                </p:cond>
              </p:nextCondLst>
            </p:seq>
            <p:seq concurrent="1" nextAc="seek">
              <p:cTn id="38" restart="whenNotActive" fill="hold" evtFilter="cancelBubble" nodeType="interactiveSeq">
                <p:stCondLst>
                  <p:cond evt="onClick" delay="0">
                    <p:tgtEl>
                      <p:spTgt spid="175"/>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5"/>
                                        </p:tgtEl>
                                        <p:attrNameLst>
                                          <p:attrName>r</p:attrName>
                                        </p:attrNameLst>
                                      </p:cBhvr>
                                    </p:animRot>
                                    <p:animRot by="-240000">
                                      <p:cBhvr>
                                        <p:cTn id="43" dur="200" fill="hold">
                                          <p:stCondLst>
                                            <p:cond delay="200"/>
                                          </p:stCondLst>
                                        </p:cTn>
                                        <p:tgtEl>
                                          <p:spTgt spid="175"/>
                                        </p:tgtEl>
                                        <p:attrNameLst>
                                          <p:attrName>r</p:attrName>
                                        </p:attrNameLst>
                                      </p:cBhvr>
                                    </p:animRot>
                                    <p:animRot by="240000">
                                      <p:cBhvr>
                                        <p:cTn id="44" dur="200" fill="hold">
                                          <p:stCondLst>
                                            <p:cond delay="400"/>
                                          </p:stCondLst>
                                        </p:cTn>
                                        <p:tgtEl>
                                          <p:spTgt spid="175"/>
                                        </p:tgtEl>
                                        <p:attrNameLst>
                                          <p:attrName>r</p:attrName>
                                        </p:attrNameLst>
                                      </p:cBhvr>
                                    </p:animRot>
                                    <p:animRot by="-240000">
                                      <p:cBhvr>
                                        <p:cTn id="45" dur="200" fill="hold">
                                          <p:stCondLst>
                                            <p:cond delay="600"/>
                                          </p:stCondLst>
                                        </p:cTn>
                                        <p:tgtEl>
                                          <p:spTgt spid="175"/>
                                        </p:tgtEl>
                                        <p:attrNameLst>
                                          <p:attrName>r</p:attrName>
                                        </p:attrNameLst>
                                      </p:cBhvr>
                                    </p:animRot>
                                    <p:animRot by="120000">
                                      <p:cBhvr>
                                        <p:cTn id="46" dur="200" fill="hold">
                                          <p:stCondLst>
                                            <p:cond delay="800"/>
                                          </p:stCondLst>
                                        </p:cTn>
                                        <p:tgtEl>
                                          <p:spTgt spid="175"/>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5"/>
                  </p:tgtEl>
                </p:cond>
              </p:nextCondLst>
            </p:seq>
            <p:seq concurrent="1" nextAc="seek">
              <p:cTn id="47" restart="whenNotActive" fill="hold" evtFilter="cancelBubble" nodeType="interactiveSeq">
                <p:stCondLst>
                  <p:cond evt="onClick" delay="0">
                    <p:tgtEl>
                      <p:spTgt spid="176"/>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76"/>
                                        </p:tgtEl>
                                        <p:attrNameLst>
                                          <p:attrName>r</p:attrName>
                                        </p:attrNameLst>
                                      </p:cBhvr>
                                    </p:animRot>
                                    <p:animRot by="-240000">
                                      <p:cBhvr>
                                        <p:cTn id="52" dur="200" fill="hold">
                                          <p:stCondLst>
                                            <p:cond delay="200"/>
                                          </p:stCondLst>
                                        </p:cTn>
                                        <p:tgtEl>
                                          <p:spTgt spid="176"/>
                                        </p:tgtEl>
                                        <p:attrNameLst>
                                          <p:attrName>r</p:attrName>
                                        </p:attrNameLst>
                                      </p:cBhvr>
                                    </p:animRot>
                                    <p:animRot by="240000">
                                      <p:cBhvr>
                                        <p:cTn id="53" dur="200" fill="hold">
                                          <p:stCondLst>
                                            <p:cond delay="400"/>
                                          </p:stCondLst>
                                        </p:cTn>
                                        <p:tgtEl>
                                          <p:spTgt spid="176"/>
                                        </p:tgtEl>
                                        <p:attrNameLst>
                                          <p:attrName>r</p:attrName>
                                        </p:attrNameLst>
                                      </p:cBhvr>
                                    </p:animRot>
                                    <p:animRot by="-240000">
                                      <p:cBhvr>
                                        <p:cTn id="54" dur="200" fill="hold">
                                          <p:stCondLst>
                                            <p:cond delay="600"/>
                                          </p:stCondLst>
                                        </p:cTn>
                                        <p:tgtEl>
                                          <p:spTgt spid="176"/>
                                        </p:tgtEl>
                                        <p:attrNameLst>
                                          <p:attrName>r</p:attrName>
                                        </p:attrNameLst>
                                      </p:cBhvr>
                                    </p:animRot>
                                    <p:animRot by="120000">
                                      <p:cBhvr>
                                        <p:cTn id="55" dur="200" fill="hold">
                                          <p:stCondLst>
                                            <p:cond delay="800"/>
                                          </p:stCondLst>
                                        </p:cTn>
                                        <p:tgtEl>
                                          <p:spTgt spid="176"/>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56" restart="whenNotActive" fill="hold" evtFilter="cancelBubble" nodeType="interactiveSeq">
                <p:stCondLst>
                  <p:cond evt="onClick" delay="0">
                    <p:tgtEl>
                      <p:spTgt spid="177"/>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177"/>
                                        </p:tgtEl>
                                        <p:attrNameLst>
                                          <p:attrName>r</p:attrName>
                                        </p:attrNameLst>
                                      </p:cBhvr>
                                    </p:animRot>
                                    <p:animRot by="-240000">
                                      <p:cBhvr>
                                        <p:cTn id="61" dur="200" fill="hold">
                                          <p:stCondLst>
                                            <p:cond delay="200"/>
                                          </p:stCondLst>
                                        </p:cTn>
                                        <p:tgtEl>
                                          <p:spTgt spid="177"/>
                                        </p:tgtEl>
                                        <p:attrNameLst>
                                          <p:attrName>r</p:attrName>
                                        </p:attrNameLst>
                                      </p:cBhvr>
                                    </p:animRot>
                                    <p:animRot by="240000">
                                      <p:cBhvr>
                                        <p:cTn id="62" dur="200" fill="hold">
                                          <p:stCondLst>
                                            <p:cond delay="400"/>
                                          </p:stCondLst>
                                        </p:cTn>
                                        <p:tgtEl>
                                          <p:spTgt spid="177"/>
                                        </p:tgtEl>
                                        <p:attrNameLst>
                                          <p:attrName>r</p:attrName>
                                        </p:attrNameLst>
                                      </p:cBhvr>
                                    </p:animRot>
                                    <p:animRot by="-240000">
                                      <p:cBhvr>
                                        <p:cTn id="63" dur="200" fill="hold">
                                          <p:stCondLst>
                                            <p:cond delay="600"/>
                                          </p:stCondLst>
                                        </p:cTn>
                                        <p:tgtEl>
                                          <p:spTgt spid="177"/>
                                        </p:tgtEl>
                                        <p:attrNameLst>
                                          <p:attrName>r</p:attrName>
                                        </p:attrNameLst>
                                      </p:cBhvr>
                                    </p:animRot>
                                    <p:animRot by="120000">
                                      <p:cBhvr>
                                        <p:cTn id="64" dur="200" fill="hold">
                                          <p:stCondLst>
                                            <p:cond delay="800"/>
                                          </p:stCondLst>
                                        </p:cTn>
                                        <p:tgtEl>
                                          <p:spTgt spid="177"/>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65" restart="whenNotActive" fill="hold" evtFilter="cancelBubble" nodeType="interactiveSeq">
                <p:stCondLst>
                  <p:cond evt="onClick" delay="0">
                    <p:tgtEl>
                      <p:spTgt spid="178"/>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178"/>
                                        </p:tgtEl>
                                        <p:attrNameLst>
                                          <p:attrName>r</p:attrName>
                                        </p:attrNameLst>
                                      </p:cBhvr>
                                    </p:animRot>
                                    <p:animRot by="-240000">
                                      <p:cBhvr>
                                        <p:cTn id="70" dur="200" fill="hold">
                                          <p:stCondLst>
                                            <p:cond delay="200"/>
                                          </p:stCondLst>
                                        </p:cTn>
                                        <p:tgtEl>
                                          <p:spTgt spid="178"/>
                                        </p:tgtEl>
                                        <p:attrNameLst>
                                          <p:attrName>r</p:attrName>
                                        </p:attrNameLst>
                                      </p:cBhvr>
                                    </p:animRot>
                                    <p:animRot by="240000">
                                      <p:cBhvr>
                                        <p:cTn id="71" dur="200" fill="hold">
                                          <p:stCondLst>
                                            <p:cond delay="400"/>
                                          </p:stCondLst>
                                        </p:cTn>
                                        <p:tgtEl>
                                          <p:spTgt spid="178"/>
                                        </p:tgtEl>
                                        <p:attrNameLst>
                                          <p:attrName>r</p:attrName>
                                        </p:attrNameLst>
                                      </p:cBhvr>
                                    </p:animRot>
                                    <p:animRot by="-240000">
                                      <p:cBhvr>
                                        <p:cTn id="72" dur="200" fill="hold">
                                          <p:stCondLst>
                                            <p:cond delay="600"/>
                                          </p:stCondLst>
                                        </p:cTn>
                                        <p:tgtEl>
                                          <p:spTgt spid="178"/>
                                        </p:tgtEl>
                                        <p:attrNameLst>
                                          <p:attrName>r</p:attrName>
                                        </p:attrNameLst>
                                      </p:cBhvr>
                                    </p:animRot>
                                    <p:animRot by="120000">
                                      <p:cBhvr>
                                        <p:cTn id="73" dur="200" fill="hold">
                                          <p:stCondLst>
                                            <p:cond delay="800"/>
                                          </p:stCondLst>
                                        </p:cTn>
                                        <p:tgtEl>
                                          <p:spTgt spid="178"/>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74" restart="whenNotActive" fill="hold" evtFilter="cancelBubble" nodeType="interactiveSeq">
                <p:stCondLst>
                  <p:cond evt="onClick" delay="0">
                    <p:tgtEl>
                      <p:spTgt spid="179"/>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179"/>
                                        </p:tgtEl>
                                        <p:attrNameLst>
                                          <p:attrName>r</p:attrName>
                                        </p:attrNameLst>
                                      </p:cBhvr>
                                    </p:animRot>
                                    <p:animRot by="-240000">
                                      <p:cBhvr>
                                        <p:cTn id="79" dur="200" fill="hold">
                                          <p:stCondLst>
                                            <p:cond delay="200"/>
                                          </p:stCondLst>
                                        </p:cTn>
                                        <p:tgtEl>
                                          <p:spTgt spid="179"/>
                                        </p:tgtEl>
                                        <p:attrNameLst>
                                          <p:attrName>r</p:attrName>
                                        </p:attrNameLst>
                                      </p:cBhvr>
                                    </p:animRot>
                                    <p:animRot by="240000">
                                      <p:cBhvr>
                                        <p:cTn id="80" dur="200" fill="hold">
                                          <p:stCondLst>
                                            <p:cond delay="400"/>
                                          </p:stCondLst>
                                        </p:cTn>
                                        <p:tgtEl>
                                          <p:spTgt spid="179"/>
                                        </p:tgtEl>
                                        <p:attrNameLst>
                                          <p:attrName>r</p:attrName>
                                        </p:attrNameLst>
                                      </p:cBhvr>
                                    </p:animRot>
                                    <p:animRot by="-240000">
                                      <p:cBhvr>
                                        <p:cTn id="81" dur="200" fill="hold">
                                          <p:stCondLst>
                                            <p:cond delay="600"/>
                                          </p:stCondLst>
                                        </p:cTn>
                                        <p:tgtEl>
                                          <p:spTgt spid="179"/>
                                        </p:tgtEl>
                                        <p:attrNameLst>
                                          <p:attrName>r</p:attrName>
                                        </p:attrNameLst>
                                      </p:cBhvr>
                                    </p:animRot>
                                    <p:animRot by="120000">
                                      <p:cBhvr>
                                        <p:cTn id="82" dur="200" fill="hold">
                                          <p:stCondLst>
                                            <p:cond delay="800"/>
                                          </p:stCondLst>
                                        </p:cTn>
                                        <p:tgtEl>
                                          <p:spTgt spid="179"/>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83" restart="whenNotActive" fill="hold" evtFilter="cancelBubble" nodeType="interactiveSeq">
                <p:stCondLst>
                  <p:cond evt="onClick" delay="0">
                    <p:tgtEl>
                      <p:spTgt spid="180"/>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180"/>
                                        </p:tgtEl>
                                        <p:attrNameLst>
                                          <p:attrName>r</p:attrName>
                                        </p:attrNameLst>
                                      </p:cBhvr>
                                    </p:animRot>
                                    <p:animRot by="-240000">
                                      <p:cBhvr>
                                        <p:cTn id="88" dur="200" fill="hold">
                                          <p:stCondLst>
                                            <p:cond delay="200"/>
                                          </p:stCondLst>
                                        </p:cTn>
                                        <p:tgtEl>
                                          <p:spTgt spid="180"/>
                                        </p:tgtEl>
                                        <p:attrNameLst>
                                          <p:attrName>r</p:attrName>
                                        </p:attrNameLst>
                                      </p:cBhvr>
                                    </p:animRot>
                                    <p:animRot by="240000">
                                      <p:cBhvr>
                                        <p:cTn id="89" dur="200" fill="hold">
                                          <p:stCondLst>
                                            <p:cond delay="400"/>
                                          </p:stCondLst>
                                        </p:cTn>
                                        <p:tgtEl>
                                          <p:spTgt spid="180"/>
                                        </p:tgtEl>
                                        <p:attrNameLst>
                                          <p:attrName>r</p:attrName>
                                        </p:attrNameLst>
                                      </p:cBhvr>
                                    </p:animRot>
                                    <p:animRot by="-240000">
                                      <p:cBhvr>
                                        <p:cTn id="90" dur="200" fill="hold">
                                          <p:stCondLst>
                                            <p:cond delay="600"/>
                                          </p:stCondLst>
                                        </p:cTn>
                                        <p:tgtEl>
                                          <p:spTgt spid="180"/>
                                        </p:tgtEl>
                                        <p:attrNameLst>
                                          <p:attrName>r</p:attrName>
                                        </p:attrNameLst>
                                      </p:cBhvr>
                                    </p:animRot>
                                    <p:animRot by="120000">
                                      <p:cBhvr>
                                        <p:cTn id="91" dur="200" fill="hold">
                                          <p:stCondLst>
                                            <p:cond delay="800"/>
                                          </p:stCondLst>
                                        </p:cTn>
                                        <p:tgtEl>
                                          <p:spTgt spid="180"/>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92" restart="whenNotActive" fill="hold" evtFilter="cancelBubble" nodeType="interactiveSeq">
                <p:stCondLst>
                  <p:cond evt="onClick" delay="0">
                    <p:tgtEl>
                      <p:spTgt spid="34"/>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clickEffect">
                                  <p:stCondLst>
                                    <p:cond delay="0"/>
                                  </p:stCondLst>
                                  <p:childTnLst>
                                    <p:animRot by="120000">
                                      <p:cBhvr>
                                        <p:cTn id="96" dur="100" fill="hold">
                                          <p:stCondLst>
                                            <p:cond delay="0"/>
                                          </p:stCondLst>
                                        </p:cTn>
                                        <p:tgtEl>
                                          <p:spTgt spid="34"/>
                                        </p:tgtEl>
                                        <p:attrNameLst>
                                          <p:attrName>r</p:attrName>
                                        </p:attrNameLst>
                                      </p:cBhvr>
                                    </p:animRot>
                                    <p:animRot by="-240000">
                                      <p:cBhvr>
                                        <p:cTn id="97" dur="200" fill="hold">
                                          <p:stCondLst>
                                            <p:cond delay="200"/>
                                          </p:stCondLst>
                                        </p:cTn>
                                        <p:tgtEl>
                                          <p:spTgt spid="34"/>
                                        </p:tgtEl>
                                        <p:attrNameLst>
                                          <p:attrName>r</p:attrName>
                                        </p:attrNameLst>
                                      </p:cBhvr>
                                    </p:animRot>
                                    <p:animRot by="240000">
                                      <p:cBhvr>
                                        <p:cTn id="98" dur="200" fill="hold">
                                          <p:stCondLst>
                                            <p:cond delay="400"/>
                                          </p:stCondLst>
                                        </p:cTn>
                                        <p:tgtEl>
                                          <p:spTgt spid="34"/>
                                        </p:tgtEl>
                                        <p:attrNameLst>
                                          <p:attrName>r</p:attrName>
                                        </p:attrNameLst>
                                      </p:cBhvr>
                                    </p:animRot>
                                    <p:animRot by="-240000">
                                      <p:cBhvr>
                                        <p:cTn id="99" dur="200" fill="hold">
                                          <p:stCondLst>
                                            <p:cond delay="600"/>
                                          </p:stCondLst>
                                        </p:cTn>
                                        <p:tgtEl>
                                          <p:spTgt spid="34"/>
                                        </p:tgtEl>
                                        <p:attrNameLst>
                                          <p:attrName>r</p:attrName>
                                        </p:attrNameLst>
                                      </p:cBhvr>
                                    </p:animRot>
                                    <p:animRot by="120000">
                                      <p:cBhvr>
                                        <p:cTn id="100" dur="200" fill="hold">
                                          <p:stCondLst>
                                            <p:cond delay="800"/>
                                          </p:stCondLst>
                                        </p:cTn>
                                        <p:tgtEl>
                                          <p:spTgt spid="34"/>
                                        </p:tgtEl>
                                        <p:attrNameLst>
                                          <p:attrName>r</p:attrName>
                                        </p:attrNameLst>
                                      </p:cBhvr>
                                    </p:animRot>
                                  </p:childTnLst>
                                  <p:subTnLst>
                                    <p:audio>
                                      <p:cMediaNode>
                                        <p:cTn display="0" masterRel="sameClick">
                                          <p:stCondLst>
                                            <p:cond evt="begin" delay="0">
                                              <p:tn val="9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101" restart="whenNotActive" fill="hold" evtFilter="cancelBubble" nodeType="interactiveSeq">
                <p:stCondLst>
                  <p:cond evt="onClick" delay="0">
                    <p:tgtEl>
                      <p:spTgt spid="35"/>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hold" grpId="0" nodeType="clickEffect">
                                  <p:stCondLst>
                                    <p:cond delay="0"/>
                                  </p:stCondLst>
                                  <p:childTnLst>
                                    <p:animRot by="120000">
                                      <p:cBhvr>
                                        <p:cTn id="105" dur="100" fill="hold">
                                          <p:stCondLst>
                                            <p:cond delay="0"/>
                                          </p:stCondLst>
                                        </p:cTn>
                                        <p:tgtEl>
                                          <p:spTgt spid="35"/>
                                        </p:tgtEl>
                                        <p:attrNameLst>
                                          <p:attrName>r</p:attrName>
                                        </p:attrNameLst>
                                      </p:cBhvr>
                                    </p:animRot>
                                    <p:animRot by="-240000">
                                      <p:cBhvr>
                                        <p:cTn id="106" dur="200" fill="hold">
                                          <p:stCondLst>
                                            <p:cond delay="200"/>
                                          </p:stCondLst>
                                        </p:cTn>
                                        <p:tgtEl>
                                          <p:spTgt spid="35"/>
                                        </p:tgtEl>
                                        <p:attrNameLst>
                                          <p:attrName>r</p:attrName>
                                        </p:attrNameLst>
                                      </p:cBhvr>
                                    </p:animRot>
                                    <p:animRot by="240000">
                                      <p:cBhvr>
                                        <p:cTn id="107" dur="200" fill="hold">
                                          <p:stCondLst>
                                            <p:cond delay="400"/>
                                          </p:stCondLst>
                                        </p:cTn>
                                        <p:tgtEl>
                                          <p:spTgt spid="35"/>
                                        </p:tgtEl>
                                        <p:attrNameLst>
                                          <p:attrName>r</p:attrName>
                                        </p:attrNameLst>
                                      </p:cBhvr>
                                    </p:animRot>
                                    <p:animRot by="-240000">
                                      <p:cBhvr>
                                        <p:cTn id="108" dur="200" fill="hold">
                                          <p:stCondLst>
                                            <p:cond delay="600"/>
                                          </p:stCondLst>
                                        </p:cTn>
                                        <p:tgtEl>
                                          <p:spTgt spid="35"/>
                                        </p:tgtEl>
                                        <p:attrNameLst>
                                          <p:attrName>r</p:attrName>
                                        </p:attrNameLst>
                                      </p:cBhvr>
                                    </p:animRot>
                                    <p:animRot by="120000">
                                      <p:cBhvr>
                                        <p:cTn id="109" dur="200" fill="hold">
                                          <p:stCondLst>
                                            <p:cond delay="800"/>
                                          </p:stCondLst>
                                        </p:cTn>
                                        <p:tgtEl>
                                          <p:spTgt spid="35"/>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32" presetClass="emph" presetSubtype="0" fill="hold" grpId="0" nodeType="clickEffect">
                                  <p:stCondLst>
                                    <p:cond delay="0"/>
                                  </p:stCondLst>
                                  <p:childTnLst>
                                    <p:animRot by="120000">
                                      <p:cBhvr>
                                        <p:cTn id="114" dur="100" fill="hold">
                                          <p:stCondLst>
                                            <p:cond delay="0"/>
                                          </p:stCondLst>
                                        </p:cTn>
                                        <p:tgtEl>
                                          <p:spTgt spid="36"/>
                                        </p:tgtEl>
                                        <p:attrNameLst>
                                          <p:attrName>r</p:attrName>
                                        </p:attrNameLst>
                                      </p:cBhvr>
                                    </p:animRot>
                                    <p:animRot by="-240000">
                                      <p:cBhvr>
                                        <p:cTn id="115" dur="200" fill="hold">
                                          <p:stCondLst>
                                            <p:cond delay="200"/>
                                          </p:stCondLst>
                                        </p:cTn>
                                        <p:tgtEl>
                                          <p:spTgt spid="36"/>
                                        </p:tgtEl>
                                        <p:attrNameLst>
                                          <p:attrName>r</p:attrName>
                                        </p:attrNameLst>
                                      </p:cBhvr>
                                    </p:animRot>
                                    <p:animRot by="240000">
                                      <p:cBhvr>
                                        <p:cTn id="116" dur="200" fill="hold">
                                          <p:stCondLst>
                                            <p:cond delay="400"/>
                                          </p:stCondLst>
                                        </p:cTn>
                                        <p:tgtEl>
                                          <p:spTgt spid="36"/>
                                        </p:tgtEl>
                                        <p:attrNameLst>
                                          <p:attrName>r</p:attrName>
                                        </p:attrNameLst>
                                      </p:cBhvr>
                                    </p:animRot>
                                    <p:animRot by="-240000">
                                      <p:cBhvr>
                                        <p:cTn id="117" dur="200" fill="hold">
                                          <p:stCondLst>
                                            <p:cond delay="600"/>
                                          </p:stCondLst>
                                        </p:cTn>
                                        <p:tgtEl>
                                          <p:spTgt spid="36"/>
                                        </p:tgtEl>
                                        <p:attrNameLst>
                                          <p:attrName>r</p:attrName>
                                        </p:attrNameLst>
                                      </p:cBhvr>
                                    </p:animRot>
                                    <p:animRot by="120000">
                                      <p:cBhvr>
                                        <p:cTn id="118" dur="200" fill="hold">
                                          <p:stCondLst>
                                            <p:cond delay="800"/>
                                          </p:stCondLst>
                                        </p:cTn>
                                        <p:tgtEl>
                                          <p:spTgt spid="36"/>
                                        </p:tgtEl>
                                        <p:attrNameLst>
                                          <p:attrName>r</p:attrName>
                                        </p:attrNameLst>
                                      </p:cBhvr>
                                    </p:animRot>
                                  </p:childTnLst>
                                  <p:subTnLst>
                                    <p:audio>
                                      <p:cMediaNode>
                                        <p:cTn display="0" masterRel="sameClick">
                                          <p:stCondLst>
                                            <p:cond evt="begin" delay="0">
                                              <p:tn val="11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32" presetClass="emph" presetSubtype="0" fill="hold" grpId="0" nodeType="clickEffect">
                                  <p:stCondLst>
                                    <p:cond delay="0"/>
                                  </p:stCondLst>
                                  <p:childTnLst>
                                    <p:animRot by="120000">
                                      <p:cBhvr>
                                        <p:cTn id="123" dur="100" fill="hold">
                                          <p:stCondLst>
                                            <p:cond delay="0"/>
                                          </p:stCondLst>
                                        </p:cTn>
                                        <p:tgtEl>
                                          <p:spTgt spid="37"/>
                                        </p:tgtEl>
                                        <p:attrNameLst>
                                          <p:attrName>r</p:attrName>
                                        </p:attrNameLst>
                                      </p:cBhvr>
                                    </p:animRot>
                                    <p:animRot by="-240000">
                                      <p:cBhvr>
                                        <p:cTn id="124" dur="200" fill="hold">
                                          <p:stCondLst>
                                            <p:cond delay="200"/>
                                          </p:stCondLst>
                                        </p:cTn>
                                        <p:tgtEl>
                                          <p:spTgt spid="37"/>
                                        </p:tgtEl>
                                        <p:attrNameLst>
                                          <p:attrName>r</p:attrName>
                                        </p:attrNameLst>
                                      </p:cBhvr>
                                    </p:animRot>
                                    <p:animRot by="240000">
                                      <p:cBhvr>
                                        <p:cTn id="125" dur="200" fill="hold">
                                          <p:stCondLst>
                                            <p:cond delay="400"/>
                                          </p:stCondLst>
                                        </p:cTn>
                                        <p:tgtEl>
                                          <p:spTgt spid="37"/>
                                        </p:tgtEl>
                                        <p:attrNameLst>
                                          <p:attrName>r</p:attrName>
                                        </p:attrNameLst>
                                      </p:cBhvr>
                                    </p:animRot>
                                    <p:animRot by="-240000">
                                      <p:cBhvr>
                                        <p:cTn id="126" dur="200" fill="hold">
                                          <p:stCondLst>
                                            <p:cond delay="600"/>
                                          </p:stCondLst>
                                        </p:cTn>
                                        <p:tgtEl>
                                          <p:spTgt spid="37"/>
                                        </p:tgtEl>
                                        <p:attrNameLst>
                                          <p:attrName>r</p:attrName>
                                        </p:attrNameLst>
                                      </p:cBhvr>
                                    </p:animRot>
                                    <p:animRot by="120000">
                                      <p:cBhvr>
                                        <p:cTn id="127" dur="200" fill="hold">
                                          <p:stCondLst>
                                            <p:cond delay="800"/>
                                          </p:stCondLst>
                                        </p:cTn>
                                        <p:tgtEl>
                                          <p:spTgt spid="37"/>
                                        </p:tgtEl>
                                        <p:attrNameLst>
                                          <p:attrName>r</p:attrName>
                                        </p:attrNameLst>
                                      </p:cBhvr>
                                    </p:animRot>
                                  </p:childTnLst>
                                  <p:subTnLst>
                                    <p:audio>
                                      <p:cMediaNode>
                                        <p:cTn display="0" masterRel="sameClick">
                                          <p:stCondLst>
                                            <p:cond evt="begin" delay="0">
                                              <p:tn val="12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128" restart="whenNotActive" fill="hold" evtFilter="cancelBubble" nodeType="interactiveSeq">
                <p:stCondLst>
                  <p:cond evt="onClick" delay="0">
                    <p:tgtEl>
                      <p:spTgt spid="38"/>
                    </p:tgtEl>
                  </p:cond>
                </p:stCondLst>
                <p:endSync evt="end" delay="0">
                  <p:rtn val="all"/>
                </p:endSync>
                <p:childTnLst>
                  <p:par>
                    <p:cTn id="129" fill="hold">
                      <p:stCondLst>
                        <p:cond delay="0"/>
                      </p:stCondLst>
                      <p:childTnLst>
                        <p:par>
                          <p:cTn id="130" fill="hold">
                            <p:stCondLst>
                              <p:cond delay="0"/>
                            </p:stCondLst>
                            <p:childTnLst>
                              <p:par>
                                <p:cTn id="131" presetID="32" presetClass="emph" presetSubtype="0" fill="hold" grpId="0" nodeType="clickEffect">
                                  <p:stCondLst>
                                    <p:cond delay="0"/>
                                  </p:stCondLst>
                                  <p:childTnLst>
                                    <p:animRot by="120000">
                                      <p:cBhvr>
                                        <p:cTn id="132" dur="100" fill="hold">
                                          <p:stCondLst>
                                            <p:cond delay="0"/>
                                          </p:stCondLst>
                                        </p:cTn>
                                        <p:tgtEl>
                                          <p:spTgt spid="38"/>
                                        </p:tgtEl>
                                        <p:attrNameLst>
                                          <p:attrName>r</p:attrName>
                                        </p:attrNameLst>
                                      </p:cBhvr>
                                    </p:animRot>
                                    <p:animRot by="-240000">
                                      <p:cBhvr>
                                        <p:cTn id="133" dur="200" fill="hold">
                                          <p:stCondLst>
                                            <p:cond delay="200"/>
                                          </p:stCondLst>
                                        </p:cTn>
                                        <p:tgtEl>
                                          <p:spTgt spid="38"/>
                                        </p:tgtEl>
                                        <p:attrNameLst>
                                          <p:attrName>r</p:attrName>
                                        </p:attrNameLst>
                                      </p:cBhvr>
                                    </p:animRot>
                                    <p:animRot by="240000">
                                      <p:cBhvr>
                                        <p:cTn id="134" dur="200" fill="hold">
                                          <p:stCondLst>
                                            <p:cond delay="400"/>
                                          </p:stCondLst>
                                        </p:cTn>
                                        <p:tgtEl>
                                          <p:spTgt spid="38"/>
                                        </p:tgtEl>
                                        <p:attrNameLst>
                                          <p:attrName>r</p:attrName>
                                        </p:attrNameLst>
                                      </p:cBhvr>
                                    </p:animRot>
                                    <p:animRot by="-240000">
                                      <p:cBhvr>
                                        <p:cTn id="135" dur="200" fill="hold">
                                          <p:stCondLst>
                                            <p:cond delay="600"/>
                                          </p:stCondLst>
                                        </p:cTn>
                                        <p:tgtEl>
                                          <p:spTgt spid="38"/>
                                        </p:tgtEl>
                                        <p:attrNameLst>
                                          <p:attrName>r</p:attrName>
                                        </p:attrNameLst>
                                      </p:cBhvr>
                                    </p:animRot>
                                    <p:animRot by="120000">
                                      <p:cBhvr>
                                        <p:cTn id="136" dur="200" fill="hold">
                                          <p:stCondLst>
                                            <p:cond delay="800"/>
                                          </p:stCondLst>
                                        </p:cTn>
                                        <p:tgtEl>
                                          <p:spTgt spid="38"/>
                                        </p:tgtEl>
                                        <p:attrNameLst>
                                          <p:attrName>r</p:attrName>
                                        </p:attrNameLst>
                                      </p:cBhvr>
                                    </p:animRot>
                                  </p:childTnLst>
                                  <p:subTnLst>
                                    <p:audio>
                                      <p:cMediaNode>
                                        <p:cTn display="0" masterRel="sameClick">
                                          <p:stCondLst>
                                            <p:cond evt="begin" delay="0">
                                              <p:tn val="13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8"/>
                  </p:tgtEl>
                </p:cond>
              </p:nextCondLst>
            </p:seq>
            <p:seq concurrent="1" nextAc="seek">
              <p:cTn id="137" restart="whenNotActive" fill="hold" evtFilter="cancelBubble" nodeType="interactiveSeq">
                <p:stCondLst>
                  <p:cond evt="onClick" delay="0">
                    <p:tgtEl>
                      <p:spTgt spid="39"/>
                    </p:tgtEl>
                  </p:cond>
                </p:stCondLst>
                <p:endSync evt="end" delay="0">
                  <p:rtn val="all"/>
                </p:endSync>
                <p:childTnLst>
                  <p:par>
                    <p:cTn id="138" fill="hold">
                      <p:stCondLst>
                        <p:cond delay="0"/>
                      </p:stCondLst>
                      <p:childTnLst>
                        <p:par>
                          <p:cTn id="139" fill="hold">
                            <p:stCondLst>
                              <p:cond delay="0"/>
                            </p:stCondLst>
                            <p:childTnLst>
                              <p:par>
                                <p:cTn id="140" presetID="42" presetClass="path" presetSubtype="0" accel="50000" decel="50000" fill="hold" grpId="0" nodeType="clickEffect">
                                  <p:stCondLst>
                                    <p:cond delay="0"/>
                                  </p:stCondLst>
                                  <p:childTnLst>
                                    <p:animMotion origin="layout" path="M 2.08333E-7 0 L 0.00052 0.3912 " pathEditMode="relative" rAng="0" ptsTypes="AA">
                                      <p:cBhvr>
                                        <p:cTn id="141" dur="1000" fill="hold"/>
                                        <p:tgtEl>
                                          <p:spTgt spid="39"/>
                                        </p:tgtEl>
                                        <p:attrNameLst>
                                          <p:attrName>ppt_x</p:attrName>
                                          <p:attrName>ppt_y</p:attrName>
                                        </p:attrNameLst>
                                      </p:cBhvr>
                                      <p:rCtr x="26" y="19560"/>
                                    </p:animMotion>
                                  </p:childTnLst>
                                </p:cTn>
                              </p:par>
                              <p:par>
                                <p:cTn id="142" presetID="42" presetClass="path" presetSubtype="0" accel="50000" decel="50000" fill="hold" nodeType="withEffect">
                                  <p:stCondLst>
                                    <p:cond delay="0"/>
                                  </p:stCondLst>
                                  <p:childTnLst>
                                    <p:animMotion origin="layout" path="M 1.875E-6 3.33333E-6 L -0.00013 0.40463 " pathEditMode="relative" rAng="0" ptsTypes="AA">
                                      <p:cBhvr>
                                        <p:cTn id="143" dur="1000" fill="hold"/>
                                        <p:tgtEl>
                                          <p:spTgt spid="164"/>
                                        </p:tgtEl>
                                        <p:attrNameLst>
                                          <p:attrName>ppt_x</p:attrName>
                                          <p:attrName>ppt_y</p:attrName>
                                        </p:attrNameLst>
                                      </p:cBhvr>
                                      <p:rCtr x="-13" y="20231"/>
                                    </p:animMotion>
                                  </p:childTnLst>
                                  <p:subTnLst>
                                    <p:audio>
                                      <p:cMediaNode>
                                        <p:cTn display="0" masterRel="sameClick">
                                          <p:stCondLst>
                                            <p:cond evt="begin" delay="0">
                                              <p:tn val="142"/>
                                            </p:cond>
                                          </p:stCondLst>
                                          <p:endCondLst>
                                            <p:cond evt="onStopAudio" delay="0">
                                              <p:tgtEl>
                                                <p:sldTgt/>
                                              </p:tgtEl>
                                            </p:cond>
                                          </p:endCondLst>
                                        </p:cTn>
                                        <p:tgtEl>
                                          <p:sndTgt r:embed="rId3" name="pop.wav"/>
                                        </p:tgtEl>
                                      </p:cMediaNode>
                                    </p:audio>
                                  </p:subTnLst>
                                </p:cTn>
                              </p:par>
                              <p:par>
                                <p:cTn id="144" presetID="2" presetClass="entr" presetSubtype="8" fill="hold" nodeType="withEffect">
                                  <p:stCondLst>
                                    <p:cond delay="0"/>
                                  </p:stCondLst>
                                  <p:childTnLst>
                                    <p:set>
                                      <p:cBhvr>
                                        <p:cTn id="145" dur="1" fill="hold">
                                          <p:stCondLst>
                                            <p:cond delay="0"/>
                                          </p:stCondLst>
                                        </p:cTn>
                                        <p:tgtEl>
                                          <p:spTgt spid="4"/>
                                        </p:tgtEl>
                                        <p:attrNameLst>
                                          <p:attrName>style.visibility</p:attrName>
                                        </p:attrNameLst>
                                      </p:cBhvr>
                                      <p:to>
                                        <p:strVal val="visible"/>
                                      </p:to>
                                    </p:set>
                                    <p:anim calcmode="lin" valueType="num">
                                      <p:cBhvr additive="base">
                                        <p:cTn id="146" dur="500" fill="hold"/>
                                        <p:tgtEl>
                                          <p:spTgt spid="4"/>
                                        </p:tgtEl>
                                        <p:attrNameLst>
                                          <p:attrName>ppt_x</p:attrName>
                                        </p:attrNameLst>
                                      </p:cBhvr>
                                      <p:tavLst>
                                        <p:tav tm="0">
                                          <p:val>
                                            <p:strVal val="0-#ppt_w/2"/>
                                          </p:val>
                                        </p:tav>
                                        <p:tav tm="100000">
                                          <p:val>
                                            <p:strVal val="#ppt_x"/>
                                          </p:val>
                                        </p:tav>
                                      </p:tavLst>
                                    </p:anim>
                                    <p:anim calcmode="lin" valueType="num">
                                      <p:cBhvr additive="base">
                                        <p:cTn id="147" dur="500" fill="hold"/>
                                        <p:tgtEl>
                                          <p:spTgt spid="4"/>
                                        </p:tgtEl>
                                        <p:attrNameLst>
                                          <p:attrName>ppt_y</p:attrName>
                                        </p:attrNameLst>
                                      </p:cBhvr>
                                      <p:tavLst>
                                        <p:tav tm="0">
                                          <p:val>
                                            <p:strVal val="#ppt_y"/>
                                          </p:val>
                                        </p:tav>
                                        <p:tav tm="100000">
                                          <p:val>
                                            <p:strVal val="#ppt_y"/>
                                          </p:val>
                                        </p:tav>
                                      </p:tavLst>
                                    </p:anim>
                                  </p:childTnLst>
                                </p:cTn>
                              </p:par>
                            </p:childTnLst>
                          </p:cTn>
                        </p:par>
                        <p:par>
                          <p:cTn id="148" fill="hold">
                            <p:stCondLst>
                              <p:cond delay="1000"/>
                            </p:stCondLst>
                            <p:childTnLst>
                              <p:par>
                                <p:cTn id="149" presetID="1" presetClass="exit" presetSubtype="0" fill="hold" nodeType="afterEffect">
                                  <p:stCondLst>
                                    <p:cond delay="0"/>
                                  </p:stCondLst>
                                  <p:childTnLst>
                                    <p:set>
                                      <p:cBhvr>
                                        <p:cTn id="150" dur="1" fill="hold">
                                          <p:stCondLst>
                                            <p:cond delay="0"/>
                                          </p:stCondLst>
                                        </p:cTn>
                                        <p:tgtEl>
                                          <p:spTgt spid="164"/>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9"/>
                                        </p:tgtEl>
                                        <p:attrNameLst>
                                          <p:attrName>style.visibility</p:attrName>
                                        </p:attrNameLst>
                                      </p:cBhvr>
                                      <p:to>
                                        <p:strVal val="hidden"/>
                                      </p:to>
                                    </p:set>
                                  </p:childTnLst>
                                </p:cTn>
                              </p:par>
                            </p:childTnLst>
                          </p:cTn>
                        </p:par>
                        <p:par>
                          <p:cTn id="153" fill="hold">
                            <p:stCondLst>
                              <p:cond delay="1000"/>
                            </p:stCondLst>
                            <p:childTnLst>
                              <p:par>
                                <p:cTn id="154" presetID="42" presetClass="path" presetSubtype="0" accel="50000" decel="50000" fill="hold" nodeType="afterEffect">
                                  <p:stCondLst>
                                    <p:cond delay="0"/>
                                  </p:stCondLst>
                                  <p:childTnLst>
                                    <p:animMotion origin="layout" path="M -2.91667E-6 1.85185E-6 L 1.05677 0.00417 " pathEditMode="relative" rAng="0" ptsTypes="AA">
                                      <p:cBhvr>
                                        <p:cTn id="155" dur="2000" fill="hold"/>
                                        <p:tgtEl>
                                          <p:spTgt spid="4"/>
                                        </p:tgtEl>
                                        <p:attrNameLst>
                                          <p:attrName>ppt_x</p:attrName>
                                          <p:attrName>ppt_y</p:attrName>
                                        </p:attrNameLst>
                                      </p:cBhvr>
                                      <p:rCtr x="52826" y="324"/>
                                    </p:animMotion>
                                  </p:childTnLst>
                                  <p:subTnLst>
                                    <p:audio>
                                      <p:cMediaNode>
                                        <p:cTn display="0" masterRel="sameClick">
                                          <p:stCondLst>
                                            <p:cond evt="begin" delay="0">
                                              <p:tn val="154"/>
                                            </p:cond>
                                          </p:stCondLst>
                                          <p:endCondLst>
                                            <p:cond evt="onStopAudio" delay="0">
                                              <p:tgtEl>
                                                <p:sldTgt/>
                                              </p:tgtEl>
                                            </p:cond>
                                          </p:endCondLst>
                                        </p:cTn>
                                        <p:tgtEl>
                                          <p:sndTgt r:embed="rId4" name="bike-bell.wav"/>
                                        </p:tgtEl>
                                      </p:cMediaNode>
                                    </p:audio>
                                  </p:subTnLst>
                                </p:cTn>
                              </p:par>
                            </p:childTnLst>
                          </p:cTn>
                        </p:par>
                      </p:childTnLst>
                    </p:cTn>
                  </p:par>
                </p:childTnLst>
              </p:cTn>
              <p:nextCondLst>
                <p:cond evt="onClick" delay="0">
                  <p:tgtEl>
                    <p:spTgt spid="39"/>
                  </p:tgtEl>
                </p:cond>
              </p:nextCondLst>
            </p:seq>
          </p:childTnLst>
        </p:cTn>
      </p:par>
    </p:tnLst>
    <p:bldLst>
      <p:bldP spid="152" grpId="0"/>
      <p:bldP spid="153" grpId="0"/>
      <p:bldP spid="172" grpId="0"/>
      <p:bldP spid="174" grpId="0"/>
      <p:bldP spid="175" grpId="0"/>
      <p:bldP spid="176" grpId="0"/>
      <p:bldP spid="177" grpId="0"/>
      <p:bldP spid="178" grpId="0"/>
      <p:bldP spid="179" grpId="0"/>
      <p:bldP spid="180" grpId="0"/>
      <p:bldP spid="34" grpId="0"/>
      <p:bldP spid="35" grpId="0"/>
      <p:bldP spid="36" grpId="0"/>
      <p:bldP spid="37" grpId="0"/>
      <p:bldP spid="38" grpId="0"/>
      <p:bldP spid="39" grpId="0"/>
      <p:bldP spid="39"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695" y="178372"/>
            <a:ext cx="7288509" cy="6547816"/>
          </a:xfrm>
          <a:prstGeom prst="rect">
            <a:avLst/>
          </a:prstGeom>
          <a:effectLst>
            <a:outerShdw blurRad="76200" dist="152400" dir="18900000" sy="23000" kx="-1200000" algn="bl" rotWithShape="0">
              <a:prstClr val="black">
                <a:alpha val="2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52966" y="1132332"/>
            <a:ext cx="1378538" cy="1047411"/>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1281" y="1969928"/>
            <a:ext cx="965935" cy="965935"/>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62179" y="1922239"/>
            <a:ext cx="873347" cy="873347"/>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01917" y="913212"/>
            <a:ext cx="990378" cy="990378"/>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6928" y="2697363"/>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0171" y="3025447"/>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78366" y="1723677"/>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8260" y="2224107"/>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marL="0" marR="0" lvl="0" indent="0" algn="r" defTabSz="914217" rtl="0" eaLnBrk="1" fontAlgn="auto" latinLnBrk="0" hangingPunct="1">
              <a:lnSpc>
                <a:spcPct val="100000"/>
              </a:lnSpc>
              <a:spcBef>
                <a:spcPts val="0"/>
              </a:spcBef>
              <a:spcAft>
                <a:spcPts val="0"/>
              </a:spcAft>
              <a:buClrTx/>
              <a:buSzTx/>
              <a:buFontTx/>
              <a:buNone/>
              <a:tabLst/>
              <a:defRPr/>
            </a:pPr>
            <a:r>
              <a:rPr kumimoji="0" lang="es-ES_tradnl" sz="2400" b="1"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a:ea typeface="+mn-ea"/>
                <a:cs typeface="+mn-cs"/>
              </a:rPr>
              <a:t>4/20</a:t>
            </a:r>
            <a:endParaRPr kumimoji="0" lang="es-ES" sz="2400" b="1"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a:ea typeface="+mn-ea"/>
              <a:cs typeface="+mn-cs"/>
            </a:endParaRPr>
          </a:p>
        </p:txBody>
      </p:sp>
      <p:sp>
        <p:nvSpPr>
          <p:cNvPr id="153" name="TextBox 152">
            <a:extLst>
              <a:ext uri="{FF2B5EF4-FFF2-40B4-BE49-F238E27FC236}">
                <a16:creationId xmlns:a16="http://schemas.microsoft.com/office/drawing/2014/main" id="{9687EFD1-959C-4B5A-A529-6C2D25396F69}"/>
              </a:ext>
            </a:extLst>
          </p:cNvPr>
          <p:cNvSpPr txBox="1"/>
          <p:nvPr/>
        </p:nvSpPr>
        <p:spPr>
          <a:xfrm>
            <a:off x="1040562" y="2224890"/>
            <a:ext cx="1082848" cy="584640"/>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4309</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6" name="TextBox 175">
            <a:extLst>
              <a:ext uri="{FF2B5EF4-FFF2-40B4-BE49-F238E27FC236}">
                <a16:creationId xmlns:a16="http://schemas.microsoft.com/office/drawing/2014/main" id="{99C4C796-0327-4743-9555-E9940AFA7456}"/>
              </a:ext>
            </a:extLst>
          </p:cNvPr>
          <p:cNvSpPr txBox="1"/>
          <p:nvPr/>
        </p:nvSpPr>
        <p:spPr>
          <a:xfrm>
            <a:off x="3105650" y="2757165"/>
            <a:ext cx="847834"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64</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7" name="TextBox 176">
            <a:extLst>
              <a:ext uri="{FF2B5EF4-FFF2-40B4-BE49-F238E27FC236}">
                <a16:creationId xmlns:a16="http://schemas.microsoft.com/office/drawing/2014/main" id="{0CB282E6-9011-413F-8F83-6BCCC282F79A}"/>
              </a:ext>
            </a:extLst>
          </p:cNvPr>
          <p:cNvSpPr txBox="1"/>
          <p:nvPr/>
        </p:nvSpPr>
        <p:spPr>
          <a:xfrm>
            <a:off x="2338464" y="1473366"/>
            <a:ext cx="1436581" cy="584640"/>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err="1">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Số</a:t>
            </a:r>
            <a:r>
              <a:rPr kumimoji="0" lang="es-ES_tradnl" sz="3199"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 </a:t>
            </a:r>
            <a:r>
              <a:rPr kumimoji="0" lang="es-ES_tradnl" sz="3199" b="1" i="0" u="none" strike="noStrike" kern="1200" cap="none" spc="0" normalizeH="0" baseline="0" noProof="0" dirty="0" err="1">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lớn</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8" name="TextBox 177">
            <a:extLst>
              <a:ext uri="{FF2B5EF4-FFF2-40B4-BE49-F238E27FC236}">
                <a16:creationId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86</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9" name="TextBox 178">
            <a:extLst>
              <a:ext uri="{FF2B5EF4-FFF2-40B4-BE49-F238E27FC236}">
                <a16:creationId xmlns:a16="http://schemas.microsoft.com/office/drawing/2014/main" id="{CE027506-A55E-4E1D-848F-F17A1018D510}"/>
              </a:ext>
            </a:extLst>
          </p:cNvPr>
          <p:cNvSpPr txBox="1"/>
          <p:nvPr/>
        </p:nvSpPr>
        <p:spPr>
          <a:xfrm>
            <a:off x="2196251" y="2320208"/>
            <a:ext cx="847834"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95</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0" name="TextBox 179">
            <a:extLst>
              <a:ext uri="{FF2B5EF4-FFF2-40B4-BE49-F238E27FC236}">
                <a16:creationId xmlns:a16="http://schemas.microsoft.com/office/drawing/2014/main" id="{A594D355-29E7-4BBB-9EC9-F2A5A74BB4B6}"/>
              </a:ext>
            </a:extLst>
          </p:cNvPr>
          <p:cNvSpPr txBox="1"/>
          <p:nvPr/>
        </p:nvSpPr>
        <p:spPr>
          <a:xfrm>
            <a:off x="1659797" y="3117762"/>
            <a:ext cx="894333"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12</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4" name="TextBox 33">
            <a:extLst>
              <a:ext uri="{FF2B5EF4-FFF2-40B4-BE49-F238E27FC236}">
                <a16:creationId xmlns:a16="http://schemas.microsoft.com/office/drawing/2014/main" id="{BCCFC3D4-8584-47AF-99F8-9B4C36644AA9}"/>
              </a:ext>
            </a:extLst>
          </p:cNvPr>
          <p:cNvSpPr txBox="1"/>
          <p:nvPr/>
        </p:nvSpPr>
        <p:spPr>
          <a:xfrm>
            <a:off x="5573907" y="1803496"/>
            <a:ext cx="894333"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59</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5" name="TextBox 34">
            <a:extLst>
              <a:ext uri="{FF2B5EF4-FFF2-40B4-BE49-F238E27FC236}">
                <a16:creationId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42</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6" name="TextBox 35">
            <a:extLst>
              <a:ext uri="{FF2B5EF4-FFF2-40B4-BE49-F238E27FC236}">
                <a16:creationId xmlns:a16="http://schemas.microsoft.com/office/drawing/2014/main" id="{58DD961E-FC2D-4ECE-9C5E-955A71CF6FF0}"/>
              </a:ext>
            </a:extLst>
          </p:cNvPr>
          <p:cNvSpPr txBox="1"/>
          <p:nvPr/>
        </p:nvSpPr>
        <p:spPr>
          <a:xfrm>
            <a:off x="4002334" y="2150746"/>
            <a:ext cx="1086915" cy="584640"/>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872</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7" name="TextBox 36">
            <a:extLst>
              <a:ext uri="{FF2B5EF4-FFF2-40B4-BE49-F238E27FC236}">
                <a16:creationId xmlns:a16="http://schemas.microsoft.com/office/drawing/2014/main" id="{87105FB1-2B80-42BC-84FA-A693C23CB056}"/>
              </a:ext>
            </a:extLst>
          </p:cNvPr>
          <p:cNvSpPr txBox="1"/>
          <p:nvPr/>
        </p:nvSpPr>
        <p:spPr>
          <a:xfrm>
            <a:off x="4613519" y="1173721"/>
            <a:ext cx="1159195" cy="584640"/>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5351</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6404" y="435579"/>
            <a:ext cx="1305983" cy="950693"/>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27C3372C-264B-41AF-B99A-F2AA51AE5C88}"/>
              </a:ext>
            </a:extLst>
          </p:cNvPr>
          <p:cNvSpPr txBox="1"/>
          <p:nvPr/>
        </p:nvSpPr>
        <p:spPr>
          <a:xfrm>
            <a:off x="3656141" y="699431"/>
            <a:ext cx="1143616" cy="584640"/>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err="1">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Số</a:t>
            </a:r>
            <a:r>
              <a:rPr kumimoji="0" lang="es-ES_tradnl" sz="3199"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 </a:t>
            </a:r>
            <a:r>
              <a:rPr kumimoji="0" lang="es-ES_tradnl" sz="3199" b="1" i="0" u="none" strike="noStrike" kern="1200" cap="none" spc="0" normalizeH="0" baseline="0" noProof="0" dirty="0" err="1">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bé</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660" y="3702326"/>
            <a:ext cx="3120953" cy="3355024"/>
          </a:xfrm>
          <a:prstGeom prst="rect">
            <a:avLst/>
          </a:prstGeom>
          <a:effectLst>
            <a:outerShdw blurRad="76200" dir="18900000" sy="23000" kx="-1200000" algn="bl" rotWithShape="0">
              <a:prstClr val="black">
                <a:alpha val="20000"/>
              </a:prstClr>
            </a:outerShdw>
          </a:effectLst>
        </p:spPr>
      </p:pic>
      <p:sp>
        <p:nvSpPr>
          <p:cNvPr id="8"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0" normalizeH="0" baseline="0" noProof="0" dirty="0" err="1">
                <a:ln>
                  <a:noFill/>
                </a:ln>
                <a:solidFill>
                  <a:prstClr val="white"/>
                </a:solidFill>
                <a:effectLst/>
                <a:uLnTx/>
                <a:uFillTx/>
                <a:latin typeface="Calibri"/>
                <a:ea typeface="+mn-ea"/>
                <a:cs typeface="+mn-cs"/>
              </a:rPr>
              <a:t>next</a:t>
            </a:r>
            <a:endParaRPr kumimoji="0" lang="es-ES" sz="18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42" name="Picture 41">
            <a:hlinkClick r:id="" action="ppaction://hlinkshowjump?jump=nextslide"/>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08066" y="1845173"/>
            <a:ext cx="6230003" cy="3558962"/>
          </a:xfrm>
          <a:prstGeom prst="rect">
            <a:avLst/>
          </a:prstGeom>
          <a:effectLst>
            <a:reflection blurRad="6350" stA="50000" endA="300" endPos="38500" dist="50800" dir="5400000" sy="-100000" algn="bl" rotWithShape="0"/>
          </a:effectLst>
        </p:spPr>
      </p:pic>
      <p:sp>
        <p:nvSpPr>
          <p:cNvPr id="43" name="TextBox 42">
            <a:extLst>
              <a:ext uri="{FF2B5EF4-FFF2-40B4-BE49-F238E27FC236}">
                <a16:creationId xmlns:a16="http://schemas.microsoft.com/office/drawing/2014/main" id="{4FBFFB78-2AE0-42A5-9AD9-754543735CEE}"/>
              </a:ext>
            </a:extLst>
          </p:cNvPr>
          <p:cNvSpPr txBox="1"/>
          <p:nvPr/>
        </p:nvSpPr>
        <p:spPr>
          <a:xfrm>
            <a:off x="6214848" y="2740913"/>
            <a:ext cx="5657295" cy="769263"/>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4399"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a:t>
            </a:r>
            <a:r>
              <a:rPr kumimoji="0" lang="es-ES_tradnl" sz="4399"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Tổng</a:t>
            </a:r>
            <a:r>
              <a:rPr kumimoji="0" lang="es-ES_tradnl" sz="4399"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 </a:t>
            </a:r>
            <a:r>
              <a:rPr kumimoji="0" lang="es-ES_tradnl" sz="4399"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Hiệu</a:t>
            </a:r>
            <a:r>
              <a:rPr kumimoji="0" lang="es-ES_tradnl" sz="4399"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 2 = …..</a:t>
            </a:r>
            <a:endParaRPr kumimoji="0" lang="es-ES" sz="4399"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662261598"/>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153"/>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3"/>
                                        </p:tgtEl>
                                        <p:attrNameLst>
                                          <p:attrName>r</p:attrName>
                                        </p:attrNameLst>
                                      </p:cBhvr>
                                    </p:animRot>
                                    <p:animRot by="-240000">
                                      <p:cBhvr>
                                        <p:cTn id="7" dur="200" fill="hold">
                                          <p:stCondLst>
                                            <p:cond delay="200"/>
                                          </p:stCondLst>
                                        </p:cTn>
                                        <p:tgtEl>
                                          <p:spTgt spid="153"/>
                                        </p:tgtEl>
                                        <p:attrNameLst>
                                          <p:attrName>r</p:attrName>
                                        </p:attrNameLst>
                                      </p:cBhvr>
                                    </p:animRot>
                                    <p:animRot by="240000">
                                      <p:cBhvr>
                                        <p:cTn id="8" dur="200" fill="hold">
                                          <p:stCondLst>
                                            <p:cond delay="400"/>
                                          </p:stCondLst>
                                        </p:cTn>
                                        <p:tgtEl>
                                          <p:spTgt spid="153"/>
                                        </p:tgtEl>
                                        <p:attrNameLst>
                                          <p:attrName>r</p:attrName>
                                        </p:attrNameLst>
                                      </p:cBhvr>
                                    </p:animRot>
                                    <p:animRot by="-240000">
                                      <p:cBhvr>
                                        <p:cTn id="9" dur="200" fill="hold">
                                          <p:stCondLst>
                                            <p:cond delay="600"/>
                                          </p:stCondLst>
                                        </p:cTn>
                                        <p:tgtEl>
                                          <p:spTgt spid="153"/>
                                        </p:tgtEl>
                                        <p:attrNameLst>
                                          <p:attrName>r</p:attrName>
                                        </p:attrNameLst>
                                      </p:cBhvr>
                                    </p:animRot>
                                    <p:animRot by="120000">
                                      <p:cBhvr>
                                        <p:cTn id="10" dur="200" fill="hold">
                                          <p:stCondLst>
                                            <p:cond delay="800"/>
                                          </p:stCondLst>
                                        </p:cTn>
                                        <p:tgtEl>
                                          <p:spTgt spid="153"/>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11" restart="whenNotActive" fill="hold" evtFilter="cancelBubble" nodeType="interactiveSeq">
                <p:stCondLst>
                  <p:cond evt="onClick" delay="0">
                    <p:tgtEl>
                      <p:spTgt spid="176"/>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76"/>
                                        </p:tgtEl>
                                        <p:attrNameLst>
                                          <p:attrName>r</p:attrName>
                                        </p:attrNameLst>
                                      </p:cBhvr>
                                    </p:animRot>
                                    <p:animRot by="-240000">
                                      <p:cBhvr>
                                        <p:cTn id="16" dur="200" fill="hold">
                                          <p:stCondLst>
                                            <p:cond delay="200"/>
                                          </p:stCondLst>
                                        </p:cTn>
                                        <p:tgtEl>
                                          <p:spTgt spid="176"/>
                                        </p:tgtEl>
                                        <p:attrNameLst>
                                          <p:attrName>r</p:attrName>
                                        </p:attrNameLst>
                                      </p:cBhvr>
                                    </p:animRot>
                                    <p:animRot by="240000">
                                      <p:cBhvr>
                                        <p:cTn id="17" dur="200" fill="hold">
                                          <p:stCondLst>
                                            <p:cond delay="400"/>
                                          </p:stCondLst>
                                        </p:cTn>
                                        <p:tgtEl>
                                          <p:spTgt spid="176"/>
                                        </p:tgtEl>
                                        <p:attrNameLst>
                                          <p:attrName>r</p:attrName>
                                        </p:attrNameLst>
                                      </p:cBhvr>
                                    </p:animRot>
                                    <p:animRot by="-240000">
                                      <p:cBhvr>
                                        <p:cTn id="18" dur="200" fill="hold">
                                          <p:stCondLst>
                                            <p:cond delay="600"/>
                                          </p:stCondLst>
                                        </p:cTn>
                                        <p:tgtEl>
                                          <p:spTgt spid="176"/>
                                        </p:tgtEl>
                                        <p:attrNameLst>
                                          <p:attrName>r</p:attrName>
                                        </p:attrNameLst>
                                      </p:cBhvr>
                                    </p:animRot>
                                    <p:animRot by="120000">
                                      <p:cBhvr>
                                        <p:cTn id="19" dur="200" fill="hold">
                                          <p:stCondLst>
                                            <p:cond delay="800"/>
                                          </p:stCondLst>
                                        </p:cTn>
                                        <p:tgtEl>
                                          <p:spTgt spid="176"/>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20" restart="whenNotActive" fill="hold" evtFilter="cancelBubble" nodeType="interactiveSeq">
                <p:stCondLst>
                  <p:cond evt="onClick" delay="0">
                    <p:tgtEl>
                      <p:spTgt spid="177"/>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7"/>
                                        </p:tgtEl>
                                        <p:attrNameLst>
                                          <p:attrName>r</p:attrName>
                                        </p:attrNameLst>
                                      </p:cBhvr>
                                    </p:animRot>
                                    <p:animRot by="-240000">
                                      <p:cBhvr>
                                        <p:cTn id="25" dur="200" fill="hold">
                                          <p:stCondLst>
                                            <p:cond delay="200"/>
                                          </p:stCondLst>
                                        </p:cTn>
                                        <p:tgtEl>
                                          <p:spTgt spid="177"/>
                                        </p:tgtEl>
                                        <p:attrNameLst>
                                          <p:attrName>r</p:attrName>
                                        </p:attrNameLst>
                                      </p:cBhvr>
                                    </p:animRot>
                                    <p:animRot by="240000">
                                      <p:cBhvr>
                                        <p:cTn id="26" dur="200" fill="hold">
                                          <p:stCondLst>
                                            <p:cond delay="400"/>
                                          </p:stCondLst>
                                        </p:cTn>
                                        <p:tgtEl>
                                          <p:spTgt spid="177"/>
                                        </p:tgtEl>
                                        <p:attrNameLst>
                                          <p:attrName>r</p:attrName>
                                        </p:attrNameLst>
                                      </p:cBhvr>
                                    </p:animRot>
                                    <p:animRot by="-240000">
                                      <p:cBhvr>
                                        <p:cTn id="27" dur="200" fill="hold">
                                          <p:stCondLst>
                                            <p:cond delay="600"/>
                                          </p:stCondLst>
                                        </p:cTn>
                                        <p:tgtEl>
                                          <p:spTgt spid="177"/>
                                        </p:tgtEl>
                                        <p:attrNameLst>
                                          <p:attrName>r</p:attrName>
                                        </p:attrNameLst>
                                      </p:cBhvr>
                                    </p:animRot>
                                    <p:animRot by="120000">
                                      <p:cBhvr>
                                        <p:cTn id="28" dur="200" fill="hold">
                                          <p:stCondLst>
                                            <p:cond delay="800"/>
                                          </p:stCondLst>
                                        </p:cTn>
                                        <p:tgtEl>
                                          <p:spTgt spid="177"/>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29" restart="whenNotActive" fill="hold" evtFilter="cancelBubble" nodeType="interactiveSeq">
                <p:stCondLst>
                  <p:cond evt="onClick" delay="0">
                    <p:tgtEl>
                      <p:spTgt spid="178"/>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8"/>
                                        </p:tgtEl>
                                        <p:attrNameLst>
                                          <p:attrName>r</p:attrName>
                                        </p:attrNameLst>
                                      </p:cBhvr>
                                    </p:animRot>
                                    <p:animRot by="-240000">
                                      <p:cBhvr>
                                        <p:cTn id="34" dur="200" fill="hold">
                                          <p:stCondLst>
                                            <p:cond delay="200"/>
                                          </p:stCondLst>
                                        </p:cTn>
                                        <p:tgtEl>
                                          <p:spTgt spid="178"/>
                                        </p:tgtEl>
                                        <p:attrNameLst>
                                          <p:attrName>r</p:attrName>
                                        </p:attrNameLst>
                                      </p:cBhvr>
                                    </p:animRot>
                                    <p:animRot by="240000">
                                      <p:cBhvr>
                                        <p:cTn id="35" dur="200" fill="hold">
                                          <p:stCondLst>
                                            <p:cond delay="400"/>
                                          </p:stCondLst>
                                        </p:cTn>
                                        <p:tgtEl>
                                          <p:spTgt spid="178"/>
                                        </p:tgtEl>
                                        <p:attrNameLst>
                                          <p:attrName>r</p:attrName>
                                        </p:attrNameLst>
                                      </p:cBhvr>
                                    </p:animRot>
                                    <p:animRot by="-240000">
                                      <p:cBhvr>
                                        <p:cTn id="36" dur="200" fill="hold">
                                          <p:stCondLst>
                                            <p:cond delay="600"/>
                                          </p:stCondLst>
                                        </p:cTn>
                                        <p:tgtEl>
                                          <p:spTgt spid="178"/>
                                        </p:tgtEl>
                                        <p:attrNameLst>
                                          <p:attrName>r</p:attrName>
                                        </p:attrNameLst>
                                      </p:cBhvr>
                                    </p:animRot>
                                    <p:animRot by="120000">
                                      <p:cBhvr>
                                        <p:cTn id="37" dur="200" fill="hold">
                                          <p:stCondLst>
                                            <p:cond delay="800"/>
                                          </p:stCondLst>
                                        </p:cTn>
                                        <p:tgtEl>
                                          <p:spTgt spid="178"/>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38" restart="whenNotActive" fill="hold" evtFilter="cancelBubble" nodeType="interactiveSeq">
                <p:stCondLst>
                  <p:cond evt="onClick" delay="0">
                    <p:tgtEl>
                      <p:spTgt spid="179"/>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9"/>
                                        </p:tgtEl>
                                        <p:attrNameLst>
                                          <p:attrName>r</p:attrName>
                                        </p:attrNameLst>
                                      </p:cBhvr>
                                    </p:animRot>
                                    <p:animRot by="-240000">
                                      <p:cBhvr>
                                        <p:cTn id="43" dur="200" fill="hold">
                                          <p:stCondLst>
                                            <p:cond delay="200"/>
                                          </p:stCondLst>
                                        </p:cTn>
                                        <p:tgtEl>
                                          <p:spTgt spid="179"/>
                                        </p:tgtEl>
                                        <p:attrNameLst>
                                          <p:attrName>r</p:attrName>
                                        </p:attrNameLst>
                                      </p:cBhvr>
                                    </p:animRot>
                                    <p:animRot by="240000">
                                      <p:cBhvr>
                                        <p:cTn id="44" dur="200" fill="hold">
                                          <p:stCondLst>
                                            <p:cond delay="400"/>
                                          </p:stCondLst>
                                        </p:cTn>
                                        <p:tgtEl>
                                          <p:spTgt spid="179"/>
                                        </p:tgtEl>
                                        <p:attrNameLst>
                                          <p:attrName>r</p:attrName>
                                        </p:attrNameLst>
                                      </p:cBhvr>
                                    </p:animRot>
                                    <p:animRot by="-240000">
                                      <p:cBhvr>
                                        <p:cTn id="45" dur="200" fill="hold">
                                          <p:stCondLst>
                                            <p:cond delay="600"/>
                                          </p:stCondLst>
                                        </p:cTn>
                                        <p:tgtEl>
                                          <p:spTgt spid="179"/>
                                        </p:tgtEl>
                                        <p:attrNameLst>
                                          <p:attrName>r</p:attrName>
                                        </p:attrNameLst>
                                      </p:cBhvr>
                                    </p:animRot>
                                    <p:animRot by="120000">
                                      <p:cBhvr>
                                        <p:cTn id="46" dur="200" fill="hold">
                                          <p:stCondLst>
                                            <p:cond delay="800"/>
                                          </p:stCondLst>
                                        </p:cTn>
                                        <p:tgtEl>
                                          <p:spTgt spid="179"/>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47" restart="whenNotActive" fill="hold" evtFilter="cancelBubble" nodeType="interactiveSeq">
                <p:stCondLst>
                  <p:cond evt="onClick" delay="0">
                    <p:tgtEl>
                      <p:spTgt spid="180"/>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80"/>
                                        </p:tgtEl>
                                        <p:attrNameLst>
                                          <p:attrName>r</p:attrName>
                                        </p:attrNameLst>
                                      </p:cBhvr>
                                    </p:animRot>
                                    <p:animRot by="-240000">
                                      <p:cBhvr>
                                        <p:cTn id="52" dur="200" fill="hold">
                                          <p:stCondLst>
                                            <p:cond delay="200"/>
                                          </p:stCondLst>
                                        </p:cTn>
                                        <p:tgtEl>
                                          <p:spTgt spid="180"/>
                                        </p:tgtEl>
                                        <p:attrNameLst>
                                          <p:attrName>r</p:attrName>
                                        </p:attrNameLst>
                                      </p:cBhvr>
                                    </p:animRot>
                                    <p:animRot by="240000">
                                      <p:cBhvr>
                                        <p:cTn id="53" dur="200" fill="hold">
                                          <p:stCondLst>
                                            <p:cond delay="400"/>
                                          </p:stCondLst>
                                        </p:cTn>
                                        <p:tgtEl>
                                          <p:spTgt spid="180"/>
                                        </p:tgtEl>
                                        <p:attrNameLst>
                                          <p:attrName>r</p:attrName>
                                        </p:attrNameLst>
                                      </p:cBhvr>
                                    </p:animRot>
                                    <p:animRot by="-240000">
                                      <p:cBhvr>
                                        <p:cTn id="54" dur="200" fill="hold">
                                          <p:stCondLst>
                                            <p:cond delay="600"/>
                                          </p:stCondLst>
                                        </p:cTn>
                                        <p:tgtEl>
                                          <p:spTgt spid="180"/>
                                        </p:tgtEl>
                                        <p:attrNameLst>
                                          <p:attrName>r</p:attrName>
                                        </p:attrNameLst>
                                      </p:cBhvr>
                                    </p:animRot>
                                    <p:animRot by="120000">
                                      <p:cBhvr>
                                        <p:cTn id="55" dur="200" fill="hold">
                                          <p:stCondLst>
                                            <p:cond delay="800"/>
                                          </p:stCondLst>
                                        </p:cTn>
                                        <p:tgtEl>
                                          <p:spTgt spid="180"/>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56" restart="whenNotActive" fill="hold" evtFilter="cancelBubble" nodeType="interactiveSeq">
                <p:stCondLst>
                  <p:cond evt="onClick" delay="0">
                    <p:tgtEl>
                      <p:spTgt spid="34"/>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34"/>
                                        </p:tgtEl>
                                        <p:attrNameLst>
                                          <p:attrName>r</p:attrName>
                                        </p:attrNameLst>
                                      </p:cBhvr>
                                    </p:animRot>
                                    <p:animRot by="-240000">
                                      <p:cBhvr>
                                        <p:cTn id="61" dur="200" fill="hold">
                                          <p:stCondLst>
                                            <p:cond delay="200"/>
                                          </p:stCondLst>
                                        </p:cTn>
                                        <p:tgtEl>
                                          <p:spTgt spid="34"/>
                                        </p:tgtEl>
                                        <p:attrNameLst>
                                          <p:attrName>r</p:attrName>
                                        </p:attrNameLst>
                                      </p:cBhvr>
                                    </p:animRot>
                                    <p:animRot by="240000">
                                      <p:cBhvr>
                                        <p:cTn id="62" dur="200" fill="hold">
                                          <p:stCondLst>
                                            <p:cond delay="400"/>
                                          </p:stCondLst>
                                        </p:cTn>
                                        <p:tgtEl>
                                          <p:spTgt spid="34"/>
                                        </p:tgtEl>
                                        <p:attrNameLst>
                                          <p:attrName>r</p:attrName>
                                        </p:attrNameLst>
                                      </p:cBhvr>
                                    </p:animRot>
                                    <p:animRot by="-240000">
                                      <p:cBhvr>
                                        <p:cTn id="63" dur="200" fill="hold">
                                          <p:stCondLst>
                                            <p:cond delay="600"/>
                                          </p:stCondLst>
                                        </p:cTn>
                                        <p:tgtEl>
                                          <p:spTgt spid="34"/>
                                        </p:tgtEl>
                                        <p:attrNameLst>
                                          <p:attrName>r</p:attrName>
                                        </p:attrNameLst>
                                      </p:cBhvr>
                                    </p:animRot>
                                    <p:animRot by="120000">
                                      <p:cBhvr>
                                        <p:cTn id="64" dur="200" fill="hold">
                                          <p:stCondLst>
                                            <p:cond delay="800"/>
                                          </p:stCondLst>
                                        </p:cTn>
                                        <p:tgtEl>
                                          <p:spTgt spid="34"/>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65" restart="whenNotActive" fill="hold" evtFilter="cancelBubble" nodeType="interactiveSeq">
                <p:stCondLst>
                  <p:cond evt="onClick" delay="0">
                    <p:tgtEl>
                      <p:spTgt spid="35"/>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35"/>
                                        </p:tgtEl>
                                        <p:attrNameLst>
                                          <p:attrName>r</p:attrName>
                                        </p:attrNameLst>
                                      </p:cBhvr>
                                    </p:animRot>
                                    <p:animRot by="-240000">
                                      <p:cBhvr>
                                        <p:cTn id="70" dur="200" fill="hold">
                                          <p:stCondLst>
                                            <p:cond delay="200"/>
                                          </p:stCondLst>
                                        </p:cTn>
                                        <p:tgtEl>
                                          <p:spTgt spid="35"/>
                                        </p:tgtEl>
                                        <p:attrNameLst>
                                          <p:attrName>r</p:attrName>
                                        </p:attrNameLst>
                                      </p:cBhvr>
                                    </p:animRot>
                                    <p:animRot by="240000">
                                      <p:cBhvr>
                                        <p:cTn id="71" dur="200" fill="hold">
                                          <p:stCondLst>
                                            <p:cond delay="400"/>
                                          </p:stCondLst>
                                        </p:cTn>
                                        <p:tgtEl>
                                          <p:spTgt spid="35"/>
                                        </p:tgtEl>
                                        <p:attrNameLst>
                                          <p:attrName>r</p:attrName>
                                        </p:attrNameLst>
                                      </p:cBhvr>
                                    </p:animRot>
                                    <p:animRot by="-240000">
                                      <p:cBhvr>
                                        <p:cTn id="72" dur="200" fill="hold">
                                          <p:stCondLst>
                                            <p:cond delay="600"/>
                                          </p:stCondLst>
                                        </p:cTn>
                                        <p:tgtEl>
                                          <p:spTgt spid="35"/>
                                        </p:tgtEl>
                                        <p:attrNameLst>
                                          <p:attrName>r</p:attrName>
                                        </p:attrNameLst>
                                      </p:cBhvr>
                                    </p:animRot>
                                    <p:animRot by="120000">
                                      <p:cBhvr>
                                        <p:cTn id="73" dur="200" fill="hold">
                                          <p:stCondLst>
                                            <p:cond delay="800"/>
                                          </p:stCondLst>
                                        </p:cTn>
                                        <p:tgtEl>
                                          <p:spTgt spid="35"/>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74" restart="whenNotActive" fill="hold" evtFilter="cancelBubble" nodeType="interactiveSeq">
                <p:stCondLst>
                  <p:cond evt="onClick" delay="0">
                    <p:tgtEl>
                      <p:spTgt spid="36"/>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36"/>
                                        </p:tgtEl>
                                        <p:attrNameLst>
                                          <p:attrName>r</p:attrName>
                                        </p:attrNameLst>
                                      </p:cBhvr>
                                    </p:animRot>
                                    <p:animRot by="-240000">
                                      <p:cBhvr>
                                        <p:cTn id="79" dur="200" fill="hold">
                                          <p:stCondLst>
                                            <p:cond delay="200"/>
                                          </p:stCondLst>
                                        </p:cTn>
                                        <p:tgtEl>
                                          <p:spTgt spid="36"/>
                                        </p:tgtEl>
                                        <p:attrNameLst>
                                          <p:attrName>r</p:attrName>
                                        </p:attrNameLst>
                                      </p:cBhvr>
                                    </p:animRot>
                                    <p:animRot by="240000">
                                      <p:cBhvr>
                                        <p:cTn id="80" dur="200" fill="hold">
                                          <p:stCondLst>
                                            <p:cond delay="400"/>
                                          </p:stCondLst>
                                        </p:cTn>
                                        <p:tgtEl>
                                          <p:spTgt spid="36"/>
                                        </p:tgtEl>
                                        <p:attrNameLst>
                                          <p:attrName>r</p:attrName>
                                        </p:attrNameLst>
                                      </p:cBhvr>
                                    </p:animRot>
                                    <p:animRot by="-240000">
                                      <p:cBhvr>
                                        <p:cTn id="81" dur="200" fill="hold">
                                          <p:stCondLst>
                                            <p:cond delay="600"/>
                                          </p:stCondLst>
                                        </p:cTn>
                                        <p:tgtEl>
                                          <p:spTgt spid="36"/>
                                        </p:tgtEl>
                                        <p:attrNameLst>
                                          <p:attrName>r</p:attrName>
                                        </p:attrNameLst>
                                      </p:cBhvr>
                                    </p:animRot>
                                    <p:animRot by="120000">
                                      <p:cBhvr>
                                        <p:cTn id="82" dur="200" fill="hold">
                                          <p:stCondLst>
                                            <p:cond delay="800"/>
                                          </p:stCondLst>
                                        </p:cTn>
                                        <p:tgtEl>
                                          <p:spTgt spid="36"/>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83" restart="whenNotActive" fill="hold" evtFilter="cancelBubble" nodeType="interactiveSeq">
                <p:stCondLst>
                  <p:cond evt="onClick" delay="0">
                    <p:tgtEl>
                      <p:spTgt spid="37"/>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37"/>
                                        </p:tgtEl>
                                        <p:attrNameLst>
                                          <p:attrName>r</p:attrName>
                                        </p:attrNameLst>
                                      </p:cBhvr>
                                    </p:animRot>
                                    <p:animRot by="-240000">
                                      <p:cBhvr>
                                        <p:cTn id="88" dur="200" fill="hold">
                                          <p:stCondLst>
                                            <p:cond delay="200"/>
                                          </p:stCondLst>
                                        </p:cTn>
                                        <p:tgtEl>
                                          <p:spTgt spid="37"/>
                                        </p:tgtEl>
                                        <p:attrNameLst>
                                          <p:attrName>r</p:attrName>
                                        </p:attrNameLst>
                                      </p:cBhvr>
                                    </p:animRot>
                                    <p:animRot by="240000">
                                      <p:cBhvr>
                                        <p:cTn id="89" dur="200" fill="hold">
                                          <p:stCondLst>
                                            <p:cond delay="400"/>
                                          </p:stCondLst>
                                        </p:cTn>
                                        <p:tgtEl>
                                          <p:spTgt spid="37"/>
                                        </p:tgtEl>
                                        <p:attrNameLst>
                                          <p:attrName>r</p:attrName>
                                        </p:attrNameLst>
                                      </p:cBhvr>
                                    </p:animRot>
                                    <p:animRot by="-240000">
                                      <p:cBhvr>
                                        <p:cTn id="90" dur="200" fill="hold">
                                          <p:stCondLst>
                                            <p:cond delay="600"/>
                                          </p:stCondLst>
                                        </p:cTn>
                                        <p:tgtEl>
                                          <p:spTgt spid="37"/>
                                        </p:tgtEl>
                                        <p:attrNameLst>
                                          <p:attrName>r</p:attrName>
                                        </p:attrNameLst>
                                      </p:cBhvr>
                                    </p:animRot>
                                    <p:animRot by="120000">
                                      <p:cBhvr>
                                        <p:cTn id="91" dur="200" fill="hold">
                                          <p:stCondLst>
                                            <p:cond delay="800"/>
                                          </p:stCondLst>
                                        </p:cTn>
                                        <p:tgtEl>
                                          <p:spTgt spid="37"/>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92" restart="whenNotActive" fill="hold" evtFilter="cancelBubble" nodeType="interactiveSeq">
                <p:stCondLst>
                  <p:cond evt="onClick" delay="0">
                    <p:tgtEl>
                      <p:spTgt spid="39"/>
                    </p:tgtEl>
                  </p:cond>
                </p:stCondLst>
                <p:endSync evt="end" delay="0">
                  <p:rtn val="all"/>
                </p:endSync>
                <p:childTnLst>
                  <p:par>
                    <p:cTn id="93" fill="hold">
                      <p:stCondLst>
                        <p:cond delay="0"/>
                      </p:stCondLst>
                      <p:childTnLst>
                        <p:par>
                          <p:cTn id="94" fill="hold">
                            <p:stCondLst>
                              <p:cond delay="0"/>
                            </p:stCondLst>
                            <p:childTnLst>
                              <p:par>
                                <p:cTn id="95" presetID="42" presetClass="path" presetSubtype="0" accel="50000" decel="50000" fill="hold" grpId="0" nodeType="clickEffect">
                                  <p:stCondLst>
                                    <p:cond delay="0"/>
                                  </p:stCondLst>
                                  <p:childTnLst>
                                    <p:animMotion origin="layout" path="M 1.25E-6 -3.7037E-7 L 0.00299 0.60764 " pathEditMode="relative" rAng="0" ptsTypes="AA">
                                      <p:cBhvr>
                                        <p:cTn id="96" dur="1000" fill="hold"/>
                                        <p:tgtEl>
                                          <p:spTgt spid="39"/>
                                        </p:tgtEl>
                                        <p:attrNameLst>
                                          <p:attrName>ppt_x</p:attrName>
                                          <p:attrName>ppt_y</p:attrName>
                                        </p:attrNameLst>
                                      </p:cBhvr>
                                      <p:rCtr x="143" y="30370"/>
                                    </p:animMotion>
                                  </p:childTnLst>
                                </p:cTn>
                              </p:par>
                              <p:par>
                                <p:cTn id="97" presetID="42" presetClass="path" presetSubtype="0" accel="50000" decel="50000" fill="hold" nodeType="withEffect">
                                  <p:stCondLst>
                                    <p:cond delay="0"/>
                                  </p:stCondLst>
                                  <p:childTnLst>
                                    <p:animMotion origin="layout" path="M 5E-6 -3.06358E-6 L 0.00066 0.62336 " pathEditMode="relative" rAng="0" ptsTypes="AA">
                                      <p:cBhvr>
                                        <p:cTn id="98" dur="1000" fill="hold"/>
                                        <p:tgtEl>
                                          <p:spTgt spid="164"/>
                                        </p:tgtEl>
                                        <p:attrNameLst>
                                          <p:attrName>ppt_x</p:attrName>
                                          <p:attrName>ppt_y</p:attrName>
                                        </p:attrNameLst>
                                      </p:cBhvr>
                                      <p:rCtr x="0" y="312"/>
                                    </p:animMotion>
                                  </p:childTnLst>
                                  <p:subTnLst>
                                    <p:audio>
                                      <p:cMediaNode>
                                        <p:cTn display="0" masterRel="sameClick">
                                          <p:stCondLst>
                                            <p:cond evt="begin" delay="0">
                                              <p:tn val="97"/>
                                            </p:cond>
                                          </p:stCondLst>
                                          <p:endCondLst>
                                            <p:cond evt="onStopAudio" delay="0">
                                              <p:tgtEl>
                                                <p:sldTgt/>
                                              </p:tgtEl>
                                            </p:cond>
                                          </p:endCondLst>
                                        </p:cTn>
                                        <p:tgtEl>
                                          <p:sndTgt r:embed="rId3" name="pop.wav"/>
                                        </p:tgtEl>
                                      </p:cMediaNode>
                                    </p:audio>
                                  </p:subTnLst>
                                </p:cTn>
                              </p:par>
                              <p:par>
                                <p:cTn id="99" presetID="2" presetClass="entr" presetSubtype="8" fill="hold" nodeType="withEffect">
                                  <p:stCondLst>
                                    <p:cond delay="0"/>
                                  </p:stCondLst>
                                  <p:childTnLst>
                                    <p:set>
                                      <p:cBhvr>
                                        <p:cTn id="100" dur="1" fill="hold">
                                          <p:stCondLst>
                                            <p:cond delay="0"/>
                                          </p:stCondLst>
                                        </p:cTn>
                                        <p:tgtEl>
                                          <p:spTgt spid="4"/>
                                        </p:tgtEl>
                                        <p:attrNameLst>
                                          <p:attrName>style.visibility</p:attrName>
                                        </p:attrNameLst>
                                      </p:cBhvr>
                                      <p:to>
                                        <p:strVal val="visible"/>
                                      </p:to>
                                    </p:set>
                                    <p:anim calcmode="lin" valueType="num">
                                      <p:cBhvr additive="base">
                                        <p:cTn id="101" dur="500" fill="hold"/>
                                        <p:tgtEl>
                                          <p:spTgt spid="4"/>
                                        </p:tgtEl>
                                        <p:attrNameLst>
                                          <p:attrName>ppt_x</p:attrName>
                                        </p:attrNameLst>
                                      </p:cBhvr>
                                      <p:tavLst>
                                        <p:tav tm="0">
                                          <p:val>
                                            <p:strVal val="0-#ppt_w/2"/>
                                          </p:val>
                                        </p:tav>
                                        <p:tav tm="100000">
                                          <p:val>
                                            <p:strVal val="#ppt_x"/>
                                          </p:val>
                                        </p:tav>
                                      </p:tavLst>
                                    </p:anim>
                                    <p:anim calcmode="lin" valueType="num">
                                      <p:cBhvr additive="base">
                                        <p:cTn id="102" dur="500" fill="hold"/>
                                        <p:tgtEl>
                                          <p:spTgt spid="4"/>
                                        </p:tgtEl>
                                        <p:attrNameLst>
                                          <p:attrName>ppt_y</p:attrName>
                                        </p:attrNameLst>
                                      </p:cBhvr>
                                      <p:tavLst>
                                        <p:tav tm="0">
                                          <p:val>
                                            <p:strVal val="#ppt_y"/>
                                          </p:val>
                                        </p:tav>
                                        <p:tav tm="100000">
                                          <p:val>
                                            <p:strVal val="#ppt_y"/>
                                          </p:val>
                                        </p:tav>
                                      </p:tavLst>
                                    </p:anim>
                                  </p:childTnLst>
                                </p:cTn>
                              </p:par>
                            </p:childTnLst>
                          </p:cTn>
                        </p:par>
                        <p:par>
                          <p:cTn id="103" fill="hold">
                            <p:stCondLst>
                              <p:cond delay="1000"/>
                            </p:stCondLst>
                            <p:childTnLst>
                              <p:par>
                                <p:cTn id="104" presetID="1" presetClass="exit" presetSubtype="0" fill="hold" nodeType="afterEffect">
                                  <p:stCondLst>
                                    <p:cond delay="0"/>
                                  </p:stCondLst>
                                  <p:childTnLst>
                                    <p:set>
                                      <p:cBhvr>
                                        <p:cTn id="105" dur="1" fill="hold">
                                          <p:stCondLst>
                                            <p:cond delay="0"/>
                                          </p:stCondLst>
                                        </p:cTn>
                                        <p:tgtEl>
                                          <p:spTgt spid="164"/>
                                        </p:tgtEl>
                                        <p:attrNameLst>
                                          <p:attrName>style.visibility</p:attrName>
                                        </p:attrNameLst>
                                      </p:cBhvr>
                                      <p:to>
                                        <p:strVal val="hidden"/>
                                      </p:to>
                                    </p:set>
                                  </p:childTnLst>
                                </p:cTn>
                              </p:par>
                              <p:par>
                                <p:cTn id="106" presetID="1" presetClass="exit" presetSubtype="0" fill="hold" grpId="1" nodeType="withEffect">
                                  <p:stCondLst>
                                    <p:cond delay="0"/>
                                  </p:stCondLst>
                                  <p:childTnLst>
                                    <p:set>
                                      <p:cBhvr>
                                        <p:cTn id="107" dur="1" fill="hold">
                                          <p:stCondLst>
                                            <p:cond delay="0"/>
                                          </p:stCondLst>
                                        </p:cTn>
                                        <p:tgtEl>
                                          <p:spTgt spid="39"/>
                                        </p:tgtEl>
                                        <p:attrNameLst>
                                          <p:attrName>style.visibility</p:attrName>
                                        </p:attrNameLst>
                                      </p:cBhvr>
                                      <p:to>
                                        <p:strVal val="hidden"/>
                                      </p:to>
                                    </p:set>
                                  </p:childTnLst>
                                </p:cTn>
                              </p:par>
                            </p:childTnLst>
                          </p:cTn>
                        </p:par>
                        <p:par>
                          <p:cTn id="108" fill="hold">
                            <p:stCondLst>
                              <p:cond delay="1000"/>
                            </p:stCondLst>
                            <p:childTnLst>
                              <p:par>
                                <p:cTn id="109" presetID="42" presetClass="path" presetSubtype="0" accel="50000" decel="50000" fill="hold" nodeType="afterEffect">
                                  <p:stCondLst>
                                    <p:cond delay="0"/>
                                  </p:stCondLst>
                                  <p:childTnLst>
                                    <p:animMotion origin="layout" path="M -6.25E-7 1.11111E-6 L 0.92487 0.00417 " pathEditMode="relative" rAng="0" ptsTypes="AA">
                                      <p:cBhvr>
                                        <p:cTn id="110" dur="2000" fill="hold"/>
                                        <p:tgtEl>
                                          <p:spTgt spid="4"/>
                                        </p:tgtEl>
                                        <p:attrNameLst>
                                          <p:attrName>ppt_x</p:attrName>
                                          <p:attrName>ppt_y</p:attrName>
                                        </p:attrNameLst>
                                      </p:cBhvr>
                                      <p:rCtr x="46237" y="208"/>
                                    </p:animMotion>
                                  </p:childTnLst>
                                  <p:subTnLst>
                                    <p:audio>
                                      <p:cMediaNode>
                                        <p:cTn display="0" masterRel="sameClick">
                                          <p:stCondLst>
                                            <p:cond evt="begin" delay="0">
                                              <p:tn val="109"/>
                                            </p:cond>
                                          </p:stCondLst>
                                          <p:endCondLst>
                                            <p:cond evt="onStopAudio" delay="0">
                                              <p:tgtEl>
                                                <p:sldTgt/>
                                              </p:tgtEl>
                                            </p:cond>
                                          </p:endCondLst>
                                        </p:cTn>
                                        <p:tgtEl>
                                          <p:sndTgt r:embed="rId4" name="bike-bell.wav"/>
                                        </p:tgtEl>
                                      </p:cMediaNode>
                                    </p:audio>
                                  </p:subTnLst>
                                </p:cTn>
                              </p:par>
                            </p:childTnLst>
                          </p:cTn>
                        </p:par>
                        <p:par>
                          <p:cTn id="111" fill="hold">
                            <p:stCondLst>
                              <p:cond delay="3000"/>
                            </p:stCondLst>
                            <p:childTnLst>
                              <p:par>
                                <p:cTn id="112" presetID="53" presetClass="entr" presetSubtype="16" fill="hold" grpId="0" nodeType="afterEffect">
                                  <p:stCondLst>
                                    <p:cond delay="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childTnLst>
                          </p:cTn>
                        </p:par>
                      </p:childTnLst>
                    </p:cTn>
                  </p:par>
                </p:childTnLst>
              </p:cTn>
              <p:nextCondLst>
                <p:cond evt="onClick" delay="0">
                  <p:tgtEl>
                    <p:spTgt spid="39"/>
                  </p:tgtEl>
                </p:cond>
              </p:nextCondLst>
            </p:seq>
          </p:childTnLst>
        </p:cTn>
      </p:par>
    </p:tnLst>
    <p:bldLst>
      <p:bldP spid="153" grpId="0"/>
      <p:bldP spid="176" grpId="0"/>
      <p:bldP spid="177" grpId="0"/>
      <p:bldP spid="178" grpId="0"/>
      <p:bldP spid="179" grpId="0"/>
      <p:bldP spid="180" grpId="0"/>
      <p:bldP spid="34" grpId="0"/>
      <p:bldP spid="35" grpId="0"/>
      <p:bldP spid="36" grpId="0"/>
      <p:bldP spid="37" grpId="0"/>
      <p:bldP spid="39" grpId="0"/>
      <p:bldP spid="39" grpId="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图片 4">
            <a:extLst>
              <a:ext uri="{FF2B5EF4-FFF2-40B4-BE49-F238E27FC236}">
                <a16:creationId xmlns:a16="http://schemas.microsoft.com/office/drawing/2014/main" id="{DE71E657-1DCC-4C29-B295-5150A19CA09A}"/>
              </a:ext>
            </a:extLst>
          </p:cNvPr>
          <p:cNvPicPr>
            <a:picLocks noChangeAspect="1"/>
          </p:cNvPicPr>
          <p:nvPr/>
        </p:nvPicPr>
        <p:blipFill rotWithShape="1">
          <a:blip r:embed="rId2">
            <a:extLst>
              <a:ext uri="{28A0092B-C50C-407E-A947-70E740481C1C}">
                <a14:useLocalDpi xmlns:a14="http://schemas.microsoft.com/office/drawing/2010/main" val="0"/>
              </a:ext>
            </a:extLst>
          </a:blip>
          <a:srcRect l="26163" t="-4930" r="-1813" b="4930"/>
          <a:stretch/>
        </p:blipFill>
        <p:spPr>
          <a:xfrm>
            <a:off x="0" y="-355600"/>
            <a:ext cx="12484100" cy="7213600"/>
          </a:xfrm>
          <a:prstGeom prst="rect">
            <a:avLst/>
          </a:prstGeom>
        </p:spPr>
      </p:pic>
      <p:pic>
        <p:nvPicPr>
          <p:cNvPr id="18" name="图片 17">
            <a:extLst>
              <a:ext uri="{FF2B5EF4-FFF2-40B4-BE49-F238E27FC236}">
                <a16:creationId xmlns:a16="http://schemas.microsoft.com/office/drawing/2014/main" id="{899B9657-6833-4E5B-8345-49EDA3C2BD2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4200" l="10000" r="97900"/>
                    </a14:imgEffect>
                  </a14:imgLayer>
                </a14:imgProps>
              </a:ext>
              <a:ext uri="{28A0092B-C50C-407E-A947-70E740481C1C}">
                <a14:useLocalDpi xmlns:a14="http://schemas.microsoft.com/office/drawing/2010/main" val="0"/>
              </a:ext>
            </a:extLst>
          </a:blip>
          <a:srcRect/>
          <a:stretch/>
        </p:blipFill>
        <p:spPr>
          <a:xfrm>
            <a:off x="293941" y="2035293"/>
            <a:ext cx="3782830" cy="3782830"/>
          </a:xfrm>
          <a:prstGeom prst="rect">
            <a:avLst/>
          </a:prstGeom>
        </p:spPr>
      </p:pic>
      <p:pic>
        <p:nvPicPr>
          <p:cNvPr id="24" name="图片 4">
            <a:extLst>
              <a:ext uri="{FF2B5EF4-FFF2-40B4-BE49-F238E27FC236}">
                <a16:creationId xmlns:a16="http://schemas.microsoft.com/office/drawing/2014/main" id="{78092E03-EBE1-4057-A034-8CBBFFFF05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89953" y="4049348"/>
            <a:ext cx="3202047" cy="2935210"/>
          </a:xfrm>
          <a:prstGeom prst="rect">
            <a:avLst/>
          </a:prstGeom>
        </p:spPr>
      </p:pic>
      <p:pic>
        <p:nvPicPr>
          <p:cNvPr id="3" name="Picture 2">
            <a:extLst>
              <a:ext uri="{FF2B5EF4-FFF2-40B4-BE49-F238E27FC236}">
                <a16:creationId xmlns:a16="http://schemas.microsoft.com/office/drawing/2014/main" id="{2ED73E50-0462-F66D-85AA-29903ADD6EDB}"/>
              </a:ext>
            </a:extLst>
          </p:cNvPr>
          <p:cNvPicPr>
            <a:picLocks noChangeAspect="1"/>
          </p:cNvPicPr>
          <p:nvPr/>
        </p:nvPicPr>
        <p:blipFill>
          <a:blip r:embed="rId6"/>
          <a:stretch>
            <a:fillRect/>
          </a:stretch>
        </p:blipFill>
        <p:spPr>
          <a:xfrm>
            <a:off x="2618141" y="1602547"/>
            <a:ext cx="8614395" cy="3078747"/>
          </a:xfrm>
          <a:prstGeom prst="rect">
            <a:avLst/>
          </a:prstGeom>
        </p:spPr>
      </p:pic>
    </p:spTree>
    <p:extLst>
      <p:ext uri="{BB962C8B-B14F-4D97-AF65-F5344CB8AC3E}">
        <p14:creationId xmlns:p14="http://schemas.microsoft.com/office/powerpoint/2010/main" val="30391511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图片 4">
            <a:extLst>
              <a:ext uri="{FF2B5EF4-FFF2-40B4-BE49-F238E27FC236}">
                <a16:creationId xmlns:a16="http://schemas.microsoft.com/office/drawing/2014/main" id="{DE71E657-1DCC-4C29-B295-5150A19CA09A}"/>
              </a:ext>
            </a:extLst>
          </p:cNvPr>
          <p:cNvPicPr>
            <a:picLocks noChangeAspect="1"/>
          </p:cNvPicPr>
          <p:nvPr/>
        </p:nvPicPr>
        <p:blipFill rotWithShape="1">
          <a:blip r:embed="rId2">
            <a:extLst>
              <a:ext uri="{28A0092B-C50C-407E-A947-70E740481C1C}">
                <a14:useLocalDpi xmlns:a14="http://schemas.microsoft.com/office/drawing/2010/main" val="0"/>
              </a:ext>
            </a:extLst>
          </a:blip>
          <a:srcRect l="26163" t="-4930" r="-1813" b="4930"/>
          <a:stretch/>
        </p:blipFill>
        <p:spPr>
          <a:xfrm>
            <a:off x="0" y="-355600"/>
            <a:ext cx="12484100" cy="7213600"/>
          </a:xfrm>
          <a:prstGeom prst="rect">
            <a:avLst/>
          </a:prstGeom>
        </p:spPr>
      </p:pic>
      <p:sp>
        <p:nvSpPr>
          <p:cNvPr id="11" name="椭圆 10">
            <a:extLst>
              <a:ext uri="{FF2B5EF4-FFF2-40B4-BE49-F238E27FC236}">
                <a16:creationId xmlns:a16="http://schemas.microsoft.com/office/drawing/2014/main" id="{EEB678B1-4113-423B-80B2-C6ACFE20F17F}"/>
              </a:ext>
            </a:extLst>
          </p:cNvPr>
          <p:cNvSpPr/>
          <p:nvPr/>
        </p:nvSpPr>
        <p:spPr>
          <a:xfrm>
            <a:off x="244475" y="1405165"/>
            <a:ext cx="4455885" cy="445588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字魂151号-联盟综艺体" panose="00000500000000000000" pitchFamily="2" charset="-122"/>
              <a:ea typeface="字魂151号-联盟综艺体" panose="00000500000000000000" pitchFamily="2" charset="-122"/>
              <a:cs typeface="+mn-cs"/>
            </a:endParaRPr>
          </a:p>
        </p:txBody>
      </p:sp>
      <p:pic>
        <p:nvPicPr>
          <p:cNvPr id="18" name="图片 17">
            <a:extLst>
              <a:ext uri="{FF2B5EF4-FFF2-40B4-BE49-F238E27FC236}">
                <a16:creationId xmlns:a16="http://schemas.microsoft.com/office/drawing/2014/main" id="{899B9657-6833-4E5B-8345-49EDA3C2BD2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4200" l="10000" r="97900"/>
                    </a14:imgEffect>
                  </a14:imgLayer>
                </a14:imgProps>
              </a:ext>
              <a:ext uri="{28A0092B-C50C-407E-A947-70E740481C1C}">
                <a14:useLocalDpi xmlns:a14="http://schemas.microsoft.com/office/drawing/2010/main" val="0"/>
              </a:ext>
            </a:extLst>
          </a:blip>
          <a:srcRect/>
          <a:stretch/>
        </p:blipFill>
        <p:spPr>
          <a:xfrm>
            <a:off x="602286" y="1631256"/>
            <a:ext cx="3782830" cy="3782830"/>
          </a:xfrm>
          <a:prstGeom prst="rect">
            <a:avLst/>
          </a:prstGeom>
        </p:spPr>
      </p:pic>
      <p:pic>
        <p:nvPicPr>
          <p:cNvPr id="24" name="图片 4">
            <a:extLst>
              <a:ext uri="{FF2B5EF4-FFF2-40B4-BE49-F238E27FC236}">
                <a16:creationId xmlns:a16="http://schemas.microsoft.com/office/drawing/2014/main" id="{78092E03-EBE1-4057-A034-8CBBFFFF05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89953" y="4049348"/>
            <a:ext cx="3202047" cy="2935210"/>
          </a:xfrm>
          <a:prstGeom prst="rect">
            <a:avLst/>
          </a:prstGeom>
        </p:spPr>
      </p:pic>
      <p:pic>
        <p:nvPicPr>
          <p:cNvPr id="6" name="Picture 5">
            <a:extLst>
              <a:ext uri="{FF2B5EF4-FFF2-40B4-BE49-F238E27FC236}">
                <a16:creationId xmlns:a16="http://schemas.microsoft.com/office/drawing/2014/main" id="{921EA61D-1BBF-2DA4-6FB5-12F67711FEB1}"/>
              </a:ext>
            </a:extLst>
          </p:cNvPr>
          <p:cNvPicPr>
            <a:picLocks noChangeAspect="1"/>
          </p:cNvPicPr>
          <p:nvPr/>
        </p:nvPicPr>
        <p:blipFill>
          <a:blip r:embed="rId6"/>
          <a:stretch>
            <a:fillRect/>
          </a:stretch>
        </p:blipFill>
        <p:spPr>
          <a:xfrm>
            <a:off x="5714788" y="-237348"/>
            <a:ext cx="4877223" cy="3078747"/>
          </a:xfrm>
          <a:prstGeom prst="rect">
            <a:avLst/>
          </a:prstGeom>
        </p:spPr>
      </p:pic>
      <p:pic>
        <p:nvPicPr>
          <p:cNvPr id="27" name="Picture 26">
            <a:extLst>
              <a:ext uri="{FF2B5EF4-FFF2-40B4-BE49-F238E27FC236}">
                <a16:creationId xmlns:a16="http://schemas.microsoft.com/office/drawing/2014/main" id="{63202A03-B432-2276-D6EE-9ABC87A84729}"/>
              </a:ext>
            </a:extLst>
          </p:cNvPr>
          <p:cNvPicPr>
            <a:picLocks noChangeAspect="1"/>
          </p:cNvPicPr>
          <p:nvPr/>
        </p:nvPicPr>
        <p:blipFill>
          <a:blip r:embed="rId7"/>
          <a:stretch>
            <a:fillRect/>
          </a:stretch>
        </p:blipFill>
        <p:spPr>
          <a:xfrm>
            <a:off x="4532783" y="1733418"/>
            <a:ext cx="8193734" cy="3048264"/>
          </a:xfrm>
          <a:prstGeom prst="rect">
            <a:avLst/>
          </a:prstGeom>
        </p:spPr>
      </p:pic>
    </p:spTree>
    <p:extLst>
      <p:ext uri="{BB962C8B-B14F-4D97-AF65-F5344CB8AC3E}">
        <p14:creationId xmlns:p14="http://schemas.microsoft.com/office/powerpoint/2010/main" val="32893268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22" presetClass="entr" presetSubtype="4"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par>
                                <p:cTn id="13" presetID="22" presetClass="entr" presetSubtype="4"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barn(inVertical)">
                                      <p:cBhvr>
                                        <p:cTn id="2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8" name="图片 17">
            <a:extLst>
              <a:ext uri="{FF2B5EF4-FFF2-40B4-BE49-F238E27FC236}">
                <a16:creationId xmlns:a16="http://schemas.microsoft.com/office/drawing/2014/main" id="{80D8E972-8344-4ABF-99B1-A73149169A3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136490" y="122661"/>
            <a:ext cx="9919021" cy="6612679"/>
          </a:xfrm>
          <a:prstGeom prst="rect">
            <a:avLst/>
          </a:prstGeom>
        </p:spPr>
      </p:pic>
      <p:sp>
        <p:nvSpPr>
          <p:cNvPr id="10" name="TextBox 9"/>
          <p:cNvSpPr txBox="1"/>
          <p:nvPr/>
        </p:nvSpPr>
        <p:spPr>
          <a:xfrm>
            <a:off x="2939970" y="-960699"/>
            <a:ext cx="659757" cy="451413"/>
          </a:xfrm>
          <a:prstGeom prst="rect">
            <a:avLst/>
          </a:prstGeom>
          <a:solidFill>
            <a:srgbClr val="0BA29A"/>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5" name="Rectangle 4"/>
          <p:cNvSpPr/>
          <p:nvPr/>
        </p:nvSpPr>
        <p:spPr>
          <a:xfrm>
            <a:off x="2762933" y="2255559"/>
            <a:ext cx="6643869" cy="2115451"/>
          </a:xfrm>
          <a:prstGeom prst="rect">
            <a:avLst/>
          </a:prstGeom>
        </p:spPr>
        <p:txBody>
          <a:bodyPr wrap="square">
            <a:spAutoFit/>
          </a:bodyPr>
          <a:lstStyle/>
          <a:p>
            <a:pPr marL="457200" lvl="0" indent="-457200" algn="just">
              <a:lnSpc>
                <a:spcPct val="120000"/>
              </a:lnSpc>
              <a:buFont typeface="Arial" panose="020B0604020202020204" pitchFamily="34" charset="0"/>
              <a:buChar char="•"/>
            </a:pPr>
            <a:r>
              <a:rPr lang="en-US" sz="2800" dirty="0" err="1">
                <a:solidFill>
                  <a:prstClr val="black"/>
                </a:solidFill>
                <a:latin typeface="Times New Roman" panose="02020603050405020304" pitchFamily="18" charset="0"/>
                <a:ea typeface="Times New Roman" panose="02020603050405020304" pitchFamily="18" charset="0"/>
              </a:rPr>
              <a:t>Luyện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tập</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củng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cố</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rèn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kĩ</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năng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giải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các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bài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toán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Tìm</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số</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trung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bình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cộng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và</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Tìm</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hai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số</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khi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biết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tổng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và</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hiệu</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của</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hai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số</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đó</a:t>
            </a:r>
            <a:r>
              <a:rPr lang="en-US" sz="2800" dirty="0">
                <a:solidFill>
                  <a:prstClr val="black"/>
                </a:solidFill>
                <a:latin typeface="Times New Roman" panose="02020603050405020304" pitchFamily="18" charset="0"/>
                <a:ea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6" name="Picture 5"/>
          <p:cNvPicPr>
            <a:picLocks noChangeAspect="1"/>
          </p:cNvPicPr>
          <p:nvPr/>
        </p:nvPicPr>
        <p:blipFill>
          <a:blip r:embed="rId3"/>
          <a:stretch>
            <a:fillRect/>
          </a:stretch>
        </p:blipFill>
        <p:spPr>
          <a:xfrm>
            <a:off x="2894936" y="940022"/>
            <a:ext cx="6645216" cy="1201016"/>
          </a:xfrm>
          <a:prstGeom prst="rect">
            <a:avLst/>
          </a:prstGeom>
        </p:spPr>
      </p:pic>
      <p:pic>
        <p:nvPicPr>
          <p:cNvPr id="9" name="Picture 8">
            <a:extLst>
              <a:ext uri="{FF2B5EF4-FFF2-40B4-BE49-F238E27FC236}">
                <a16:creationId xmlns:a16="http://schemas.microsoft.com/office/drawing/2014/main" id="{10ECB967-163D-97A1-9542-86B164988CD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11" name="TextBox 3">
            <a:extLst>
              <a:ext uri="{FF2B5EF4-FFF2-40B4-BE49-F238E27FC236}">
                <a16:creationId xmlns:a16="http://schemas.microsoft.com/office/drawing/2014/main" id="{29EA2F57-C96A-966D-50AE-CA599802F3D7}"/>
              </a:ext>
            </a:extLst>
          </p:cNvPr>
          <p:cNvSpPr txBox="1"/>
          <p:nvPr/>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105"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kumimoji="0" lang="en-US" sz="2105"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2105"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05"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105"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05"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105"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05"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2105"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105"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105"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2105"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105"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2105"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3" name="Title 1">
            <a:extLst>
              <a:ext uri="{FF2B5EF4-FFF2-40B4-BE49-F238E27FC236}">
                <a16:creationId xmlns:a16="http://schemas.microsoft.com/office/drawing/2014/main" id="{C2819393-8A5D-E722-6425-C1F457F21F4D}"/>
              </a:ext>
            </a:extLst>
          </p:cNvPr>
          <p:cNvSpPr txBox="1">
            <a:spLocks/>
          </p:cNvSpPr>
          <p:nvPr/>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743" b="0" i="0" u="none" strike="noStrike" kern="1200" cap="none" spc="0" normalizeH="0" baseline="0" noProof="0" dirty="0" err="1">
                <a:ln>
                  <a:noFill/>
                </a:ln>
                <a:solidFill>
                  <a:srgbClr val="2C9430"/>
                </a:solidFill>
                <a:effectLst/>
                <a:uLnTx/>
                <a:uFillTx/>
                <a:latin typeface="#9Slide07 HoneyCream" pitchFamily="2" charset="0"/>
                <a:ea typeface="+mj-ea"/>
                <a:cs typeface="+mj-cs"/>
              </a:rPr>
              <a:t>Măng</a:t>
            </a:r>
            <a:r>
              <a:rPr kumimoji="0" lang="en-US" sz="3743" b="0" i="0" u="none" strike="noStrike" kern="1200" cap="none" spc="0" normalizeH="0" baseline="0" noProof="0" dirty="0">
                <a:ln>
                  <a:noFill/>
                </a:ln>
                <a:solidFill>
                  <a:srgbClr val="2C9430"/>
                </a:solidFill>
                <a:effectLst/>
                <a:uLnTx/>
                <a:uFillTx/>
                <a:latin typeface="#9Slide07 HoneyCream" pitchFamily="2" charset="0"/>
                <a:ea typeface="+mj-ea"/>
                <a:cs typeface="+mj-cs"/>
              </a:rPr>
              <a:t> Non</a:t>
            </a:r>
          </a:p>
        </p:txBody>
      </p:sp>
      <p:sp>
        <p:nvSpPr>
          <p:cNvPr id="14" name="Title 1">
            <a:extLst>
              <a:ext uri="{FF2B5EF4-FFF2-40B4-BE49-F238E27FC236}">
                <a16:creationId xmlns:a16="http://schemas.microsoft.com/office/drawing/2014/main" id="{67CE625A-7EB5-37D6-AA98-E6F10E173EFB}"/>
              </a:ext>
            </a:extLst>
          </p:cNvPr>
          <p:cNvSpPr txBox="1">
            <a:spLocks/>
          </p:cNvSpPr>
          <p:nvPr/>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44546A">
                    <a:lumMod val="20000"/>
                    <a:lumOff val="80000"/>
                  </a:srgbClr>
                </a:solidFill>
                <a:effectLst/>
                <a:uLnTx/>
                <a:uFillTx/>
                <a:latin typeface="#9Slide07 HoneyCream" pitchFamily="2" charset="0"/>
                <a:ea typeface="+mj-ea"/>
                <a:cs typeface="+mj-cs"/>
              </a:rPr>
              <a:t>Măng</a:t>
            </a:r>
            <a:r>
              <a:rPr kumimoji="0" lang="en-US" sz="1800" b="0" i="0" u="none" strike="noStrike" kern="1200" cap="none" spc="0" normalizeH="0" baseline="0" noProof="0" dirty="0">
                <a:ln>
                  <a:noFill/>
                </a:ln>
                <a:solidFill>
                  <a:srgbClr val="44546A">
                    <a:lumMod val="20000"/>
                    <a:lumOff val="80000"/>
                  </a:srgbClr>
                </a:solidFill>
                <a:effectLst/>
                <a:uLnTx/>
                <a:uFillTx/>
                <a:latin typeface="#9Slide07 HoneyCream" pitchFamily="2" charset="0"/>
                <a:ea typeface="+mj-ea"/>
                <a:cs typeface="+mj-cs"/>
              </a:rPr>
              <a:t> Non</a:t>
            </a:r>
          </a:p>
        </p:txBody>
      </p:sp>
      <p:sp>
        <p:nvSpPr>
          <p:cNvPr id="17" name="TextBox 16">
            <a:extLst>
              <a:ext uri="{FF2B5EF4-FFF2-40B4-BE49-F238E27FC236}">
                <a16:creationId xmlns:a16="http://schemas.microsoft.com/office/drawing/2014/main" id="{6BE93520-6E9F-4C6B-1BDC-F5F4B404C88B}"/>
              </a:ext>
            </a:extLst>
          </p:cNvPr>
          <p:cNvSpPr txBox="1"/>
          <p:nvPr/>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Sản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phẩm</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của</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Măng</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Non –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Tài</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liệu</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Tiểu</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học</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Nghiêm</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cấm</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buôn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bán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sao</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chép</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và</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chỉnh</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sửa</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để</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thu</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lợi</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nhuận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a:t>
            </a:r>
          </a:p>
        </p:txBody>
      </p:sp>
    </p:spTree>
    <p:extLst>
      <p:ext uri="{BB962C8B-B14F-4D97-AF65-F5344CB8AC3E}">
        <p14:creationId xmlns:p14="http://schemas.microsoft.com/office/powerpoint/2010/main" val="6406849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31"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6" name="图片 5">
            <a:extLst>
              <a:ext uri="{FF2B5EF4-FFF2-40B4-BE49-F238E27FC236}">
                <a16:creationId xmlns:a16="http://schemas.microsoft.com/office/drawing/2014/main" id="{B13D8B83-94D1-4DC1-81CE-23936818E45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394311" y="-444486"/>
            <a:ext cx="8070739" cy="6167609"/>
          </a:xfrm>
          <a:prstGeom prst="rect">
            <a:avLst/>
          </a:prstGeom>
        </p:spPr>
      </p:pic>
      <p:pic>
        <p:nvPicPr>
          <p:cNvPr id="8" name="图片 7">
            <a:extLst>
              <a:ext uri="{FF2B5EF4-FFF2-40B4-BE49-F238E27FC236}">
                <a16:creationId xmlns:a16="http://schemas.microsoft.com/office/drawing/2014/main" id="{8D74B89D-CAD9-4DC2-BFE4-8B97EBCFF68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flipH="1">
            <a:off x="388123" y="1900663"/>
            <a:ext cx="5084337" cy="5084337"/>
          </a:xfrm>
          <a:prstGeom prst="rect">
            <a:avLst/>
          </a:prstGeom>
        </p:spPr>
      </p:pic>
      <p:pic>
        <p:nvPicPr>
          <p:cNvPr id="5" name="Picture 4"/>
          <p:cNvPicPr>
            <a:picLocks noChangeAspect="1"/>
          </p:cNvPicPr>
          <p:nvPr/>
        </p:nvPicPr>
        <p:blipFill>
          <a:blip r:embed="rId4"/>
          <a:stretch>
            <a:fillRect/>
          </a:stretch>
        </p:blipFill>
        <p:spPr>
          <a:xfrm>
            <a:off x="5732759" y="2005158"/>
            <a:ext cx="5393841" cy="1268319"/>
          </a:xfrm>
          <a:prstGeom prst="rect">
            <a:avLst/>
          </a:prstGeom>
        </p:spPr>
      </p:pic>
    </p:spTree>
    <p:extLst>
      <p:ext uri="{BB962C8B-B14F-4D97-AF65-F5344CB8AC3E}">
        <p14:creationId xmlns:p14="http://schemas.microsoft.com/office/powerpoint/2010/main" val="36794923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6" name="图片 5">
            <a:extLst>
              <a:ext uri="{FF2B5EF4-FFF2-40B4-BE49-F238E27FC236}">
                <a16:creationId xmlns:a16="http://schemas.microsoft.com/office/drawing/2014/main" id="{8A1E1B61-FA4F-4DDD-A51F-693309C94D9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09175" y="563525"/>
            <a:ext cx="9640254" cy="6817176"/>
          </a:xfrm>
          <a:prstGeom prst="rect">
            <a:avLst/>
          </a:prstGeom>
        </p:spPr>
      </p:pic>
      <p:pic>
        <p:nvPicPr>
          <p:cNvPr id="5" name="图片 4">
            <a:extLst>
              <a:ext uri="{FF2B5EF4-FFF2-40B4-BE49-F238E27FC236}">
                <a16:creationId xmlns:a16="http://schemas.microsoft.com/office/drawing/2014/main" id="{42223A81-2AB9-41F8-B8B4-01B160ABF3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7399" y="507999"/>
            <a:ext cx="4233334" cy="6350001"/>
          </a:xfrm>
          <a:prstGeom prst="rect">
            <a:avLst/>
          </a:prstGeom>
        </p:spPr>
      </p:pic>
      <p:pic>
        <p:nvPicPr>
          <p:cNvPr id="2" name="Picture 1">
            <a:extLst>
              <a:ext uri="{FF2B5EF4-FFF2-40B4-BE49-F238E27FC236}">
                <a16:creationId xmlns:a16="http://schemas.microsoft.com/office/drawing/2014/main" id="{A108EEF7-A85B-1A31-4BBF-0A1F54F0788F}"/>
              </a:ext>
            </a:extLst>
          </p:cNvPr>
          <p:cNvPicPr>
            <a:picLocks noChangeAspect="1"/>
          </p:cNvPicPr>
          <p:nvPr/>
        </p:nvPicPr>
        <p:blipFill>
          <a:blip r:embed="rId4"/>
          <a:stretch>
            <a:fillRect/>
          </a:stretch>
        </p:blipFill>
        <p:spPr>
          <a:xfrm>
            <a:off x="1865895" y="1974978"/>
            <a:ext cx="4377307" cy="2908044"/>
          </a:xfrm>
          <a:prstGeom prst="rect">
            <a:avLst/>
          </a:prstGeom>
        </p:spPr>
      </p:pic>
    </p:spTree>
    <p:extLst>
      <p:ext uri="{BB962C8B-B14F-4D97-AF65-F5344CB8AC3E}">
        <p14:creationId xmlns:p14="http://schemas.microsoft.com/office/powerpoint/2010/main" val="37951963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0" name="图片 9">
            <a:extLst>
              <a:ext uri="{FF2B5EF4-FFF2-40B4-BE49-F238E27FC236}">
                <a16:creationId xmlns:a16="http://schemas.microsoft.com/office/drawing/2014/main" id="{18223B7B-C2FF-474D-8CC6-9FAEC5F24CC7}"/>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0" y="1716513"/>
            <a:ext cx="3958758" cy="3958758"/>
          </a:xfrm>
          <a:prstGeom prst="rect">
            <a:avLst/>
          </a:prstGeom>
        </p:spPr>
      </p:pic>
      <p:grpSp>
        <p:nvGrpSpPr>
          <p:cNvPr id="8" name="Group 7"/>
          <p:cNvGrpSpPr/>
          <p:nvPr/>
        </p:nvGrpSpPr>
        <p:grpSpPr>
          <a:xfrm>
            <a:off x="2860159" y="1451972"/>
            <a:ext cx="9622464" cy="3710671"/>
            <a:chOff x="6985854" y="2283437"/>
            <a:chExt cx="4638339" cy="3710671"/>
          </a:xfrm>
        </p:grpSpPr>
        <p:pic>
          <p:nvPicPr>
            <p:cNvPr id="11" name="图片 10">
              <a:extLst>
                <a:ext uri="{FF2B5EF4-FFF2-40B4-BE49-F238E27FC236}">
                  <a16:creationId xmlns:a16="http://schemas.microsoft.com/office/drawing/2014/main" id="{199E0C2F-F0D1-4F5C-8298-6189165349D0}"/>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6985854" y="2283437"/>
              <a:ext cx="4638339" cy="3710671"/>
            </a:xfrm>
            <a:prstGeom prst="rect">
              <a:avLst/>
            </a:prstGeom>
          </p:spPr>
        </p:pic>
        <p:sp>
          <p:nvSpPr>
            <p:cNvPr id="9" name="文本框 1">
              <a:extLst>
                <a:ext uri="{FF2B5EF4-FFF2-40B4-BE49-F238E27FC236}">
                  <a16:creationId xmlns:a16="http://schemas.microsoft.com/office/drawing/2014/main" id="{39C2E7B1-25AC-4E89-96F6-84514AD32E9F}"/>
                </a:ext>
              </a:extLst>
            </p:cNvPr>
            <p:cNvSpPr txBox="1"/>
            <p:nvPr/>
          </p:nvSpPr>
          <p:spPr>
            <a:xfrm>
              <a:off x="7795640" y="2983921"/>
              <a:ext cx="3023890" cy="2062103"/>
            </a:xfrm>
            <a:prstGeom prst="rect">
              <a:avLst/>
            </a:prstGeom>
            <a:noFill/>
            <a:ln w="9525">
              <a:noFill/>
            </a:ln>
          </p:spPr>
          <p:txBody>
            <a:bodyPr wrap="square">
              <a:spAutoFit/>
            </a:bodyPr>
            <a:lstStyle/>
            <a:p>
              <a:pPr marL="0" marR="0" lvl="0" indent="0" algn="just" defTabSz="914400" rtl="0" eaLnBrk="1" fontAlgn="auto" latinLnBrk="0" hangingPunct="1">
                <a:spcBef>
                  <a:spcPts val="0"/>
                </a:spcBef>
                <a:spcAft>
                  <a:spcPts val="0"/>
                </a:spcAft>
                <a:buClrTx/>
                <a:buSzTx/>
                <a:buFontTx/>
                <a:buNone/>
                <a:tabLst/>
                <a:defRPr/>
              </a:pPr>
              <a:r>
                <a:rPr kumimoji="0" lang="vi-VN" altLang="zh-C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Muốn tìm số trung bình cộng của nhiều số, ta tính tổng của các số đó, rồi lấy tổng tìm được chia cho số các số hạng.</a:t>
              </a:r>
            </a:p>
          </p:txBody>
        </p:sp>
      </p:grpSp>
      <p:sp>
        <p:nvSpPr>
          <p:cNvPr id="2" name="TextBox 1"/>
          <p:cNvSpPr txBox="1"/>
          <p:nvPr/>
        </p:nvSpPr>
        <p:spPr>
          <a:xfrm>
            <a:off x="2016760" y="705342"/>
            <a:ext cx="8158480" cy="646331"/>
          </a:xfrm>
          <a:prstGeom prst="rect">
            <a:avLst/>
          </a:prstGeom>
          <a:solidFill>
            <a:srgbClr val="0BA29A"/>
          </a:solidFill>
        </p:spPr>
        <p:txBody>
          <a:bodyPr wrap="square" rtlCol="0">
            <a:spAutoFit/>
          </a:bodyPr>
          <a:lstStyle/>
          <a:p>
            <a:pPr lvl="0" algn="ctr"/>
            <a:r>
              <a:rPr lang="en-US" sz="3600" b="1" dirty="0">
                <a:solidFill>
                  <a:prstClr val="white"/>
                </a:solidFill>
                <a:latin typeface="Cambria" panose="02040503050406030204" pitchFamily="18" charset="0"/>
                <a:ea typeface="Cambria" panose="02040503050406030204" pitchFamily="18" charset="0"/>
              </a:rPr>
              <a:t>1. </a:t>
            </a:r>
            <a:r>
              <a:rPr lang="en-US" sz="3600" b="1" dirty="0" err="1">
                <a:solidFill>
                  <a:prstClr val="white"/>
                </a:solidFill>
                <a:latin typeface="Cambria" panose="02040503050406030204" pitchFamily="18" charset="0"/>
                <a:ea typeface="Cambria" panose="02040503050406030204" pitchFamily="18" charset="0"/>
              </a:rPr>
              <a:t>Nêu</a:t>
            </a:r>
            <a:r>
              <a:rPr lang="en-US" sz="3600" b="1" dirty="0">
                <a:solidFill>
                  <a:prstClr val="white"/>
                </a:solidFill>
                <a:latin typeface="Cambria" panose="02040503050406030204" pitchFamily="18" charset="0"/>
                <a:ea typeface="Cambria" panose="02040503050406030204" pitchFamily="18" charset="0"/>
              </a:rPr>
              <a:t> </a:t>
            </a:r>
            <a:r>
              <a:rPr lang="en-US" sz="3600" b="1" dirty="0" err="1">
                <a:solidFill>
                  <a:prstClr val="white"/>
                </a:solidFill>
                <a:latin typeface="Cambria" panose="02040503050406030204" pitchFamily="18" charset="0"/>
                <a:ea typeface="Cambria" panose="02040503050406030204" pitchFamily="18" charset="0"/>
              </a:rPr>
              <a:t>cách</a:t>
            </a:r>
            <a:r>
              <a:rPr lang="en-US" sz="3600" b="1" dirty="0">
                <a:solidFill>
                  <a:prstClr val="white"/>
                </a:solidFill>
                <a:latin typeface="Cambria" panose="02040503050406030204" pitchFamily="18" charset="0"/>
                <a:ea typeface="Cambria" panose="02040503050406030204" pitchFamily="18" charset="0"/>
              </a:rPr>
              <a:t> </a:t>
            </a:r>
            <a:r>
              <a:rPr lang="en-US" sz="3600" b="1" dirty="0" err="1">
                <a:solidFill>
                  <a:prstClr val="white"/>
                </a:solidFill>
                <a:latin typeface="Cambria" panose="02040503050406030204" pitchFamily="18" charset="0"/>
                <a:ea typeface="Cambria" panose="02040503050406030204" pitchFamily="18" charset="0"/>
              </a:rPr>
              <a:t>tìm</a:t>
            </a:r>
            <a:r>
              <a:rPr lang="en-US" sz="3600" b="1" dirty="0">
                <a:solidFill>
                  <a:prstClr val="white"/>
                </a:solidFill>
                <a:latin typeface="Cambria" panose="02040503050406030204" pitchFamily="18" charset="0"/>
                <a:ea typeface="Cambria" panose="02040503050406030204" pitchFamily="18" charset="0"/>
              </a:rPr>
              <a:t> </a:t>
            </a:r>
            <a:r>
              <a:rPr lang="en-US" sz="3600" b="1" dirty="0" err="1">
                <a:solidFill>
                  <a:prstClr val="white"/>
                </a:solidFill>
                <a:latin typeface="Cambria" panose="02040503050406030204" pitchFamily="18" charset="0"/>
                <a:ea typeface="Cambria" panose="02040503050406030204" pitchFamily="18" charset="0"/>
              </a:rPr>
              <a:t>số</a:t>
            </a:r>
            <a:r>
              <a:rPr lang="en-US" sz="3600" b="1" dirty="0">
                <a:solidFill>
                  <a:prstClr val="white"/>
                </a:solidFill>
                <a:latin typeface="Cambria" panose="02040503050406030204" pitchFamily="18" charset="0"/>
                <a:ea typeface="Cambria" panose="02040503050406030204" pitchFamily="18" charset="0"/>
              </a:rPr>
              <a:t> </a:t>
            </a:r>
            <a:r>
              <a:rPr lang="en-US" sz="3600" b="1" dirty="0" err="1">
                <a:solidFill>
                  <a:prstClr val="white"/>
                </a:solidFill>
                <a:latin typeface="Cambria" panose="02040503050406030204" pitchFamily="18" charset="0"/>
                <a:ea typeface="Cambria" panose="02040503050406030204" pitchFamily="18" charset="0"/>
              </a:rPr>
              <a:t>trung</a:t>
            </a:r>
            <a:r>
              <a:rPr lang="en-US" sz="3600" b="1" dirty="0">
                <a:solidFill>
                  <a:prstClr val="white"/>
                </a:solidFill>
                <a:latin typeface="Cambria" panose="02040503050406030204" pitchFamily="18" charset="0"/>
                <a:ea typeface="Cambria" panose="02040503050406030204" pitchFamily="18" charset="0"/>
              </a:rPr>
              <a:t> </a:t>
            </a:r>
            <a:r>
              <a:rPr lang="en-US" sz="3600" b="1" dirty="0" err="1">
                <a:solidFill>
                  <a:prstClr val="white"/>
                </a:solidFill>
                <a:latin typeface="Cambria" panose="02040503050406030204" pitchFamily="18" charset="0"/>
                <a:ea typeface="Cambria" panose="02040503050406030204" pitchFamily="18" charset="0"/>
              </a:rPr>
              <a:t>bình</a:t>
            </a:r>
            <a:r>
              <a:rPr lang="en-US" sz="3600" b="1" dirty="0">
                <a:solidFill>
                  <a:prstClr val="white"/>
                </a:solidFill>
                <a:latin typeface="Cambria" panose="02040503050406030204" pitchFamily="18" charset="0"/>
                <a:ea typeface="Cambria" panose="02040503050406030204" pitchFamily="18" charset="0"/>
              </a:rPr>
              <a:t> </a:t>
            </a:r>
            <a:r>
              <a:rPr lang="en-US" sz="3600" b="1" dirty="0" err="1">
                <a:solidFill>
                  <a:prstClr val="white"/>
                </a:solidFill>
                <a:latin typeface="Cambria" panose="02040503050406030204" pitchFamily="18" charset="0"/>
                <a:ea typeface="Cambria" panose="02040503050406030204" pitchFamily="18" charset="0"/>
              </a:rPr>
              <a:t>cộng</a:t>
            </a:r>
            <a:r>
              <a:rPr lang="en-US" sz="3600" b="1" dirty="0">
                <a:solidFill>
                  <a:prstClr val="white"/>
                </a:solidFill>
                <a:latin typeface="Cambria" panose="02040503050406030204" pitchFamily="18" charset="0"/>
                <a:ea typeface="Cambria" panose="02040503050406030204" pitchFamily="18" charset="0"/>
              </a:rPr>
              <a:t>?</a:t>
            </a:r>
            <a:endPar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5" name="30 Seconds Timer and Alarm - Big Text - Countdown Timers - 30 Second Timer with Alarm -Infinity Free">
            <a:hlinkClick r:id="" action="ppaction://media"/>
          </p:cNvPr>
          <p:cNvPicPr>
            <a:picLocks noChangeAspect="1"/>
          </p:cNvPicPr>
          <p:nvPr>
            <a:videoFile r:link="rId1"/>
            <p:extLst>
              <p:ext uri="{DAA4B4D4-6D71-4841-9C94-3DE7FCFB9230}">
                <p14:media xmlns:p14="http://schemas.microsoft.com/office/powerpoint/2010/main" r:embed="rId2">
                  <p14:trim st="10240"/>
                </p14:media>
              </p:ext>
            </p:extLst>
          </p:nvPr>
        </p:nvPicPr>
        <p:blipFill>
          <a:blip r:embed="rId7"/>
          <a:stretch>
            <a:fillRect/>
          </a:stretch>
        </p:blipFill>
        <p:spPr>
          <a:xfrm>
            <a:off x="4063124" y="5015775"/>
            <a:ext cx="2973412" cy="1671320"/>
          </a:xfrm>
          <a:prstGeom prst="rect">
            <a:avLst/>
          </a:prstGeom>
        </p:spPr>
      </p:pic>
    </p:spTree>
    <p:extLst>
      <p:ext uri="{BB962C8B-B14F-4D97-AF65-F5344CB8AC3E}">
        <p14:creationId xmlns:p14="http://schemas.microsoft.com/office/powerpoint/2010/main" val="1868242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video>
              <p:cMediaNode vol="80000">
                <p:cTn id="13" fill="hold" display="0">
                  <p:stCondLst>
                    <p:cond delay="indefinite"/>
                  </p:stCondLst>
                </p:cTn>
                <p:tgtEl>
                  <p:spTgt spid="5"/>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0" name="图片 9">
            <a:extLst>
              <a:ext uri="{FF2B5EF4-FFF2-40B4-BE49-F238E27FC236}">
                <a16:creationId xmlns:a16="http://schemas.microsoft.com/office/drawing/2014/main" id="{18223B7B-C2FF-474D-8CC6-9FAEC5F24CC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1716513"/>
            <a:ext cx="3958758" cy="3958758"/>
          </a:xfrm>
          <a:prstGeom prst="rect">
            <a:avLst/>
          </a:prstGeom>
        </p:spPr>
      </p:pic>
      <p:sp>
        <p:nvSpPr>
          <p:cNvPr id="2" name="TextBox 1"/>
          <p:cNvSpPr txBox="1"/>
          <p:nvPr/>
        </p:nvSpPr>
        <p:spPr>
          <a:xfrm>
            <a:off x="2654713" y="620282"/>
            <a:ext cx="8158480" cy="1200329"/>
          </a:xfrm>
          <a:prstGeom prst="rect">
            <a:avLst/>
          </a:prstGeom>
          <a:solidFill>
            <a:srgbClr val="0BA29A"/>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Hãy</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nêu</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1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ví</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dụ</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tìm</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số</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trung</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bình</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cộng</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của</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3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số</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t>
            </a:r>
          </a:p>
        </p:txBody>
      </p:sp>
      <p:pic>
        <p:nvPicPr>
          <p:cNvPr id="5" name="30 Seconds Timer and Alarm - Big Text - Countdown Timers - 30 Second Timer with Alarm -Infinity Free">
            <a:hlinkClick r:id="" action="ppaction://media"/>
          </p:cNvPr>
          <p:cNvPicPr>
            <a:picLocks noChangeAspect="1"/>
          </p:cNvPicPr>
          <p:nvPr>
            <a:videoFile r:link="rId1"/>
            <p:extLst>
              <p:ext uri="{DAA4B4D4-6D71-4841-9C94-3DE7FCFB9230}">
                <p14:media xmlns:p14="http://schemas.microsoft.com/office/powerpoint/2010/main" r:embed="rId2">
                  <p14:trim st="10240"/>
                </p14:media>
              </p:ext>
            </p:extLst>
          </p:nvPr>
        </p:nvPicPr>
        <p:blipFill>
          <a:blip r:embed="rId5"/>
          <a:stretch>
            <a:fillRect/>
          </a:stretch>
        </p:blipFill>
        <p:spPr>
          <a:xfrm>
            <a:off x="5881291" y="2804203"/>
            <a:ext cx="2973412" cy="1671320"/>
          </a:xfrm>
          <a:prstGeom prst="rect">
            <a:avLst/>
          </a:prstGeom>
        </p:spPr>
      </p:pic>
    </p:spTree>
    <p:extLst>
      <p:ext uri="{BB962C8B-B14F-4D97-AF65-F5344CB8AC3E}">
        <p14:creationId xmlns:p14="http://schemas.microsoft.com/office/powerpoint/2010/main" val="26929912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0" name="图片 9">
            <a:extLst>
              <a:ext uri="{FF2B5EF4-FFF2-40B4-BE49-F238E27FC236}">
                <a16:creationId xmlns:a16="http://schemas.microsoft.com/office/drawing/2014/main" id="{18223B7B-C2FF-474D-8CC6-9FAEC5F24CC7}"/>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0" y="1716513"/>
            <a:ext cx="3958758" cy="3958758"/>
          </a:xfrm>
          <a:prstGeom prst="rect">
            <a:avLst/>
          </a:prstGeom>
        </p:spPr>
      </p:pic>
      <p:grpSp>
        <p:nvGrpSpPr>
          <p:cNvPr id="8" name="Group 7"/>
          <p:cNvGrpSpPr/>
          <p:nvPr/>
        </p:nvGrpSpPr>
        <p:grpSpPr>
          <a:xfrm>
            <a:off x="2860159" y="1451972"/>
            <a:ext cx="9622464" cy="3710671"/>
            <a:chOff x="6985854" y="2283437"/>
            <a:chExt cx="4638339" cy="3710671"/>
          </a:xfrm>
        </p:grpSpPr>
        <p:pic>
          <p:nvPicPr>
            <p:cNvPr id="11" name="图片 10">
              <a:extLst>
                <a:ext uri="{FF2B5EF4-FFF2-40B4-BE49-F238E27FC236}">
                  <a16:creationId xmlns:a16="http://schemas.microsoft.com/office/drawing/2014/main" id="{199E0C2F-F0D1-4F5C-8298-6189165349D0}"/>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6985854" y="2283437"/>
              <a:ext cx="4638339" cy="3710671"/>
            </a:xfrm>
            <a:prstGeom prst="rect">
              <a:avLst/>
            </a:prstGeom>
          </p:spPr>
        </p:pic>
        <p:sp>
          <p:nvSpPr>
            <p:cNvPr id="9" name="文本框 1">
              <a:extLst>
                <a:ext uri="{FF2B5EF4-FFF2-40B4-BE49-F238E27FC236}">
                  <a16:creationId xmlns:a16="http://schemas.microsoft.com/office/drawing/2014/main" id="{39C2E7B1-25AC-4E89-96F6-84514AD32E9F}"/>
                </a:ext>
              </a:extLst>
            </p:cNvPr>
            <p:cNvSpPr txBox="1"/>
            <p:nvPr/>
          </p:nvSpPr>
          <p:spPr>
            <a:xfrm>
              <a:off x="7785389" y="3302898"/>
              <a:ext cx="3023890" cy="1077218"/>
            </a:xfrm>
            <a:prstGeom prst="rect">
              <a:avLst/>
            </a:prstGeom>
            <a:noFill/>
            <a:ln w="9525">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Cách 1: Số bé = (tổng – hiệu) : 2</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Cách 2: Số lớn = (tổng + hiệu) : 2</a:t>
              </a:r>
            </a:p>
          </p:txBody>
        </p:sp>
      </p:grpSp>
      <p:sp>
        <p:nvSpPr>
          <p:cNvPr id="2" name="TextBox 1"/>
          <p:cNvSpPr txBox="1"/>
          <p:nvPr/>
        </p:nvSpPr>
        <p:spPr>
          <a:xfrm>
            <a:off x="1963598" y="322570"/>
            <a:ext cx="8158480" cy="1200329"/>
          </a:xfrm>
          <a:prstGeom prst="rect">
            <a:avLst/>
          </a:prstGeom>
          <a:solidFill>
            <a:srgbClr val="0BA29A"/>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Nêu</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cách</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tìm</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hai</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số</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khi</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biết</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tổng</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và</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hiệu</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của</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hai</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số</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đó</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theo</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2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cách</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p>
        </p:txBody>
      </p:sp>
      <p:pic>
        <p:nvPicPr>
          <p:cNvPr id="5" name="30 Seconds Timer and Alarm - Big Text - Countdown Timers - 30 Second Timer with Alarm -Infinity Free">
            <a:hlinkClick r:id="" action="ppaction://media"/>
          </p:cNvPr>
          <p:cNvPicPr>
            <a:picLocks noChangeAspect="1"/>
          </p:cNvPicPr>
          <p:nvPr>
            <a:videoFile r:link="rId1"/>
            <p:extLst>
              <p:ext uri="{DAA4B4D4-6D71-4841-9C94-3DE7FCFB9230}">
                <p14:media xmlns:p14="http://schemas.microsoft.com/office/powerpoint/2010/main" r:embed="rId2">
                  <p14:trim st="10240"/>
                </p14:media>
              </p:ext>
            </p:extLst>
          </p:nvPr>
        </p:nvPicPr>
        <p:blipFill>
          <a:blip r:embed="rId7"/>
          <a:stretch>
            <a:fillRect/>
          </a:stretch>
        </p:blipFill>
        <p:spPr>
          <a:xfrm>
            <a:off x="4063124" y="5015775"/>
            <a:ext cx="2973412" cy="1671320"/>
          </a:xfrm>
          <a:prstGeom prst="rect">
            <a:avLst/>
          </a:prstGeom>
        </p:spPr>
      </p:pic>
    </p:spTree>
    <p:extLst>
      <p:ext uri="{BB962C8B-B14F-4D97-AF65-F5344CB8AC3E}">
        <p14:creationId xmlns:p14="http://schemas.microsoft.com/office/powerpoint/2010/main" val="40758505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video>
              <p:cMediaNode vol="80000">
                <p:cTn id="13" fill="hold" display="0">
                  <p:stCondLst>
                    <p:cond delay="indefinite"/>
                  </p:stCondLst>
                </p:cTn>
                <p:tgtEl>
                  <p:spTgt spid="5"/>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5" name="图片 4">
            <a:extLst>
              <a:ext uri="{FF2B5EF4-FFF2-40B4-BE49-F238E27FC236}">
                <a16:creationId xmlns:a16="http://schemas.microsoft.com/office/drawing/2014/main" id="{DE71E657-1DCC-4C29-B295-5150A19CA0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9FFD83C9-4C61-4B1F-8B57-BF8AC95B6C8D}"/>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11859" b="89904" l="9828" r="69891">
                        <a14:foregroundMark x1="19501" y1="62019" x2="19501" y2="83654"/>
                        <a14:foregroundMark x1="19657" y1="88462" x2="44774" y2="87981"/>
                        <a14:foregroundMark x1="48518" y1="62340" x2="48986" y2="79808"/>
                        <a14:foregroundMark x1="44930" y1="88942" x2="48986" y2="87500"/>
                        <a14:foregroundMark x1="43994" y1="58654" x2="49298" y2="57853"/>
                        <a14:foregroundMark x1="53978" y1="45673" x2="67239" y2="21795"/>
                        <a14:foregroundMark x1="53354" y1="45833" x2="55226" y2="42788"/>
                        <a14:foregroundMark x1="51950" y1="47115" x2="52886" y2="46955"/>
                        <a14:foregroundMark x1="51638" y1="47436" x2="51794" y2="47436"/>
                        <a14:foregroundMark x1="54290" y1="46314" x2="58034" y2="39423"/>
                        <a14:foregroundMark x1="58190" y1="38782" x2="65055" y2="26923"/>
                        <a14:foregroundMark x1="54134" y1="48878" x2="54290" y2="49359"/>
                        <a14:foregroundMark x1="54758" y1="48237" x2="54602" y2="48878"/>
                        <a14:foregroundMark x1="53666" y1="50160" x2="54602" y2="49519"/>
                        <a14:backgroundMark x1="59438" y1="46955" x2="62715" y2="47596"/>
                        <a14:backgroundMark x1="47114" y1="47756" x2="47114" y2="47756"/>
                        <a14:backgroundMark x1="47738" y1="48878" x2="47738" y2="48878"/>
                        <a14:backgroundMark x1="59438" y1="18750" x2="55382" y2="28045"/>
                        <a14:backgroundMark x1="57410" y1="46474" x2="57566" y2="47436"/>
                        <a14:backgroundMark x1="53978" y1="31731" x2="56318" y2="29808"/>
                        <a14:backgroundMark x1="63651" y1="48718" x2="65367" y2="45833"/>
                        <a14:backgroundMark x1="66147" y1="51122" x2="66303" y2="46154"/>
                        <a14:backgroundMark x1="58814" y1="50321" x2="62715" y2="48718"/>
                        <a14:backgroundMark x1="66771" y1="30449" x2="66771" y2="32853"/>
                        <a14:backgroundMark x1="48050" y1="47436" x2="49298" y2="46795"/>
                        <a14:backgroundMark x1="46022" y1="47115" x2="46022" y2="47115"/>
                        <a14:backgroundMark x1="56318" y1="46795" x2="56474" y2="47917"/>
                        <a14:backgroundMark x1="55382" y1="46795" x2="55538" y2="47756"/>
                        <a14:backgroundMark x1="57098" y1="49679" x2="56006" y2="50481"/>
                        <a14:backgroundMark x1="56006" y1="49840" x2="54602" y2="50641"/>
                      </a14:backgroundRemoval>
                    </a14:imgEffect>
                    <a14:imgEffect>
                      <a14:brightnessContrast contrast="40000"/>
                    </a14:imgEffect>
                  </a14:imgLayer>
                </a14:imgProps>
              </a:ext>
              <a:ext uri="{28A0092B-C50C-407E-A947-70E740481C1C}">
                <a14:useLocalDpi xmlns:a14="http://schemas.microsoft.com/office/drawing/2010/main"/>
              </a:ext>
            </a:extLst>
          </a:blip>
          <a:srcRect l="14090" t="10090" r="28920" b="8413"/>
          <a:stretch/>
        </p:blipFill>
        <p:spPr>
          <a:xfrm>
            <a:off x="104172" y="1940647"/>
            <a:ext cx="3669175" cy="5077232"/>
          </a:xfrm>
          <a:prstGeom prst="rect">
            <a:avLst/>
          </a:prstGeom>
        </p:spPr>
      </p:pic>
      <p:pic>
        <p:nvPicPr>
          <p:cNvPr id="2" name="Picture 1"/>
          <p:cNvPicPr>
            <a:picLocks noChangeAspect="1"/>
          </p:cNvPicPr>
          <p:nvPr/>
        </p:nvPicPr>
        <p:blipFill>
          <a:blip r:embed="rId5"/>
          <a:stretch>
            <a:fillRect/>
          </a:stretch>
        </p:blipFill>
        <p:spPr>
          <a:xfrm>
            <a:off x="3355479" y="1940647"/>
            <a:ext cx="8974266" cy="1844275"/>
          </a:xfrm>
          <a:prstGeom prst="rect">
            <a:avLst/>
          </a:prstGeom>
        </p:spPr>
      </p:pic>
    </p:spTree>
    <p:extLst>
      <p:ext uri="{BB962C8B-B14F-4D97-AF65-F5344CB8AC3E}">
        <p14:creationId xmlns:p14="http://schemas.microsoft.com/office/powerpoint/2010/main" val="32017136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1pchtkt">
      <a:majorFont>
        <a:latin typeface="华康方圆体W7"/>
        <a:ea typeface="华康方圆体W7"/>
        <a:cs typeface=""/>
      </a:majorFont>
      <a:minorFont>
        <a:latin typeface="华康方圆体W7"/>
        <a:ea typeface="华康方圆体W7"/>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536</Words>
  <Application>Microsoft Office PowerPoint</Application>
  <PresentationFormat>Widescreen</PresentationFormat>
  <Paragraphs>109</Paragraphs>
  <Slides>19</Slides>
  <Notes>1</Notes>
  <HiddenSlides>0</HiddenSlides>
  <MMClips>3</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19</vt:i4>
      </vt:variant>
    </vt:vector>
  </HeadingPairs>
  <TitlesOfParts>
    <vt:vector size="38" baseType="lpstr">
      <vt:lpstr>等线</vt:lpstr>
      <vt:lpstr>等线 Light</vt:lpstr>
      <vt:lpstr>华康方圆体W7</vt:lpstr>
      <vt:lpstr>字魂151号-联盟综艺体</vt:lpstr>
      <vt:lpstr>#9Slide07 HoneyCream</vt:lpstr>
      <vt:lpstr>Arial</vt:lpstr>
      <vt:lpstr>Calibri</vt:lpstr>
      <vt:lpstr>Calibri Light</vt:lpstr>
      <vt:lpstr>Cambria</vt:lpstr>
      <vt:lpstr>SVN-Newton</vt:lpstr>
      <vt:lpstr>Times New Roman</vt:lpstr>
      <vt:lpstr>UTM Aquarelle</vt:lpstr>
      <vt:lpstr>UTM Avo</vt:lpstr>
      <vt:lpstr>UTM Mabella</vt:lpstr>
      <vt:lpstr>UTM Staccato </vt:lpstr>
      <vt:lpstr>Office 主题​​</vt:lpstr>
      <vt:lpstr>1_Office Theme</vt:lpstr>
      <vt:lpstr>千图网拥有20W+精美PPT模板 更多PPT模板下载至：www.58pic.com/office/ppt​​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22</cp:revision>
  <dcterms:created xsi:type="dcterms:W3CDTF">2023-10-13T06:28:14Z</dcterms:created>
  <dcterms:modified xsi:type="dcterms:W3CDTF">2023-10-13T07:14:05Z</dcterms:modified>
</cp:coreProperties>
</file>