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2"/>
  </p:notesMasterIdLst>
  <p:sldIdLst>
    <p:sldId id="266" r:id="rId5"/>
    <p:sldId id="269" r:id="rId6"/>
    <p:sldId id="268" r:id="rId7"/>
    <p:sldId id="271" r:id="rId8"/>
    <p:sldId id="314" r:id="rId9"/>
    <p:sldId id="257" r:id="rId10"/>
    <p:sldId id="315" r:id="rId11"/>
    <p:sldId id="307" r:id="rId12"/>
    <p:sldId id="316" r:id="rId13"/>
    <p:sldId id="308" r:id="rId14"/>
    <p:sldId id="317" r:id="rId15"/>
    <p:sldId id="260" r:id="rId16"/>
    <p:sldId id="261" r:id="rId17"/>
    <p:sldId id="262" r:id="rId18"/>
    <p:sldId id="263" r:id="rId19"/>
    <p:sldId id="264" r:id="rId20"/>
    <p:sldId id="270" r:id="rId21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5709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05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19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95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165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65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818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059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46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55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1.jp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71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17" r:id="rId3"/>
    <p:sldLayoutId id="2147483716" r:id="rId4"/>
    <p:sldLayoutId id="2147483715" r:id="rId5"/>
    <p:sldLayoutId id="2147483714" r:id="rId6"/>
    <p:sldLayoutId id="2147483711" r:id="rId7"/>
    <p:sldLayoutId id="2147483710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713" r:id="rId14"/>
    <p:sldLayoutId id="2147483709" r:id="rId15"/>
    <p:sldLayoutId id="2147483680" r:id="rId16"/>
    <p:sldLayoutId id="2147483681" r:id="rId17"/>
    <p:sldLayoutId id="2147483682" r:id="rId18"/>
    <p:sldLayoutId id="214748368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5/12/2022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8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5/12/2022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xmlns="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</p:spTree>
    <p:extLst>
      <p:ext uri="{BB962C8B-B14F-4D97-AF65-F5344CB8AC3E}">
        <p14:creationId xmlns:p14="http://schemas.microsoft.com/office/powerpoint/2010/main" val="1137021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nhìn em </a:t>
            </a:r>
            <a:r>
              <a:rPr lang="vi-VN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cười 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trong hai hàng </a:t>
            </a:r>
            <a:r>
              <a:rPr lang="vi-VN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nước 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mắt kéo vệt trên má.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đứng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vậy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nhìn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ra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phía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xa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sáng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rực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ánh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đèn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màu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gốc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dt)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xmlns="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xmlns="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xmlns="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xmlns="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- Chị! 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gái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>
                <a:solidFill>
                  <a:prstClr val="black"/>
                </a:solidFill>
                <a:latin typeface="+mj-lt"/>
              </a:rPr>
              <a:t>em nhé</a:t>
            </a:r>
            <a:r>
              <a:rPr lang="en-US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sẽ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của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err="1">
                <a:solidFill>
                  <a:prstClr val="black"/>
                </a:solidFill>
                <a:latin typeface="+mj-lt"/>
              </a:rPr>
              <a:t>mãi</a:t>
            </a:r>
            <a:r>
              <a:rPr lang="vi-VN">
                <a:solidFill>
                  <a:prstClr val="black"/>
                </a:solidFill>
                <a:latin typeface="+mj-lt"/>
              </a:rPr>
              <a:t> mãi!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nhưư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99231" y="1025271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xmlns="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xmlns="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xmlns="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xmlns="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xmlns="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xmlns="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xmlns="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xmlns="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xmlns="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xmlns="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xmlns="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xmlns="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xmlns="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ta,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ta,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mày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mày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>
              <a:spcBef>
                <a:spcPct val="50000"/>
              </a:spcBef>
            </a:pP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bậc,tuổi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tác,giới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3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xmlns="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xmlns="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xmlns="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xmlns="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xmlns="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xmlns="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xmlns="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xmlns="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xmlns="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xmlns="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xmlns="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xmlns="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xmlns="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xmlns="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xmlns="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xmlns="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329291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1356</Words>
  <Application>Microsoft Office PowerPoint</Application>
  <PresentationFormat>Widescreen</PresentationFormat>
  <Paragraphs>115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.VnArial</vt:lpstr>
      <vt:lpstr>.VnTime</vt:lpstr>
      <vt:lpstr>Arial</vt:lpstr>
      <vt:lpstr>Calibri</vt:lpstr>
      <vt:lpstr>Calibri Light</vt:lpstr>
      <vt:lpstr>Garamond</vt:lpstr>
      <vt:lpstr>Times New Roman</vt:lpstr>
      <vt:lpstr>Wingdings</vt:lpstr>
      <vt:lpstr>等线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Admin</cp:lastModifiedBy>
  <cp:revision>63</cp:revision>
  <dcterms:created xsi:type="dcterms:W3CDTF">2019-12-01T07:32:45Z</dcterms:created>
  <dcterms:modified xsi:type="dcterms:W3CDTF">2022-12-05T08:20:14Z</dcterms:modified>
</cp:coreProperties>
</file>